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2" r:id="rId4"/>
    <p:sldId id="28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  <p:sldId id="278" r:id="rId24"/>
    <p:sldId id="280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Дарья" initials="ДД" lastIdx="1" clrIdx="0">
    <p:extLst>
      <p:ext uri="{19B8F6BF-5375-455C-9EA6-DF929625EA0E}">
        <p15:presenceInfo xmlns:p15="http://schemas.microsoft.com/office/powerpoint/2012/main" userId="c0106bfdab6fae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16D"/>
    <a:srgbClr val="FFA679"/>
    <a:srgbClr val="9FB0EF"/>
    <a:srgbClr val="FF7765"/>
    <a:srgbClr val="100858"/>
    <a:srgbClr val="FF563F"/>
    <a:srgbClr val="4651E2"/>
    <a:srgbClr val="96A9EE"/>
    <a:srgbClr val="B01500"/>
    <a:srgbClr val="FF7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82"/>
      </p:cViewPr>
      <p:guideLst>
        <p:guide orient="horz" pos="148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35842293906811E-2"/>
          <c:y val="2.8268678220957905E-4"/>
          <c:w val="0.94992831541218636"/>
          <c:h val="0.93955128621189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626BE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8-42AF-9F86-F8D438E5ED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A67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26B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CB8-42AF-9F86-F8D438E5ED00}"/>
              </c:ext>
            </c:extLst>
          </c:dPt>
          <c:dPt>
            <c:idx val="2"/>
            <c:invertIfNegative val="0"/>
            <c:bubble3D val="0"/>
            <c:spPr>
              <a:solidFill>
                <a:srgbClr val="626B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CB8-42AF-9F86-F8D438E5ED00}"/>
              </c:ext>
            </c:extLst>
          </c:dPt>
          <c:dPt>
            <c:idx val="3"/>
            <c:invertIfNegative val="0"/>
            <c:bubble3D val="0"/>
            <c:spPr>
              <a:solidFill>
                <a:srgbClr val="626B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CB8-42AF-9F86-F8D438E5ED00}"/>
              </c:ext>
            </c:extLst>
          </c:dPt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8-42AF-9F86-F8D438E5ED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rgbClr val="626BE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8-42AF-9F86-F8D438E5ED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rgbClr val="626BE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B8-42AF-9F86-F8D438E5ED0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222</c:v>
                </c:pt>
              </c:strCache>
            </c:strRef>
          </c:tx>
          <c:spPr>
            <a:solidFill>
              <a:srgbClr val="FFA67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626B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CB8-42AF-9F86-F8D438E5ED00}"/>
              </c:ext>
            </c:extLst>
          </c:dPt>
          <c:dPt>
            <c:idx val="3"/>
            <c:invertIfNegative val="0"/>
            <c:bubble3D val="0"/>
            <c:spPr>
              <a:solidFill>
                <a:srgbClr val="626BE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CB8-42AF-9F86-F8D438E5ED00}"/>
              </c:ext>
            </c:extLst>
          </c:dPt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B8-42AF-9F86-F8D438E5ED0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626BE6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CB8-42AF-9F86-F8D438E5ED00}"/>
              </c:ext>
            </c:extLst>
          </c:dPt>
          <c:dPt>
            <c:idx val="2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CB8-42AF-9F86-F8D438E5ED00}"/>
              </c:ext>
            </c:extLst>
          </c:dPt>
          <c:dPt>
            <c:idx val="3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CB8-42AF-9F86-F8D438E5ED00}"/>
              </c:ext>
            </c:extLst>
          </c:dPt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B8-42AF-9F86-F8D438E5ED0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2222</c:v>
                </c:pt>
              </c:strCache>
            </c:strRef>
          </c:tx>
          <c:spPr>
            <a:solidFill>
              <a:srgbClr val="FFA679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B8-42AF-9F86-F8D438E5ED0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1111111</c:v>
                </c:pt>
              </c:strCache>
            </c:strRef>
          </c:tx>
          <c:spPr>
            <a:solidFill>
              <a:srgbClr val="626BE6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CB8-42AF-9F86-F8D438E5ED00}"/>
              </c:ext>
            </c:extLst>
          </c:dPt>
          <c:dPt>
            <c:idx val="2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CB8-42AF-9F86-F8D438E5ED00}"/>
              </c:ext>
            </c:extLst>
          </c:dPt>
          <c:dPt>
            <c:idx val="3"/>
            <c:invertIfNegative val="0"/>
            <c:bubble3D val="0"/>
            <c:spPr>
              <a:solidFill>
                <a:srgbClr val="FFA67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CB8-42AF-9F86-F8D438E5ED00}"/>
              </c:ext>
            </c:extLst>
          </c:dPt>
          <c:cat>
            <c:strRef>
              <c:f>Лист1!$A$2:$A$5</c:f>
              <c:strCache>
                <c:ptCount val="4"/>
                <c:pt idx="0">
                  <c:v>Этап 0</c:v>
                </c:pt>
                <c:pt idx="1">
                  <c:v>Этап 1</c:v>
                </c:pt>
                <c:pt idx="2">
                  <c:v>Этап 2</c:v>
                </c:pt>
                <c:pt idx="3">
                  <c:v>Этап 3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CB8-42AF-9F86-F8D438E5E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60589568"/>
        <c:axId val="960588912"/>
      </c:barChart>
      <c:catAx>
        <c:axId val="96058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588912"/>
        <c:crosses val="autoZero"/>
        <c:auto val="1"/>
        <c:lblAlgn val="ctr"/>
        <c:lblOffset val="100"/>
        <c:noMultiLvlLbl val="0"/>
      </c:catAx>
      <c:valAx>
        <c:axId val="96058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058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0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0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9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2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6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5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9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2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8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5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4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6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77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79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29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4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4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77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1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87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01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48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09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8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4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5AC8-649D-4D54-A718-F394660D421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10EC-EB56-4139-A1B9-4FF972173FB0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2D65-B3EA-4B3F-8E29-0723E686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8F5A49-9B8C-4949-8F11-6BAFB8A476ED}"/>
              </a:ext>
            </a:extLst>
          </p:cNvPr>
          <p:cNvSpPr/>
          <p:nvPr/>
        </p:nvSpPr>
        <p:spPr>
          <a:xfrm>
            <a:off x="0" y="592115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err="1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Ризак</a:t>
            </a:r>
            <a:r>
              <a:rPr lang="ru-RU" sz="220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 Дарья Андреевна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E7B784-5049-47C8-ADDA-23FE0D8F1A91}"/>
              </a:ext>
            </a:extLst>
          </p:cNvPr>
          <p:cNvSpPr/>
          <p:nvPr/>
        </p:nvSpPr>
        <p:spPr>
          <a:xfrm>
            <a:off x="3091" y="3782654"/>
            <a:ext cx="9137821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Arial Black" panose="020B0A04020102020204" pitchFamily="34" charset="0"/>
              </a:rPr>
              <a:t>Инструменты бережливого производства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Часть. 2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BC156-98CF-47AE-BF96-B72AF35F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9683"/>
            <a:ext cx="914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«Бережливое производство»</a:t>
            </a:r>
            <a:endParaRPr kumimoji="0" lang="en-US" alt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83A6146-60C7-4E81-BDB8-845D968B12D5}"/>
              </a:ext>
            </a:extLst>
          </p:cNvPr>
          <p:cNvSpPr txBox="1"/>
          <p:nvPr/>
        </p:nvSpPr>
        <p:spPr>
          <a:xfrm>
            <a:off x="-3087" y="1545302"/>
            <a:ext cx="914399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Московский государственный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университет технологий и управления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им. К.Г. Разумовского (ПКУ)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6D3112-6568-4309-A14E-60AB5FC2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3" y="8878"/>
            <a:ext cx="1634833" cy="16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8;p34">
            <a:extLst>
              <a:ext uri="{FF2B5EF4-FFF2-40B4-BE49-F238E27FC236}">
                <a16:creationId xmlns:a16="http://schemas.microsoft.com/office/drawing/2014/main" id="{2A110C39-B182-45CF-B464-6B2B731F5225}"/>
              </a:ext>
            </a:extLst>
          </p:cNvPr>
          <p:cNvSpPr txBox="1">
            <a:spLocks/>
          </p:cNvSpPr>
          <p:nvPr/>
        </p:nvSpPr>
        <p:spPr>
          <a:xfrm>
            <a:off x="5758446" y="2657800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96A9EE"/>
                </a:solidFill>
                <a:latin typeface="Arial Black" panose="020B0A04020102020204" pitchFamily="34" charset="0"/>
              </a:rPr>
              <a:t>SMED</a:t>
            </a:r>
            <a:endParaRPr lang="ru-RU" sz="2400" dirty="0">
              <a:solidFill>
                <a:srgbClr val="96A9E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Google Shape;338;p34">
            <a:extLst>
              <a:ext uri="{FF2B5EF4-FFF2-40B4-BE49-F238E27FC236}">
                <a16:creationId xmlns:a16="http://schemas.microsoft.com/office/drawing/2014/main" id="{35A78090-AA02-4DD6-9731-667D5AA79D26}"/>
              </a:ext>
            </a:extLst>
          </p:cNvPr>
          <p:cNvSpPr txBox="1">
            <a:spLocks/>
          </p:cNvSpPr>
          <p:nvPr/>
        </p:nvSpPr>
        <p:spPr>
          <a:xfrm>
            <a:off x="5771319" y="2843808"/>
            <a:ext cx="3355532" cy="158787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набор теоретических и практических методов, которые позволяют сократить время операций наладки</a:t>
            </a:r>
            <a:br>
              <a:rPr lang="en-US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и переналадки оборудования</a:t>
            </a:r>
          </a:p>
        </p:txBody>
      </p:sp>
      <p:grpSp>
        <p:nvGrpSpPr>
          <p:cNvPr id="264" name="Google Shape;4506;p64">
            <a:extLst>
              <a:ext uri="{FF2B5EF4-FFF2-40B4-BE49-F238E27FC236}">
                <a16:creationId xmlns:a16="http://schemas.microsoft.com/office/drawing/2014/main" id="{C5E6DB42-4CE3-4E80-AA75-13F928278ECC}"/>
              </a:ext>
            </a:extLst>
          </p:cNvPr>
          <p:cNvGrpSpPr/>
          <p:nvPr/>
        </p:nvGrpSpPr>
        <p:grpSpPr>
          <a:xfrm>
            <a:off x="16329" y="1429789"/>
            <a:ext cx="5678311" cy="4600302"/>
            <a:chOff x="556125" y="238075"/>
            <a:chExt cx="6466175" cy="5235125"/>
          </a:xfrm>
        </p:grpSpPr>
        <p:sp>
          <p:nvSpPr>
            <p:cNvPr id="265" name="Google Shape;4507;p64">
              <a:extLst>
                <a:ext uri="{FF2B5EF4-FFF2-40B4-BE49-F238E27FC236}">
                  <a16:creationId xmlns:a16="http://schemas.microsoft.com/office/drawing/2014/main" id="{2FD85BA8-9A0D-4E19-9E56-F6BB82B87A12}"/>
                </a:ext>
              </a:extLst>
            </p:cNvPr>
            <p:cNvSpPr/>
            <p:nvPr/>
          </p:nvSpPr>
          <p:spPr>
            <a:xfrm>
              <a:off x="966475" y="238075"/>
              <a:ext cx="5595525" cy="3934875"/>
            </a:xfrm>
            <a:custGeom>
              <a:avLst/>
              <a:gdLst/>
              <a:ahLst/>
              <a:cxnLst/>
              <a:rect l="l" t="t" r="r" b="b"/>
              <a:pathLst>
                <a:path w="223821" h="157395" extrusionOk="0">
                  <a:moveTo>
                    <a:pt x="129272" y="1"/>
                  </a:moveTo>
                  <a:cubicBezTo>
                    <a:pt x="113376" y="1"/>
                    <a:pt x="101060" y="6804"/>
                    <a:pt x="89618" y="15862"/>
                  </a:cubicBezTo>
                  <a:cubicBezTo>
                    <a:pt x="79562" y="23811"/>
                    <a:pt x="68655" y="31205"/>
                    <a:pt x="55605" y="34570"/>
                  </a:cubicBezTo>
                  <a:cubicBezTo>
                    <a:pt x="42665" y="37897"/>
                    <a:pt x="29688" y="39930"/>
                    <a:pt x="21037" y="50208"/>
                  </a:cubicBezTo>
                  <a:cubicBezTo>
                    <a:pt x="1" y="75237"/>
                    <a:pt x="2071" y="110951"/>
                    <a:pt x="32498" y="130287"/>
                  </a:cubicBezTo>
                  <a:cubicBezTo>
                    <a:pt x="61552" y="148815"/>
                    <a:pt x="113119" y="157395"/>
                    <a:pt x="136916" y="157395"/>
                  </a:cubicBezTo>
                  <a:cubicBezTo>
                    <a:pt x="139948" y="157395"/>
                    <a:pt x="142530" y="157255"/>
                    <a:pt x="144556" y="156980"/>
                  </a:cubicBezTo>
                  <a:cubicBezTo>
                    <a:pt x="144556" y="156980"/>
                    <a:pt x="146598" y="157363"/>
                    <a:pt x="150067" y="157363"/>
                  </a:cubicBezTo>
                  <a:cubicBezTo>
                    <a:pt x="158698" y="157363"/>
                    <a:pt x="176162" y="154992"/>
                    <a:pt x="192987" y="138457"/>
                  </a:cubicBezTo>
                  <a:cubicBezTo>
                    <a:pt x="216612" y="115277"/>
                    <a:pt x="223821" y="72871"/>
                    <a:pt x="208589" y="44552"/>
                  </a:cubicBezTo>
                  <a:cubicBezTo>
                    <a:pt x="193357" y="16232"/>
                    <a:pt x="162635" y="298"/>
                    <a:pt x="129657" y="2"/>
                  </a:cubicBezTo>
                  <a:cubicBezTo>
                    <a:pt x="129528" y="1"/>
                    <a:pt x="129400" y="1"/>
                    <a:pt x="129272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508;p64">
              <a:extLst>
                <a:ext uri="{FF2B5EF4-FFF2-40B4-BE49-F238E27FC236}">
                  <a16:creationId xmlns:a16="http://schemas.microsoft.com/office/drawing/2014/main" id="{8EAC097F-7081-42DD-8A0F-E2762D185690}"/>
                </a:ext>
              </a:extLst>
            </p:cNvPr>
            <p:cNvSpPr/>
            <p:nvPr/>
          </p:nvSpPr>
          <p:spPr>
            <a:xfrm>
              <a:off x="1144875" y="238125"/>
              <a:ext cx="5235975" cy="3934625"/>
            </a:xfrm>
            <a:custGeom>
              <a:avLst/>
              <a:gdLst/>
              <a:ahLst/>
              <a:cxnLst/>
              <a:rect l="l" t="t" r="r" b="b"/>
              <a:pathLst>
                <a:path w="209439" h="157385" extrusionOk="0">
                  <a:moveTo>
                    <a:pt x="122040" y="0"/>
                  </a:moveTo>
                  <a:cubicBezTo>
                    <a:pt x="106180" y="0"/>
                    <a:pt x="93906" y="6840"/>
                    <a:pt x="82482" y="15860"/>
                  </a:cubicBezTo>
                  <a:cubicBezTo>
                    <a:pt x="72426" y="23809"/>
                    <a:pt x="61519" y="31203"/>
                    <a:pt x="48469" y="34568"/>
                  </a:cubicBezTo>
                  <a:cubicBezTo>
                    <a:pt x="35529" y="37895"/>
                    <a:pt x="22552" y="39928"/>
                    <a:pt x="13901" y="50206"/>
                  </a:cubicBezTo>
                  <a:cubicBezTo>
                    <a:pt x="4770" y="61076"/>
                    <a:pt x="0" y="73941"/>
                    <a:pt x="0" y="86622"/>
                  </a:cubicBezTo>
                  <a:cubicBezTo>
                    <a:pt x="0" y="103148"/>
                    <a:pt x="8134" y="119341"/>
                    <a:pt x="25362" y="130285"/>
                  </a:cubicBezTo>
                  <a:cubicBezTo>
                    <a:pt x="54421" y="148807"/>
                    <a:pt x="105921" y="157384"/>
                    <a:pt x="129730" y="157384"/>
                  </a:cubicBezTo>
                  <a:cubicBezTo>
                    <a:pt x="132799" y="157384"/>
                    <a:pt x="135387" y="157236"/>
                    <a:pt x="137420" y="156978"/>
                  </a:cubicBezTo>
                  <a:cubicBezTo>
                    <a:pt x="137420" y="156978"/>
                    <a:pt x="139453" y="157347"/>
                    <a:pt x="142929" y="157347"/>
                  </a:cubicBezTo>
                  <a:cubicBezTo>
                    <a:pt x="151580" y="157347"/>
                    <a:pt x="169030" y="154981"/>
                    <a:pt x="185851" y="138455"/>
                  </a:cubicBezTo>
                  <a:cubicBezTo>
                    <a:pt x="201046" y="123556"/>
                    <a:pt x="209439" y="100671"/>
                    <a:pt x="209439" y="78674"/>
                  </a:cubicBezTo>
                  <a:cubicBezTo>
                    <a:pt x="209439" y="66510"/>
                    <a:pt x="206888" y="54643"/>
                    <a:pt x="201453" y="44550"/>
                  </a:cubicBezTo>
                  <a:cubicBezTo>
                    <a:pt x="186221" y="16230"/>
                    <a:pt x="155499" y="296"/>
                    <a:pt x="122521" y="0"/>
                  </a:cubicBezTo>
                  <a:close/>
                </a:path>
              </a:pathLst>
            </a:custGeom>
            <a:solidFill>
              <a:srgbClr val="BEC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509;p64">
              <a:extLst>
                <a:ext uri="{FF2B5EF4-FFF2-40B4-BE49-F238E27FC236}">
                  <a16:creationId xmlns:a16="http://schemas.microsoft.com/office/drawing/2014/main" id="{73A0A95D-B00F-4848-BE65-A3701F317BB1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510;p64">
              <a:extLst>
                <a:ext uri="{FF2B5EF4-FFF2-40B4-BE49-F238E27FC236}">
                  <a16:creationId xmlns:a16="http://schemas.microsoft.com/office/drawing/2014/main" id="{8D2C7E1C-59DE-45FA-A015-9E6DC0E6893B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511;p64">
              <a:extLst>
                <a:ext uri="{FF2B5EF4-FFF2-40B4-BE49-F238E27FC236}">
                  <a16:creationId xmlns:a16="http://schemas.microsoft.com/office/drawing/2014/main" id="{C0696F98-5425-4492-B0DD-6BAEDD10B926}"/>
                </a:ext>
              </a:extLst>
            </p:cNvPr>
            <p:cNvSpPr/>
            <p:nvPr/>
          </p:nvSpPr>
          <p:spPr>
            <a:xfrm>
              <a:off x="2061750" y="1360175"/>
              <a:ext cx="3403150" cy="1928050"/>
            </a:xfrm>
            <a:custGeom>
              <a:avLst/>
              <a:gdLst/>
              <a:ahLst/>
              <a:cxnLst/>
              <a:rect l="l" t="t" r="r" b="b"/>
              <a:pathLst>
                <a:path w="136126" h="77122" extrusionOk="0">
                  <a:moveTo>
                    <a:pt x="68063" y="0"/>
                  </a:moveTo>
                  <a:cubicBezTo>
                    <a:pt x="30464" y="0"/>
                    <a:pt x="0" y="30501"/>
                    <a:pt x="0" y="68101"/>
                  </a:cubicBezTo>
                  <a:cubicBezTo>
                    <a:pt x="0" y="71132"/>
                    <a:pt x="185" y="74164"/>
                    <a:pt x="592" y="77121"/>
                  </a:cubicBezTo>
                  <a:lnTo>
                    <a:pt x="135534" y="77121"/>
                  </a:lnTo>
                  <a:cubicBezTo>
                    <a:pt x="135904" y="74164"/>
                    <a:pt x="136126" y="71132"/>
                    <a:pt x="136126" y="68101"/>
                  </a:cubicBezTo>
                  <a:cubicBezTo>
                    <a:pt x="136126" y="30501"/>
                    <a:pt x="105662" y="0"/>
                    <a:pt x="680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512;p64">
              <a:extLst>
                <a:ext uri="{FF2B5EF4-FFF2-40B4-BE49-F238E27FC236}">
                  <a16:creationId xmlns:a16="http://schemas.microsoft.com/office/drawing/2014/main" id="{9C5CCF13-ECCB-4846-843C-F25C60ECA1B7}"/>
                </a:ext>
              </a:extLst>
            </p:cNvPr>
            <p:cNvSpPr/>
            <p:nvPr/>
          </p:nvSpPr>
          <p:spPr>
            <a:xfrm>
              <a:off x="2053425" y="1352775"/>
              <a:ext cx="3418875" cy="1942850"/>
            </a:xfrm>
            <a:custGeom>
              <a:avLst/>
              <a:gdLst/>
              <a:ahLst/>
              <a:cxnLst/>
              <a:rect l="l" t="t" r="r" b="b"/>
              <a:pathLst>
                <a:path w="136755" h="77714" extrusionOk="0">
                  <a:moveTo>
                    <a:pt x="68396" y="629"/>
                  </a:moveTo>
                  <a:cubicBezTo>
                    <a:pt x="87103" y="629"/>
                    <a:pt x="104036" y="8208"/>
                    <a:pt x="116310" y="20482"/>
                  </a:cubicBezTo>
                  <a:cubicBezTo>
                    <a:pt x="128584" y="32720"/>
                    <a:pt x="136163" y="49652"/>
                    <a:pt x="136163" y="68397"/>
                  </a:cubicBezTo>
                  <a:cubicBezTo>
                    <a:pt x="136163" y="71327"/>
                    <a:pt x="135956" y="74223"/>
                    <a:pt x="135608" y="77085"/>
                  </a:cubicBezTo>
                  <a:lnTo>
                    <a:pt x="1184" y="77085"/>
                  </a:lnTo>
                  <a:cubicBezTo>
                    <a:pt x="836" y="74223"/>
                    <a:pt x="629" y="71327"/>
                    <a:pt x="629" y="68397"/>
                  </a:cubicBezTo>
                  <a:cubicBezTo>
                    <a:pt x="629" y="49652"/>
                    <a:pt x="8208" y="32720"/>
                    <a:pt x="20482" y="20482"/>
                  </a:cubicBezTo>
                  <a:cubicBezTo>
                    <a:pt x="32756" y="8208"/>
                    <a:pt x="49689" y="629"/>
                    <a:pt x="68396" y="629"/>
                  </a:cubicBezTo>
                  <a:close/>
                  <a:moveTo>
                    <a:pt x="68396" y="1"/>
                  </a:moveTo>
                  <a:cubicBezTo>
                    <a:pt x="30612" y="1"/>
                    <a:pt x="0" y="30612"/>
                    <a:pt x="0" y="68397"/>
                  </a:cubicBezTo>
                  <a:cubicBezTo>
                    <a:pt x="0" y="71465"/>
                    <a:pt x="222" y="74497"/>
                    <a:pt x="629" y="77454"/>
                  </a:cubicBezTo>
                  <a:cubicBezTo>
                    <a:pt x="629" y="77602"/>
                    <a:pt x="777" y="77713"/>
                    <a:pt x="925" y="77713"/>
                  </a:cubicBezTo>
                  <a:lnTo>
                    <a:pt x="135867" y="77713"/>
                  </a:lnTo>
                  <a:cubicBezTo>
                    <a:pt x="136015" y="77713"/>
                    <a:pt x="136163" y="77602"/>
                    <a:pt x="136163" y="77454"/>
                  </a:cubicBezTo>
                  <a:cubicBezTo>
                    <a:pt x="136570" y="74497"/>
                    <a:pt x="136755" y="71465"/>
                    <a:pt x="136755" y="68397"/>
                  </a:cubicBezTo>
                  <a:cubicBezTo>
                    <a:pt x="136755" y="30612"/>
                    <a:pt x="106143" y="1"/>
                    <a:pt x="68396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513;p64">
              <a:extLst>
                <a:ext uri="{FF2B5EF4-FFF2-40B4-BE49-F238E27FC236}">
                  <a16:creationId xmlns:a16="http://schemas.microsoft.com/office/drawing/2014/main" id="{78A90F11-2AB9-4C58-B478-6A1929DCEEFB}"/>
                </a:ext>
              </a:extLst>
            </p:cNvPr>
            <p:cNvSpPr/>
            <p:nvPr/>
          </p:nvSpPr>
          <p:spPr>
            <a:xfrm>
              <a:off x="2028475" y="3650500"/>
              <a:ext cx="3505750" cy="644250"/>
            </a:xfrm>
            <a:custGeom>
              <a:avLst/>
              <a:gdLst/>
              <a:ahLst/>
              <a:cxnLst/>
              <a:rect l="l" t="t" r="r" b="b"/>
              <a:pathLst>
                <a:path w="140230" h="25770" extrusionOk="0">
                  <a:moveTo>
                    <a:pt x="0" y="1"/>
                  </a:moveTo>
                  <a:lnTo>
                    <a:pt x="0" y="25769"/>
                  </a:lnTo>
                  <a:lnTo>
                    <a:pt x="140230" y="25769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514;p64">
              <a:extLst>
                <a:ext uri="{FF2B5EF4-FFF2-40B4-BE49-F238E27FC236}">
                  <a16:creationId xmlns:a16="http://schemas.microsoft.com/office/drawing/2014/main" id="{F5AD58CD-7F79-4A2D-A6CF-F83B8556F7E8}"/>
                </a:ext>
              </a:extLst>
            </p:cNvPr>
            <p:cNvSpPr/>
            <p:nvPr/>
          </p:nvSpPr>
          <p:spPr>
            <a:xfrm>
              <a:off x="2021075" y="3643125"/>
              <a:ext cx="3521475" cy="659025"/>
            </a:xfrm>
            <a:custGeom>
              <a:avLst/>
              <a:gdLst/>
              <a:ahLst/>
              <a:cxnLst/>
              <a:rect l="l" t="t" r="r" b="b"/>
              <a:pathLst>
                <a:path w="140859" h="26361" extrusionOk="0">
                  <a:moveTo>
                    <a:pt x="140230" y="629"/>
                  </a:moveTo>
                  <a:lnTo>
                    <a:pt x="140230" y="25732"/>
                  </a:lnTo>
                  <a:lnTo>
                    <a:pt x="592" y="2573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26064"/>
                  </a:lnTo>
                  <a:cubicBezTo>
                    <a:pt x="0" y="26138"/>
                    <a:pt x="37" y="26212"/>
                    <a:pt x="74" y="26286"/>
                  </a:cubicBezTo>
                  <a:cubicBezTo>
                    <a:pt x="148" y="26323"/>
                    <a:pt x="222" y="26360"/>
                    <a:pt x="296" y="26360"/>
                  </a:cubicBezTo>
                  <a:lnTo>
                    <a:pt x="140526" y="26360"/>
                  </a:lnTo>
                  <a:cubicBezTo>
                    <a:pt x="140637" y="26360"/>
                    <a:pt x="140711" y="26323"/>
                    <a:pt x="140747" y="26286"/>
                  </a:cubicBezTo>
                  <a:cubicBezTo>
                    <a:pt x="140821" y="26212"/>
                    <a:pt x="140858" y="26138"/>
                    <a:pt x="140858" y="26064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515;p64">
              <a:extLst>
                <a:ext uri="{FF2B5EF4-FFF2-40B4-BE49-F238E27FC236}">
                  <a16:creationId xmlns:a16="http://schemas.microsoft.com/office/drawing/2014/main" id="{241E1506-553D-4390-8C3B-EC9DC6D65260}"/>
                </a:ext>
              </a:extLst>
            </p:cNvPr>
            <p:cNvSpPr/>
            <p:nvPr/>
          </p:nvSpPr>
          <p:spPr>
            <a:xfrm>
              <a:off x="3464775" y="920225"/>
              <a:ext cx="596175" cy="1592525"/>
            </a:xfrm>
            <a:custGeom>
              <a:avLst/>
              <a:gdLst/>
              <a:ahLst/>
              <a:cxnLst/>
              <a:rect l="l" t="t" r="r" b="b"/>
              <a:pathLst>
                <a:path w="23847" h="63701" extrusionOk="0">
                  <a:moveTo>
                    <a:pt x="0" y="0"/>
                  </a:moveTo>
                  <a:lnTo>
                    <a:pt x="0" y="63701"/>
                  </a:lnTo>
                  <a:lnTo>
                    <a:pt x="23847" y="63701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516;p64">
              <a:extLst>
                <a:ext uri="{FF2B5EF4-FFF2-40B4-BE49-F238E27FC236}">
                  <a16:creationId xmlns:a16="http://schemas.microsoft.com/office/drawing/2014/main" id="{6692E141-F24D-481A-881A-376EC5D8496F}"/>
                </a:ext>
              </a:extLst>
            </p:cNvPr>
            <p:cNvSpPr/>
            <p:nvPr/>
          </p:nvSpPr>
          <p:spPr>
            <a:xfrm>
              <a:off x="3457375" y="912825"/>
              <a:ext cx="611900" cy="1607325"/>
            </a:xfrm>
            <a:custGeom>
              <a:avLst/>
              <a:gdLst/>
              <a:ahLst/>
              <a:cxnLst/>
              <a:rect l="l" t="t" r="r" b="b"/>
              <a:pathLst>
                <a:path w="24476" h="64293" extrusionOk="0">
                  <a:moveTo>
                    <a:pt x="23847" y="592"/>
                  </a:moveTo>
                  <a:lnTo>
                    <a:pt x="23847" y="63664"/>
                  </a:lnTo>
                  <a:lnTo>
                    <a:pt x="629" y="6366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63997"/>
                  </a:lnTo>
                  <a:cubicBezTo>
                    <a:pt x="1" y="64071"/>
                    <a:pt x="38" y="64145"/>
                    <a:pt x="75" y="64219"/>
                  </a:cubicBezTo>
                  <a:cubicBezTo>
                    <a:pt x="149" y="64256"/>
                    <a:pt x="223" y="64293"/>
                    <a:pt x="296" y="64293"/>
                  </a:cubicBezTo>
                  <a:lnTo>
                    <a:pt x="24143" y="64293"/>
                  </a:lnTo>
                  <a:cubicBezTo>
                    <a:pt x="24253" y="64293"/>
                    <a:pt x="24327" y="64256"/>
                    <a:pt x="24364" y="64219"/>
                  </a:cubicBezTo>
                  <a:cubicBezTo>
                    <a:pt x="24438" y="64145"/>
                    <a:pt x="24475" y="64071"/>
                    <a:pt x="24475" y="63997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517;p64">
              <a:extLst>
                <a:ext uri="{FF2B5EF4-FFF2-40B4-BE49-F238E27FC236}">
                  <a16:creationId xmlns:a16="http://schemas.microsoft.com/office/drawing/2014/main" id="{3B90A7E9-C88D-4387-99B7-E194AE6D35E2}"/>
                </a:ext>
              </a:extLst>
            </p:cNvPr>
            <p:cNvSpPr/>
            <p:nvPr/>
          </p:nvSpPr>
          <p:spPr>
            <a:xfrm>
              <a:off x="3464775" y="920225"/>
              <a:ext cx="596175" cy="1349450"/>
            </a:xfrm>
            <a:custGeom>
              <a:avLst/>
              <a:gdLst/>
              <a:ahLst/>
              <a:cxnLst/>
              <a:rect l="l" t="t" r="r" b="b"/>
              <a:pathLst>
                <a:path w="23847" h="53978" extrusionOk="0">
                  <a:moveTo>
                    <a:pt x="0" y="0"/>
                  </a:moveTo>
                  <a:lnTo>
                    <a:pt x="0" y="53978"/>
                  </a:lnTo>
                  <a:lnTo>
                    <a:pt x="23847" y="53978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518;p64">
              <a:extLst>
                <a:ext uri="{FF2B5EF4-FFF2-40B4-BE49-F238E27FC236}">
                  <a16:creationId xmlns:a16="http://schemas.microsoft.com/office/drawing/2014/main" id="{D937B5A1-6FD1-4AB1-92B7-93A90FC439F1}"/>
                </a:ext>
              </a:extLst>
            </p:cNvPr>
            <p:cNvSpPr/>
            <p:nvPr/>
          </p:nvSpPr>
          <p:spPr>
            <a:xfrm>
              <a:off x="3457375" y="912825"/>
              <a:ext cx="611900" cy="1365175"/>
            </a:xfrm>
            <a:custGeom>
              <a:avLst/>
              <a:gdLst/>
              <a:ahLst/>
              <a:cxnLst/>
              <a:rect l="l" t="t" r="r" b="b"/>
              <a:pathLst>
                <a:path w="24476" h="54607" extrusionOk="0">
                  <a:moveTo>
                    <a:pt x="23847" y="592"/>
                  </a:moveTo>
                  <a:lnTo>
                    <a:pt x="23847" y="53978"/>
                  </a:lnTo>
                  <a:lnTo>
                    <a:pt x="629" y="53978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54274"/>
                  </a:lnTo>
                  <a:cubicBezTo>
                    <a:pt x="1" y="54385"/>
                    <a:pt x="38" y="54458"/>
                    <a:pt x="75" y="54495"/>
                  </a:cubicBezTo>
                  <a:cubicBezTo>
                    <a:pt x="149" y="54569"/>
                    <a:pt x="223" y="54606"/>
                    <a:pt x="296" y="54606"/>
                  </a:cubicBezTo>
                  <a:lnTo>
                    <a:pt x="24143" y="54606"/>
                  </a:lnTo>
                  <a:cubicBezTo>
                    <a:pt x="24253" y="54606"/>
                    <a:pt x="24327" y="54569"/>
                    <a:pt x="24364" y="54495"/>
                  </a:cubicBezTo>
                  <a:cubicBezTo>
                    <a:pt x="24438" y="54458"/>
                    <a:pt x="24475" y="54385"/>
                    <a:pt x="24475" y="54274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519;p64">
              <a:extLst>
                <a:ext uri="{FF2B5EF4-FFF2-40B4-BE49-F238E27FC236}">
                  <a16:creationId xmlns:a16="http://schemas.microsoft.com/office/drawing/2014/main" id="{53AC82C9-8B38-4297-B80C-904E71F9A72E}"/>
                </a:ext>
              </a:extLst>
            </p:cNvPr>
            <p:cNvSpPr/>
            <p:nvPr/>
          </p:nvSpPr>
          <p:spPr>
            <a:xfrm>
              <a:off x="2712425" y="920225"/>
              <a:ext cx="2101800" cy="1269975"/>
            </a:xfrm>
            <a:custGeom>
              <a:avLst/>
              <a:gdLst/>
              <a:ahLst/>
              <a:cxnLst/>
              <a:rect l="l" t="t" r="r" b="b"/>
              <a:pathLst>
                <a:path w="84072" h="50799" extrusionOk="0">
                  <a:moveTo>
                    <a:pt x="0" y="0"/>
                  </a:moveTo>
                  <a:lnTo>
                    <a:pt x="0" y="44365"/>
                  </a:lnTo>
                  <a:cubicBezTo>
                    <a:pt x="0" y="47914"/>
                    <a:pt x="2884" y="50798"/>
                    <a:pt x="6433" y="50798"/>
                  </a:cubicBezTo>
                  <a:lnTo>
                    <a:pt x="77639" y="50798"/>
                  </a:lnTo>
                  <a:cubicBezTo>
                    <a:pt x="81188" y="50798"/>
                    <a:pt x="84072" y="47914"/>
                    <a:pt x="84072" y="44365"/>
                  </a:cubicBezTo>
                  <a:lnTo>
                    <a:pt x="84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520;p64">
              <a:extLst>
                <a:ext uri="{FF2B5EF4-FFF2-40B4-BE49-F238E27FC236}">
                  <a16:creationId xmlns:a16="http://schemas.microsoft.com/office/drawing/2014/main" id="{D31F9C22-2F69-4869-90CE-2381B13C8CBF}"/>
                </a:ext>
              </a:extLst>
            </p:cNvPr>
            <p:cNvSpPr/>
            <p:nvPr/>
          </p:nvSpPr>
          <p:spPr>
            <a:xfrm>
              <a:off x="2705025" y="912825"/>
              <a:ext cx="2116600" cy="1284750"/>
            </a:xfrm>
            <a:custGeom>
              <a:avLst/>
              <a:gdLst/>
              <a:ahLst/>
              <a:cxnLst/>
              <a:rect l="l" t="t" r="r" b="b"/>
              <a:pathLst>
                <a:path w="84664" h="51390" extrusionOk="0">
                  <a:moveTo>
                    <a:pt x="84072" y="592"/>
                  </a:moveTo>
                  <a:lnTo>
                    <a:pt x="84072" y="44661"/>
                  </a:lnTo>
                  <a:cubicBezTo>
                    <a:pt x="84072" y="46362"/>
                    <a:pt x="83369" y="47878"/>
                    <a:pt x="82260" y="48987"/>
                  </a:cubicBezTo>
                  <a:cubicBezTo>
                    <a:pt x="81151" y="50096"/>
                    <a:pt x="79635" y="50761"/>
                    <a:pt x="77935" y="50761"/>
                  </a:cubicBezTo>
                  <a:lnTo>
                    <a:pt x="6729" y="50761"/>
                  </a:lnTo>
                  <a:cubicBezTo>
                    <a:pt x="5029" y="50761"/>
                    <a:pt x="3513" y="50096"/>
                    <a:pt x="2404" y="48987"/>
                  </a:cubicBezTo>
                  <a:cubicBezTo>
                    <a:pt x="1295" y="47878"/>
                    <a:pt x="592" y="46362"/>
                    <a:pt x="592" y="44661"/>
                  </a:cubicBez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12" y="38"/>
                    <a:pt x="75" y="75"/>
                  </a:cubicBezTo>
                  <a:cubicBezTo>
                    <a:pt x="1" y="149"/>
                    <a:pt x="1" y="222"/>
                    <a:pt x="1" y="296"/>
                  </a:cubicBezTo>
                  <a:lnTo>
                    <a:pt x="1" y="44661"/>
                  </a:lnTo>
                  <a:cubicBezTo>
                    <a:pt x="1" y="48358"/>
                    <a:pt x="2995" y="51390"/>
                    <a:pt x="6729" y="51390"/>
                  </a:cubicBezTo>
                  <a:lnTo>
                    <a:pt x="77935" y="51390"/>
                  </a:lnTo>
                  <a:cubicBezTo>
                    <a:pt x="81669" y="51390"/>
                    <a:pt x="84663" y="48358"/>
                    <a:pt x="84663" y="44661"/>
                  </a:cubicBezTo>
                  <a:lnTo>
                    <a:pt x="84663" y="296"/>
                  </a:lnTo>
                  <a:cubicBezTo>
                    <a:pt x="84663" y="222"/>
                    <a:pt x="84626" y="149"/>
                    <a:pt x="84589" y="75"/>
                  </a:cubicBezTo>
                  <a:cubicBezTo>
                    <a:pt x="84515" y="38"/>
                    <a:pt x="84441" y="1"/>
                    <a:pt x="8436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521;p64">
              <a:extLst>
                <a:ext uri="{FF2B5EF4-FFF2-40B4-BE49-F238E27FC236}">
                  <a16:creationId xmlns:a16="http://schemas.microsoft.com/office/drawing/2014/main" id="{DD7B2295-760F-4684-8753-42A7D11228E9}"/>
                </a:ext>
              </a:extLst>
            </p:cNvPr>
            <p:cNvSpPr/>
            <p:nvPr/>
          </p:nvSpPr>
          <p:spPr>
            <a:xfrm>
              <a:off x="2535900" y="774200"/>
              <a:ext cx="2453925" cy="1269025"/>
            </a:xfrm>
            <a:custGeom>
              <a:avLst/>
              <a:gdLst/>
              <a:ahLst/>
              <a:cxnLst/>
              <a:rect l="l" t="t" r="r" b="b"/>
              <a:pathLst>
                <a:path w="98157" h="50761" extrusionOk="0">
                  <a:moveTo>
                    <a:pt x="3327" y="0"/>
                  </a:moveTo>
                  <a:cubicBezTo>
                    <a:pt x="1516" y="0"/>
                    <a:pt x="0" y="1479"/>
                    <a:pt x="0" y="3290"/>
                  </a:cubicBezTo>
                  <a:lnTo>
                    <a:pt x="0" y="47433"/>
                  </a:lnTo>
                  <a:cubicBezTo>
                    <a:pt x="0" y="49282"/>
                    <a:pt x="1516" y="50761"/>
                    <a:pt x="3327" y="50761"/>
                  </a:cubicBezTo>
                  <a:lnTo>
                    <a:pt x="94867" y="50761"/>
                  </a:lnTo>
                  <a:cubicBezTo>
                    <a:pt x="96678" y="50761"/>
                    <a:pt x="98157" y="49282"/>
                    <a:pt x="98157" y="47433"/>
                  </a:cubicBezTo>
                  <a:lnTo>
                    <a:pt x="98157" y="3290"/>
                  </a:lnTo>
                  <a:cubicBezTo>
                    <a:pt x="98157" y="1479"/>
                    <a:pt x="96678" y="0"/>
                    <a:pt x="94867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522;p64">
              <a:extLst>
                <a:ext uri="{FF2B5EF4-FFF2-40B4-BE49-F238E27FC236}">
                  <a16:creationId xmlns:a16="http://schemas.microsoft.com/office/drawing/2014/main" id="{1DE17BC6-B9CB-46D2-8FE5-CB2996E79B33}"/>
                </a:ext>
              </a:extLst>
            </p:cNvPr>
            <p:cNvSpPr/>
            <p:nvPr/>
          </p:nvSpPr>
          <p:spPr>
            <a:xfrm>
              <a:off x="2528500" y="765875"/>
              <a:ext cx="2469650" cy="1284750"/>
            </a:xfrm>
            <a:custGeom>
              <a:avLst/>
              <a:gdLst/>
              <a:ahLst/>
              <a:cxnLst/>
              <a:rect l="l" t="t" r="r" b="b"/>
              <a:pathLst>
                <a:path w="98786" h="51390" extrusionOk="0">
                  <a:moveTo>
                    <a:pt x="95163" y="629"/>
                  </a:moveTo>
                  <a:cubicBezTo>
                    <a:pt x="95976" y="629"/>
                    <a:pt x="96715" y="962"/>
                    <a:pt x="97270" y="1516"/>
                  </a:cubicBezTo>
                  <a:cubicBezTo>
                    <a:pt x="97824" y="2034"/>
                    <a:pt x="98157" y="2810"/>
                    <a:pt x="98157" y="3623"/>
                  </a:cubicBezTo>
                  <a:lnTo>
                    <a:pt x="98157" y="47766"/>
                  </a:lnTo>
                  <a:cubicBezTo>
                    <a:pt x="98157" y="48617"/>
                    <a:pt x="97824" y="49356"/>
                    <a:pt x="97270" y="49911"/>
                  </a:cubicBezTo>
                  <a:cubicBezTo>
                    <a:pt x="96715" y="50428"/>
                    <a:pt x="95976" y="50798"/>
                    <a:pt x="95163" y="50798"/>
                  </a:cubicBezTo>
                  <a:lnTo>
                    <a:pt x="3623" y="50798"/>
                  </a:lnTo>
                  <a:cubicBezTo>
                    <a:pt x="2810" y="50798"/>
                    <a:pt x="2034" y="50428"/>
                    <a:pt x="1516" y="49911"/>
                  </a:cubicBezTo>
                  <a:cubicBezTo>
                    <a:pt x="962" y="49356"/>
                    <a:pt x="629" y="48617"/>
                    <a:pt x="629" y="47766"/>
                  </a:cubicBezTo>
                  <a:lnTo>
                    <a:pt x="629" y="3623"/>
                  </a:lnTo>
                  <a:cubicBezTo>
                    <a:pt x="629" y="2810"/>
                    <a:pt x="962" y="2034"/>
                    <a:pt x="1516" y="1516"/>
                  </a:cubicBezTo>
                  <a:cubicBezTo>
                    <a:pt x="2034" y="962"/>
                    <a:pt x="2810" y="629"/>
                    <a:pt x="3623" y="629"/>
                  </a:cubicBezTo>
                  <a:close/>
                  <a:moveTo>
                    <a:pt x="3623" y="0"/>
                  </a:moveTo>
                  <a:cubicBezTo>
                    <a:pt x="1627" y="0"/>
                    <a:pt x="0" y="1627"/>
                    <a:pt x="0" y="3623"/>
                  </a:cubicBezTo>
                  <a:lnTo>
                    <a:pt x="0" y="47766"/>
                  </a:lnTo>
                  <a:cubicBezTo>
                    <a:pt x="0" y="49763"/>
                    <a:pt x="1627" y="51390"/>
                    <a:pt x="3623" y="51390"/>
                  </a:cubicBezTo>
                  <a:lnTo>
                    <a:pt x="95163" y="51390"/>
                  </a:lnTo>
                  <a:cubicBezTo>
                    <a:pt x="97159" y="51390"/>
                    <a:pt x="98786" y="49763"/>
                    <a:pt x="98786" y="47766"/>
                  </a:cubicBezTo>
                  <a:lnTo>
                    <a:pt x="98786" y="3623"/>
                  </a:lnTo>
                  <a:cubicBezTo>
                    <a:pt x="98786" y="1627"/>
                    <a:pt x="97159" y="0"/>
                    <a:pt x="9516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523;p64">
              <a:extLst>
                <a:ext uri="{FF2B5EF4-FFF2-40B4-BE49-F238E27FC236}">
                  <a16:creationId xmlns:a16="http://schemas.microsoft.com/office/drawing/2014/main" id="{91026AA5-1648-4A1A-B032-CAB00F93ABE3}"/>
                </a:ext>
              </a:extLst>
            </p:cNvPr>
            <p:cNvSpPr/>
            <p:nvPr/>
          </p:nvSpPr>
          <p:spPr>
            <a:xfrm>
              <a:off x="2673600" y="862000"/>
              <a:ext cx="2179450" cy="1093425"/>
            </a:xfrm>
            <a:custGeom>
              <a:avLst/>
              <a:gdLst/>
              <a:ahLst/>
              <a:cxnLst/>
              <a:rect l="l" t="t" r="r" b="b"/>
              <a:pathLst>
                <a:path w="87178" h="43737" extrusionOk="0">
                  <a:moveTo>
                    <a:pt x="2552" y="0"/>
                  </a:moveTo>
                  <a:cubicBezTo>
                    <a:pt x="1147" y="0"/>
                    <a:pt x="1" y="1146"/>
                    <a:pt x="1" y="2588"/>
                  </a:cubicBezTo>
                  <a:lnTo>
                    <a:pt x="1" y="41149"/>
                  </a:lnTo>
                  <a:cubicBezTo>
                    <a:pt x="1" y="42554"/>
                    <a:pt x="1147" y="43737"/>
                    <a:pt x="2552" y="43737"/>
                  </a:cubicBezTo>
                  <a:lnTo>
                    <a:pt x="84589" y="43737"/>
                  </a:lnTo>
                  <a:cubicBezTo>
                    <a:pt x="86031" y="43737"/>
                    <a:pt x="87177" y="42554"/>
                    <a:pt x="87177" y="41149"/>
                  </a:cubicBezTo>
                  <a:lnTo>
                    <a:pt x="87177" y="2588"/>
                  </a:lnTo>
                  <a:cubicBezTo>
                    <a:pt x="87177" y="1146"/>
                    <a:pt x="86031" y="0"/>
                    <a:pt x="84589" y="0"/>
                  </a:cubicBezTo>
                  <a:close/>
                </a:path>
              </a:pathLst>
            </a:custGeom>
            <a:solidFill>
              <a:srgbClr val="BEC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524;p64">
              <a:extLst>
                <a:ext uri="{FF2B5EF4-FFF2-40B4-BE49-F238E27FC236}">
                  <a16:creationId xmlns:a16="http://schemas.microsoft.com/office/drawing/2014/main" id="{94554335-8821-4A7E-BDB2-2685772541AF}"/>
                </a:ext>
              </a:extLst>
            </p:cNvPr>
            <p:cNvSpPr/>
            <p:nvPr/>
          </p:nvSpPr>
          <p:spPr>
            <a:xfrm>
              <a:off x="2665275" y="853675"/>
              <a:ext cx="2196100" cy="1109150"/>
            </a:xfrm>
            <a:custGeom>
              <a:avLst/>
              <a:gdLst/>
              <a:ahLst/>
              <a:cxnLst/>
              <a:rect l="l" t="t" r="r" b="b"/>
              <a:pathLst>
                <a:path w="87844" h="44366" extrusionOk="0">
                  <a:moveTo>
                    <a:pt x="84922" y="629"/>
                  </a:moveTo>
                  <a:cubicBezTo>
                    <a:pt x="86179" y="629"/>
                    <a:pt x="87215" y="1664"/>
                    <a:pt x="87215" y="2921"/>
                  </a:cubicBezTo>
                  <a:lnTo>
                    <a:pt x="87215" y="41482"/>
                  </a:lnTo>
                  <a:cubicBezTo>
                    <a:pt x="87215" y="42739"/>
                    <a:pt x="86179" y="43737"/>
                    <a:pt x="84922" y="43737"/>
                  </a:cubicBezTo>
                  <a:lnTo>
                    <a:pt x="2885" y="43737"/>
                  </a:lnTo>
                  <a:cubicBezTo>
                    <a:pt x="1628" y="43737"/>
                    <a:pt x="629" y="42739"/>
                    <a:pt x="629" y="41482"/>
                  </a:cubicBezTo>
                  <a:lnTo>
                    <a:pt x="629" y="2921"/>
                  </a:lnTo>
                  <a:cubicBezTo>
                    <a:pt x="629" y="1664"/>
                    <a:pt x="1628" y="629"/>
                    <a:pt x="2885" y="629"/>
                  </a:cubicBezTo>
                  <a:close/>
                  <a:moveTo>
                    <a:pt x="2885" y="0"/>
                  </a:moveTo>
                  <a:cubicBezTo>
                    <a:pt x="1295" y="0"/>
                    <a:pt x="1" y="1294"/>
                    <a:pt x="1" y="2921"/>
                  </a:cubicBezTo>
                  <a:lnTo>
                    <a:pt x="1" y="41482"/>
                  </a:lnTo>
                  <a:cubicBezTo>
                    <a:pt x="1" y="43071"/>
                    <a:pt x="1295" y="44365"/>
                    <a:pt x="2885" y="44365"/>
                  </a:cubicBezTo>
                  <a:lnTo>
                    <a:pt x="84922" y="44365"/>
                  </a:lnTo>
                  <a:cubicBezTo>
                    <a:pt x="86549" y="44365"/>
                    <a:pt x="87843" y="43071"/>
                    <a:pt x="87843" y="41482"/>
                  </a:cubicBezTo>
                  <a:lnTo>
                    <a:pt x="87843" y="2921"/>
                  </a:lnTo>
                  <a:cubicBezTo>
                    <a:pt x="87843" y="1294"/>
                    <a:pt x="86549" y="0"/>
                    <a:pt x="84922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525;p64">
              <a:extLst>
                <a:ext uri="{FF2B5EF4-FFF2-40B4-BE49-F238E27FC236}">
                  <a16:creationId xmlns:a16="http://schemas.microsoft.com/office/drawing/2014/main" id="{514ACD5C-95E6-4528-AFF4-E9B166B8A547}"/>
                </a:ext>
              </a:extLst>
            </p:cNvPr>
            <p:cNvSpPr/>
            <p:nvPr/>
          </p:nvSpPr>
          <p:spPr>
            <a:xfrm>
              <a:off x="4701450" y="975675"/>
              <a:ext cx="62875" cy="15750"/>
            </a:xfrm>
            <a:custGeom>
              <a:avLst/>
              <a:gdLst/>
              <a:ahLst/>
              <a:cxnLst/>
              <a:rect l="l" t="t" r="r" b="b"/>
              <a:pathLst>
                <a:path w="2515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218" y="629"/>
                  </a:lnTo>
                  <a:cubicBezTo>
                    <a:pt x="2366" y="629"/>
                    <a:pt x="2514" y="481"/>
                    <a:pt x="2514" y="296"/>
                  </a:cubicBezTo>
                  <a:cubicBezTo>
                    <a:pt x="2514" y="149"/>
                    <a:pt x="2366" y="1"/>
                    <a:pt x="221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526;p64">
              <a:extLst>
                <a:ext uri="{FF2B5EF4-FFF2-40B4-BE49-F238E27FC236}">
                  <a16:creationId xmlns:a16="http://schemas.microsoft.com/office/drawing/2014/main" id="{A65E9211-1A54-458F-BA3D-FA26FAB60B76}"/>
                </a:ext>
              </a:extLst>
            </p:cNvPr>
            <p:cNvSpPr/>
            <p:nvPr/>
          </p:nvSpPr>
          <p:spPr>
            <a:xfrm>
              <a:off x="4382575" y="975675"/>
              <a:ext cx="274525" cy="15750"/>
            </a:xfrm>
            <a:custGeom>
              <a:avLst/>
              <a:gdLst/>
              <a:ahLst/>
              <a:cxnLst/>
              <a:rect l="l" t="t" r="r" b="b"/>
              <a:pathLst>
                <a:path w="1098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10685" y="629"/>
                  </a:lnTo>
                  <a:cubicBezTo>
                    <a:pt x="10833" y="629"/>
                    <a:pt x="10981" y="481"/>
                    <a:pt x="10981" y="296"/>
                  </a:cubicBezTo>
                  <a:cubicBezTo>
                    <a:pt x="10981" y="149"/>
                    <a:pt x="10833" y="1"/>
                    <a:pt x="106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527;p64">
              <a:extLst>
                <a:ext uri="{FF2B5EF4-FFF2-40B4-BE49-F238E27FC236}">
                  <a16:creationId xmlns:a16="http://schemas.microsoft.com/office/drawing/2014/main" id="{BE421213-CB61-4BE0-A9E4-F6BA9362F667}"/>
                </a:ext>
              </a:extLst>
            </p:cNvPr>
            <p:cNvSpPr/>
            <p:nvPr/>
          </p:nvSpPr>
          <p:spPr>
            <a:xfrm>
              <a:off x="3640375" y="975675"/>
              <a:ext cx="672900" cy="15750"/>
            </a:xfrm>
            <a:custGeom>
              <a:avLst/>
              <a:gdLst/>
              <a:ahLst/>
              <a:cxnLst/>
              <a:rect l="l" t="t" r="r" b="b"/>
              <a:pathLst>
                <a:path w="26916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6620" y="629"/>
                  </a:lnTo>
                  <a:cubicBezTo>
                    <a:pt x="26805" y="629"/>
                    <a:pt x="26915" y="481"/>
                    <a:pt x="26915" y="296"/>
                  </a:cubicBezTo>
                  <a:cubicBezTo>
                    <a:pt x="26915" y="149"/>
                    <a:pt x="26805" y="1"/>
                    <a:pt x="2662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528;p64">
              <a:extLst>
                <a:ext uri="{FF2B5EF4-FFF2-40B4-BE49-F238E27FC236}">
                  <a16:creationId xmlns:a16="http://schemas.microsoft.com/office/drawing/2014/main" id="{C3611324-D940-4F1A-B933-E6675D35FE25}"/>
                </a:ext>
              </a:extLst>
            </p:cNvPr>
            <p:cNvSpPr/>
            <p:nvPr/>
          </p:nvSpPr>
          <p:spPr>
            <a:xfrm>
              <a:off x="2927775" y="975675"/>
              <a:ext cx="664575" cy="15750"/>
            </a:xfrm>
            <a:custGeom>
              <a:avLst/>
              <a:gdLst/>
              <a:ahLst/>
              <a:cxnLst/>
              <a:rect l="l" t="t" r="r" b="b"/>
              <a:pathLst>
                <a:path w="26583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6287" y="629"/>
                  </a:lnTo>
                  <a:cubicBezTo>
                    <a:pt x="26435" y="629"/>
                    <a:pt x="26582" y="481"/>
                    <a:pt x="26582" y="296"/>
                  </a:cubicBezTo>
                  <a:cubicBezTo>
                    <a:pt x="26582" y="149"/>
                    <a:pt x="26435" y="1"/>
                    <a:pt x="2628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529;p64">
              <a:extLst>
                <a:ext uri="{FF2B5EF4-FFF2-40B4-BE49-F238E27FC236}">
                  <a16:creationId xmlns:a16="http://schemas.microsoft.com/office/drawing/2014/main" id="{30C655D4-7B99-4E9D-85A3-6D0802B936C4}"/>
                </a:ext>
              </a:extLst>
            </p:cNvPr>
            <p:cNvSpPr/>
            <p:nvPr/>
          </p:nvSpPr>
          <p:spPr>
            <a:xfrm>
              <a:off x="2762325" y="975675"/>
              <a:ext cx="87850" cy="15750"/>
            </a:xfrm>
            <a:custGeom>
              <a:avLst/>
              <a:gdLst/>
              <a:ahLst/>
              <a:cxnLst/>
              <a:rect l="l" t="t" r="r" b="b"/>
              <a:pathLst>
                <a:path w="3514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217" y="629"/>
                  </a:lnTo>
                  <a:cubicBezTo>
                    <a:pt x="3365" y="629"/>
                    <a:pt x="3513" y="481"/>
                    <a:pt x="3513" y="296"/>
                  </a:cubicBezTo>
                  <a:cubicBezTo>
                    <a:pt x="3513" y="149"/>
                    <a:pt x="3365" y="1"/>
                    <a:pt x="321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530;p64">
              <a:extLst>
                <a:ext uri="{FF2B5EF4-FFF2-40B4-BE49-F238E27FC236}">
                  <a16:creationId xmlns:a16="http://schemas.microsoft.com/office/drawing/2014/main" id="{39F00AEF-B82F-49D5-9F4A-8303731ECC14}"/>
                </a:ext>
              </a:extLst>
            </p:cNvPr>
            <p:cNvSpPr/>
            <p:nvPr/>
          </p:nvSpPr>
          <p:spPr>
            <a:xfrm>
              <a:off x="4518425" y="1107850"/>
              <a:ext cx="245900" cy="14800"/>
            </a:xfrm>
            <a:custGeom>
              <a:avLst/>
              <a:gdLst/>
              <a:ahLst/>
              <a:cxnLst/>
              <a:rect l="l" t="t" r="r" b="b"/>
              <a:pathLst>
                <a:path w="9836" h="592" extrusionOk="0">
                  <a:moveTo>
                    <a:pt x="334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9539" y="592"/>
                  </a:lnTo>
                  <a:cubicBezTo>
                    <a:pt x="9687" y="592"/>
                    <a:pt x="9835" y="481"/>
                    <a:pt x="9835" y="296"/>
                  </a:cubicBezTo>
                  <a:cubicBezTo>
                    <a:pt x="9835" y="111"/>
                    <a:pt x="9687" y="0"/>
                    <a:pt x="953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531;p64">
              <a:extLst>
                <a:ext uri="{FF2B5EF4-FFF2-40B4-BE49-F238E27FC236}">
                  <a16:creationId xmlns:a16="http://schemas.microsoft.com/office/drawing/2014/main" id="{E17126BC-8DD4-4C12-91D1-527B32FE3534}"/>
                </a:ext>
              </a:extLst>
            </p:cNvPr>
            <p:cNvSpPr/>
            <p:nvPr/>
          </p:nvSpPr>
          <p:spPr>
            <a:xfrm>
              <a:off x="3946325" y="1107850"/>
              <a:ext cx="537025" cy="14800"/>
            </a:xfrm>
            <a:custGeom>
              <a:avLst/>
              <a:gdLst/>
              <a:ahLst/>
              <a:cxnLst/>
              <a:rect l="l" t="t" r="r" b="b"/>
              <a:pathLst>
                <a:path w="21481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1184" y="592"/>
                  </a:lnTo>
                  <a:cubicBezTo>
                    <a:pt x="21332" y="592"/>
                    <a:pt x="21480" y="481"/>
                    <a:pt x="21480" y="296"/>
                  </a:cubicBezTo>
                  <a:cubicBezTo>
                    <a:pt x="21480" y="111"/>
                    <a:pt x="21332" y="0"/>
                    <a:pt x="211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532;p64">
              <a:extLst>
                <a:ext uri="{FF2B5EF4-FFF2-40B4-BE49-F238E27FC236}">
                  <a16:creationId xmlns:a16="http://schemas.microsoft.com/office/drawing/2014/main" id="{B17D275A-BD59-40A9-A281-0BDB18E28B03}"/>
                </a:ext>
              </a:extLst>
            </p:cNvPr>
            <p:cNvSpPr/>
            <p:nvPr/>
          </p:nvSpPr>
          <p:spPr>
            <a:xfrm>
              <a:off x="3805825" y="1107850"/>
              <a:ext cx="83200" cy="14800"/>
            </a:xfrm>
            <a:custGeom>
              <a:avLst/>
              <a:gdLst/>
              <a:ahLst/>
              <a:cxnLst/>
              <a:rect l="l" t="t" r="r" b="b"/>
              <a:pathLst>
                <a:path w="3328" h="592" extrusionOk="0">
                  <a:moveTo>
                    <a:pt x="333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3" y="592"/>
                  </a:cubicBezTo>
                  <a:lnTo>
                    <a:pt x="3032" y="592"/>
                  </a:lnTo>
                  <a:cubicBezTo>
                    <a:pt x="3217" y="592"/>
                    <a:pt x="3328" y="481"/>
                    <a:pt x="3328" y="296"/>
                  </a:cubicBezTo>
                  <a:cubicBezTo>
                    <a:pt x="3328" y="111"/>
                    <a:pt x="3217" y="0"/>
                    <a:pt x="303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533;p64">
              <a:extLst>
                <a:ext uri="{FF2B5EF4-FFF2-40B4-BE49-F238E27FC236}">
                  <a16:creationId xmlns:a16="http://schemas.microsoft.com/office/drawing/2014/main" id="{A33984C3-350B-4442-9B49-C4AE719F5E16}"/>
                </a:ext>
              </a:extLst>
            </p:cNvPr>
            <p:cNvSpPr/>
            <p:nvPr/>
          </p:nvSpPr>
          <p:spPr>
            <a:xfrm>
              <a:off x="3653325" y="1107850"/>
              <a:ext cx="125725" cy="14800"/>
            </a:xfrm>
            <a:custGeom>
              <a:avLst/>
              <a:gdLst/>
              <a:ahLst/>
              <a:cxnLst/>
              <a:rect l="l" t="t" r="r" b="b"/>
              <a:pathLst>
                <a:path w="5029" h="592" extrusionOk="0">
                  <a:moveTo>
                    <a:pt x="296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4733" y="592"/>
                  </a:lnTo>
                  <a:cubicBezTo>
                    <a:pt x="4881" y="592"/>
                    <a:pt x="5028" y="481"/>
                    <a:pt x="5028" y="296"/>
                  </a:cubicBezTo>
                  <a:cubicBezTo>
                    <a:pt x="5028" y="111"/>
                    <a:pt x="4881" y="0"/>
                    <a:pt x="4733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534;p64">
              <a:extLst>
                <a:ext uri="{FF2B5EF4-FFF2-40B4-BE49-F238E27FC236}">
                  <a16:creationId xmlns:a16="http://schemas.microsoft.com/office/drawing/2014/main" id="{ACAC9FEC-EB0A-4FC6-9AA9-D4B3F0515CF6}"/>
                </a:ext>
              </a:extLst>
            </p:cNvPr>
            <p:cNvSpPr/>
            <p:nvPr/>
          </p:nvSpPr>
          <p:spPr>
            <a:xfrm>
              <a:off x="3131125" y="1107850"/>
              <a:ext cx="490800" cy="14800"/>
            </a:xfrm>
            <a:custGeom>
              <a:avLst/>
              <a:gdLst/>
              <a:ahLst/>
              <a:cxnLst/>
              <a:rect l="l" t="t" r="r" b="b"/>
              <a:pathLst>
                <a:path w="19632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336" y="592"/>
                  </a:lnTo>
                  <a:cubicBezTo>
                    <a:pt x="19484" y="592"/>
                    <a:pt x="19631" y="481"/>
                    <a:pt x="19631" y="296"/>
                  </a:cubicBezTo>
                  <a:cubicBezTo>
                    <a:pt x="19631" y="111"/>
                    <a:pt x="19484" y="0"/>
                    <a:pt x="1933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535;p64">
              <a:extLst>
                <a:ext uri="{FF2B5EF4-FFF2-40B4-BE49-F238E27FC236}">
                  <a16:creationId xmlns:a16="http://schemas.microsoft.com/office/drawing/2014/main" id="{0C32D4D2-8374-40C1-8336-A26A6F76AC86}"/>
                </a:ext>
              </a:extLst>
            </p:cNvPr>
            <p:cNvSpPr/>
            <p:nvPr/>
          </p:nvSpPr>
          <p:spPr>
            <a:xfrm>
              <a:off x="2762325" y="1107850"/>
              <a:ext cx="320750" cy="14800"/>
            </a:xfrm>
            <a:custGeom>
              <a:avLst/>
              <a:gdLst/>
              <a:ahLst/>
              <a:cxnLst/>
              <a:rect l="l" t="t" r="r" b="b"/>
              <a:pathLst>
                <a:path w="12830" h="592" extrusionOk="0">
                  <a:moveTo>
                    <a:pt x="297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297" y="592"/>
                  </a:cubicBezTo>
                  <a:lnTo>
                    <a:pt x="12534" y="592"/>
                  </a:lnTo>
                  <a:cubicBezTo>
                    <a:pt x="12719" y="592"/>
                    <a:pt x="12830" y="481"/>
                    <a:pt x="12830" y="296"/>
                  </a:cubicBezTo>
                  <a:cubicBezTo>
                    <a:pt x="12830" y="111"/>
                    <a:pt x="12719" y="0"/>
                    <a:pt x="1253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536;p64">
              <a:extLst>
                <a:ext uri="{FF2B5EF4-FFF2-40B4-BE49-F238E27FC236}">
                  <a16:creationId xmlns:a16="http://schemas.microsoft.com/office/drawing/2014/main" id="{F9A308DE-E9D4-4499-8283-2739DD0C5E2B}"/>
                </a:ext>
              </a:extLst>
            </p:cNvPr>
            <p:cNvSpPr/>
            <p:nvPr/>
          </p:nvSpPr>
          <p:spPr>
            <a:xfrm>
              <a:off x="4696825" y="1239100"/>
              <a:ext cx="67500" cy="15725"/>
            </a:xfrm>
            <a:custGeom>
              <a:avLst/>
              <a:gdLst/>
              <a:ahLst/>
              <a:cxnLst/>
              <a:rect l="l" t="t" r="r" b="b"/>
              <a:pathLst>
                <a:path w="270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2403" y="629"/>
                  </a:lnTo>
                  <a:cubicBezTo>
                    <a:pt x="2551" y="629"/>
                    <a:pt x="2699" y="481"/>
                    <a:pt x="2699" y="333"/>
                  </a:cubicBezTo>
                  <a:cubicBezTo>
                    <a:pt x="2699" y="148"/>
                    <a:pt x="2551" y="0"/>
                    <a:pt x="2403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537;p64">
              <a:extLst>
                <a:ext uri="{FF2B5EF4-FFF2-40B4-BE49-F238E27FC236}">
                  <a16:creationId xmlns:a16="http://schemas.microsoft.com/office/drawing/2014/main" id="{86534DFB-8402-4356-B1BE-C8FBE814F18A}"/>
                </a:ext>
              </a:extLst>
            </p:cNvPr>
            <p:cNvSpPr/>
            <p:nvPr/>
          </p:nvSpPr>
          <p:spPr>
            <a:xfrm>
              <a:off x="3585850" y="1239100"/>
              <a:ext cx="1058300" cy="15725"/>
            </a:xfrm>
            <a:custGeom>
              <a:avLst/>
              <a:gdLst/>
              <a:ahLst/>
              <a:cxnLst/>
              <a:rect l="l" t="t" r="r" b="b"/>
              <a:pathLst>
                <a:path w="423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42036" y="629"/>
                  </a:lnTo>
                  <a:cubicBezTo>
                    <a:pt x="42221" y="629"/>
                    <a:pt x="42332" y="481"/>
                    <a:pt x="42332" y="333"/>
                  </a:cubicBezTo>
                  <a:cubicBezTo>
                    <a:pt x="42332" y="148"/>
                    <a:pt x="42221" y="0"/>
                    <a:pt x="4203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538;p64">
              <a:extLst>
                <a:ext uri="{FF2B5EF4-FFF2-40B4-BE49-F238E27FC236}">
                  <a16:creationId xmlns:a16="http://schemas.microsoft.com/office/drawing/2014/main" id="{9F24DDD5-3C22-4B8F-888A-45B9DD114A22}"/>
                </a:ext>
              </a:extLst>
            </p:cNvPr>
            <p:cNvSpPr/>
            <p:nvPr/>
          </p:nvSpPr>
          <p:spPr>
            <a:xfrm>
              <a:off x="3327050" y="1239100"/>
              <a:ext cx="201525" cy="15725"/>
            </a:xfrm>
            <a:custGeom>
              <a:avLst/>
              <a:gdLst/>
              <a:ahLst/>
              <a:cxnLst/>
              <a:rect l="l" t="t" r="r" b="b"/>
              <a:pathLst>
                <a:path w="8061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7765" y="629"/>
                  </a:lnTo>
                  <a:cubicBezTo>
                    <a:pt x="7913" y="629"/>
                    <a:pt x="8060" y="481"/>
                    <a:pt x="8060" y="333"/>
                  </a:cubicBezTo>
                  <a:cubicBezTo>
                    <a:pt x="8060" y="148"/>
                    <a:pt x="7913" y="0"/>
                    <a:pt x="776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539;p64">
              <a:extLst>
                <a:ext uri="{FF2B5EF4-FFF2-40B4-BE49-F238E27FC236}">
                  <a16:creationId xmlns:a16="http://schemas.microsoft.com/office/drawing/2014/main" id="{5A5D1188-1457-4B1D-AF4E-49C633472AEF}"/>
                </a:ext>
              </a:extLst>
            </p:cNvPr>
            <p:cNvSpPr/>
            <p:nvPr/>
          </p:nvSpPr>
          <p:spPr>
            <a:xfrm>
              <a:off x="2762325" y="1239100"/>
              <a:ext cx="448300" cy="15725"/>
            </a:xfrm>
            <a:custGeom>
              <a:avLst/>
              <a:gdLst/>
              <a:ahLst/>
              <a:cxnLst/>
              <a:rect l="l" t="t" r="r" b="b"/>
              <a:pathLst>
                <a:path w="17932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7636" y="629"/>
                  </a:lnTo>
                  <a:cubicBezTo>
                    <a:pt x="17784" y="629"/>
                    <a:pt x="17932" y="481"/>
                    <a:pt x="17932" y="333"/>
                  </a:cubicBezTo>
                  <a:cubicBezTo>
                    <a:pt x="17932" y="148"/>
                    <a:pt x="17784" y="0"/>
                    <a:pt x="1763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540;p64">
              <a:extLst>
                <a:ext uri="{FF2B5EF4-FFF2-40B4-BE49-F238E27FC236}">
                  <a16:creationId xmlns:a16="http://schemas.microsoft.com/office/drawing/2014/main" id="{6561FF71-A840-4876-9CB9-86A1CE61A986}"/>
                </a:ext>
              </a:extLst>
            </p:cNvPr>
            <p:cNvSpPr/>
            <p:nvPr/>
          </p:nvSpPr>
          <p:spPr>
            <a:xfrm>
              <a:off x="4650600" y="1371275"/>
              <a:ext cx="113725" cy="15725"/>
            </a:xfrm>
            <a:custGeom>
              <a:avLst/>
              <a:gdLst/>
              <a:ahLst/>
              <a:cxnLst/>
              <a:rect l="l" t="t" r="r" b="b"/>
              <a:pathLst>
                <a:path w="454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4252" y="629"/>
                  </a:lnTo>
                  <a:cubicBezTo>
                    <a:pt x="4400" y="629"/>
                    <a:pt x="4548" y="481"/>
                    <a:pt x="4548" y="296"/>
                  </a:cubicBezTo>
                  <a:cubicBezTo>
                    <a:pt x="4548" y="148"/>
                    <a:pt x="4400" y="0"/>
                    <a:pt x="425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541;p64">
              <a:extLst>
                <a:ext uri="{FF2B5EF4-FFF2-40B4-BE49-F238E27FC236}">
                  <a16:creationId xmlns:a16="http://schemas.microsoft.com/office/drawing/2014/main" id="{C3E91C6B-3299-41E1-A6FC-F4A8AA0D401D}"/>
                </a:ext>
              </a:extLst>
            </p:cNvPr>
            <p:cNvSpPr/>
            <p:nvPr/>
          </p:nvSpPr>
          <p:spPr>
            <a:xfrm>
              <a:off x="4408450" y="1371275"/>
              <a:ext cx="134050" cy="15725"/>
            </a:xfrm>
            <a:custGeom>
              <a:avLst/>
              <a:gdLst/>
              <a:ahLst/>
              <a:cxnLst/>
              <a:rect l="l" t="t" r="r" b="b"/>
              <a:pathLst>
                <a:path w="5362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5065" y="629"/>
                  </a:lnTo>
                  <a:cubicBezTo>
                    <a:pt x="5213" y="629"/>
                    <a:pt x="5361" y="481"/>
                    <a:pt x="5361" y="296"/>
                  </a:cubicBezTo>
                  <a:cubicBezTo>
                    <a:pt x="5361" y="148"/>
                    <a:pt x="5213" y="0"/>
                    <a:pt x="506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542;p64">
              <a:extLst>
                <a:ext uri="{FF2B5EF4-FFF2-40B4-BE49-F238E27FC236}">
                  <a16:creationId xmlns:a16="http://schemas.microsoft.com/office/drawing/2014/main" id="{5A0F6594-4BED-4377-B32A-7F347151ABCA}"/>
                </a:ext>
              </a:extLst>
            </p:cNvPr>
            <p:cNvSpPr/>
            <p:nvPr/>
          </p:nvSpPr>
          <p:spPr>
            <a:xfrm>
              <a:off x="4238375" y="1371275"/>
              <a:ext cx="125725" cy="15725"/>
            </a:xfrm>
            <a:custGeom>
              <a:avLst/>
              <a:gdLst/>
              <a:ahLst/>
              <a:cxnLst/>
              <a:rect l="l" t="t" r="r" b="b"/>
              <a:pathLst>
                <a:path w="5029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33" y="629"/>
                  </a:lnTo>
                  <a:cubicBezTo>
                    <a:pt x="4918" y="629"/>
                    <a:pt x="5029" y="481"/>
                    <a:pt x="5029" y="296"/>
                  </a:cubicBezTo>
                  <a:cubicBezTo>
                    <a:pt x="5029" y="148"/>
                    <a:pt x="4918" y="0"/>
                    <a:pt x="4733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543;p64">
              <a:extLst>
                <a:ext uri="{FF2B5EF4-FFF2-40B4-BE49-F238E27FC236}">
                  <a16:creationId xmlns:a16="http://schemas.microsoft.com/office/drawing/2014/main" id="{F082CBCD-3164-422C-8FAF-B1740D2D4C65}"/>
                </a:ext>
              </a:extLst>
            </p:cNvPr>
            <p:cNvSpPr/>
            <p:nvPr/>
          </p:nvSpPr>
          <p:spPr>
            <a:xfrm>
              <a:off x="4005475" y="1371275"/>
              <a:ext cx="184875" cy="15725"/>
            </a:xfrm>
            <a:custGeom>
              <a:avLst/>
              <a:gdLst/>
              <a:ahLst/>
              <a:cxnLst/>
              <a:rect l="l" t="t" r="r" b="b"/>
              <a:pathLst>
                <a:path w="7395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7099" y="629"/>
                  </a:lnTo>
                  <a:cubicBezTo>
                    <a:pt x="7283" y="629"/>
                    <a:pt x="7394" y="481"/>
                    <a:pt x="7394" y="296"/>
                  </a:cubicBezTo>
                  <a:cubicBezTo>
                    <a:pt x="7394" y="148"/>
                    <a:pt x="7283" y="0"/>
                    <a:pt x="709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544;p64">
              <a:extLst>
                <a:ext uri="{FF2B5EF4-FFF2-40B4-BE49-F238E27FC236}">
                  <a16:creationId xmlns:a16="http://schemas.microsoft.com/office/drawing/2014/main" id="{9E04F9F9-F6D9-473E-B08D-8AF5641C267E}"/>
                </a:ext>
              </a:extLst>
            </p:cNvPr>
            <p:cNvSpPr/>
            <p:nvPr/>
          </p:nvSpPr>
          <p:spPr>
            <a:xfrm>
              <a:off x="3823400" y="1371275"/>
              <a:ext cx="146975" cy="15725"/>
            </a:xfrm>
            <a:custGeom>
              <a:avLst/>
              <a:gdLst/>
              <a:ahLst/>
              <a:cxnLst/>
              <a:rect l="l" t="t" r="r" b="b"/>
              <a:pathLst>
                <a:path w="5879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5546" y="629"/>
                  </a:lnTo>
                  <a:cubicBezTo>
                    <a:pt x="5731" y="629"/>
                    <a:pt x="5878" y="481"/>
                    <a:pt x="5878" y="296"/>
                  </a:cubicBezTo>
                  <a:cubicBezTo>
                    <a:pt x="5878" y="148"/>
                    <a:pt x="5731" y="0"/>
                    <a:pt x="55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545;p64">
              <a:extLst>
                <a:ext uri="{FF2B5EF4-FFF2-40B4-BE49-F238E27FC236}">
                  <a16:creationId xmlns:a16="http://schemas.microsoft.com/office/drawing/2014/main" id="{1400B42C-BA28-4403-BA4C-2AF42E85C381}"/>
                </a:ext>
              </a:extLst>
            </p:cNvPr>
            <p:cNvSpPr/>
            <p:nvPr/>
          </p:nvSpPr>
          <p:spPr>
            <a:xfrm>
              <a:off x="3704150" y="1371275"/>
              <a:ext cx="96150" cy="15725"/>
            </a:xfrm>
            <a:custGeom>
              <a:avLst/>
              <a:gdLst/>
              <a:ahLst/>
              <a:cxnLst/>
              <a:rect l="l" t="t" r="r" b="b"/>
              <a:pathLst>
                <a:path w="3846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550" y="629"/>
                  </a:lnTo>
                  <a:cubicBezTo>
                    <a:pt x="3698" y="629"/>
                    <a:pt x="3846" y="481"/>
                    <a:pt x="3846" y="296"/>
                  </a:cubicBezTo>
                  <a:cubicBezTo>
                    <a:pt x="3846" y="148"/>
                    <a:pt x="3698" y="0"/>
                    <a:pt x="35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546;p64">
              <a:extLst>
                <a:ext uri="{FF2B5EF4-FFF2-40B4-BE49-F238E27FC236}">
                  <a16:creationId xmlns:a16="http://schemas.microsoft.com/office/drawing/2014/main" id="{308A69E5-3D9D-40CD-8485-7109484A2821}"/>
                </a:ext>
              </a:extLst>
            </p:cNvPr>
            <p:cNvSpPr/>
            <p:nvPr/>
          </p:nvSpPr>
          <p:spPr>
            <a:xfrm>
              <a:off x="3148675" y="1371275"/>
              <a:ext cx="524075" cy="15725"/>
            </a:xfrm>
            <a:custGeom>
              <a:avLst/>
              <a:gdLst/>
              <a:ahLst/>
              <a:cxnLst/>
              <a:rect l="l" t="t" r="r" b="b"/>
              <a:pathLst>
                <a:path w="20963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0667" y="629"/>
                  </a:lnTo>
                  <a:cubicBezTo>
                    <a:pt x="20852" y="629"/>
                    <a:pt x="20963" y="481"/>
                    <a:pt x="20963" y="296"/>
                  </a:cubicBezTo>
                  <a:cubicBezTo>
                    <a:pt x="20963" y="148"/>
                    <a:pt x="20852" y="0"/>
                    <a:pt x="2066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547;p64">
              <a:extLst>
                <a:ext uri="{FF2B5EF4-FFF2-40B4-BE49-F238E27FC236}">
                  <a16:creationId xmlns:a16="http://schemas.microsoft.com/office/drawing/2014/main" id="{ECA3AF6A-74BA-4FF0-A7A4-67C8DFBF6A52}"/>
                </a:ext>
              </a:extLst>
            </p:cNvPr>
            <p:cNvSpPr/>
            <p:nvPr/>
          </p:nvSpPr>
          <p:spPr>
            <a:xfrm>
              <a:off x="2762325" y="1371275"/>
              <a:ext cx="359575" cy="15725"/>
            </a:xfrm>
            <a:custGeom>
              <a:avLst/>
              <a:gdLst/>
              <a:ahLst/>
              <a:cxnLst/>
              <a:rect l="l" t="t" r="r" b="b"/>
              <a:pathLst>
                <a:path w="14383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4050" y="629"/>
                  </a:lnTo>
                  <a:cubicBezTo>
                    <a:pt x="14235" y="629"/>
                    <a:pt x="14382" y="481"/>
                    <a:pt x="14382" y="296"/>
                  </a:cubicBezTo>
                  <a:cubicBezTo>
                    <a:pt x="14382" y="148"/>
                    <a:pt x="14235" y="0"/>
                    <a:pt x="140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548;p64">
              <a:extLst>
                <a:ext uri="{FF2B5EF4-FFF2-40B4-BE49-F238E27FC236}">
                  <a16:creationId xmlns:a16="http://schemas.microsoft.com/office/drawing/2014/main" id="{00ED3538-C8B1-4CA8-9EB6-E32C6202505B}"/>
                </a:ext>
              </a:extLst>
            </p:cNvPr>
            <p:cNvSpPr/>
            <p:nvPr/>
          </p:nvSpPr>
          <p:spPr>
            <a:xfrm>
              <a:off x="3853900" y="1569975"/>
              <a:ext cx="158075" cy="15750"/>
            </a:xfrm>
            <a:custGeom>
              <a:avLst/>
              <a:gdLst/>
              <a:ahLst/>
              <a:cxnLst/>
              <a:rect l="l" t="t" r="r" b="b"/>
              <a:pathLst>
                <a:path w="632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6026" y="629"/>
                  </a:lnTo>
                  <a:cubicBezTo>
                    <a:pt x="6211" y="629"/>
                    <a:pt x="6322" y="481"/>
                    <a:pt x="6322" y="297"/>
                  </a:cubicBezTo>
                  <a:cubicBezTo>
                    <a:pt x="6322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549;p64">
              <a:extLst>
                <a:ext uri="{FF2B5EF4-FFF2-40B4-BE49-F238E27FC236}">
                  <a16:creationId xmlns:a16="http://schemas.microsoft.com/office/drawing/2014/main" id="{59ACBFD7-25DE-46B5-AA46-055A3C7C30E9}"/>
                </a:ext>
              </a:extLst>
            </p:cNvPr>
            <p:cNvSpPr/>
            <p:nvPr/>
          </p:nvSpPr>
          <p:spPr>
            <a:xfrm>
              <a:off x="3498050" y="1569975"/>
              <a:ext cx="340150" cy="15750"/>
            </a:xfrm>
            <a:custGeom>
              <a:avLst/>
              <a:gdLst/>
              <a:ahLst/>
              <a:cxnLst/>
              <a:rect l="l" t="t" r="r" b="b"/>
              <a:pathLst>
                <a:path w="13606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3273" y="629"/>
                  </a:lnTo>
                  <a:cubicBezTo>
                    <a:pt x="13458" y="629"/>
                    <a:pt x="13606" y="481"/>
                    <a:pt x="13606" y="297"/>
                  </a:cubicBezTo>
                  <a:cubicBezTo>
                    <a:pt x="13606" y="149"/>
                    <a:pt x="13458" y="1"/>
                    <a:pt x="1327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550;p64">
              <a:extLst>
                <a:ext uri="{FF2B5EF4-FFF2-40B4-BE49-F238E27FC236}">
                  <a16:creationId xmlns:a16="http://schemas.microsoft.com/office/drawing/2014/main" id="{A94FB77F-24C2-4517-861F-FA86DA1AD96C}"/>
                </a:ext>
              </a:extLst>
            </p:cNvPr>
            <p:cNvSpPr/>
            <p:nvPr/>
          </p:nvSpPr>
          <p:spPr>
            <a:xfrm>
              <a:off x="3411175" y="1569975"/>
              <a:ext cx="57325" cy="15750"/>
            </a:xfrm>
            <a:custGeom>
              <a:avLst/>
              <a:gdLst/>
              <a:ahLst/>
              <a:cxnLst/>
              <a:rect l="l" t="t" r="r" b="b"/>
              <a:pathLst>
                <a:path w="229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997" y="629"/>
                  </a:lnTo>
                  <a:cubicBezTo>
                    <a:pt x="2144" y="629"/>
                    <a:pt x="2292" y="481"/>
                    <a:pt x="2292" y="297"/>
                  </a:cubicBezTo>
                  <a:cubicBezTo>
                    <a:pt x="2292" y="149"/>
                    <a:pt x="2144" y="1"/>
                    <a:pt x="199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551;p64">
              <a:extLst>
                <a:ext uri="{FF2B5EF4-FFF2-40B4-BE49-F238E27FC236}">
                  <a16:creationId xmlns:a16="http://schemas.microsoft.com/office/drawing/2014/main" id="{7EA96CE4-172E-4C68-A649-1CDA0285B7AB}"/>
                </a:ext>
              </a:extLst>
            </p:cNvPr>
            <p:cNvSpPr/>
            <p:nvPr/>
          </p:nvSpPr>
          <p:spPr>
            <a:xfrm>
              <a:off x="3315975" y="1569975"/>
              <a:ext cx="84125" cy="15750"/>
            </a:xfrm>
            <a:custGeom>
              <a:avLst/>
              <a:gdLst/>
              <a:ahLst/>
              <a:cxnLst/>
              <a:rect l="l" t="t" r="r" b="b"/>
              <a:pathLst>
                <a:path w="3365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069" y="629"/>
                  </a:lnTo>
                  <a:cubicBezTo>
                    <a:pt x="3217" y="629"/>
                    <a:pt x="3365" y="481"/>
                    <a:pt x="3365" y="297"/>
                  </a:cubicBezTo>
                  <a:cubicBezTo>
                    <a:pt x="3365" y="149"/>
                    <a:pt x="3217" y="1"/>
                    <a:pt x="3069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552;p64">
              <a:extLst>
                <a:ext uri="{FF2B5EF4-FFF2-40B4-BE49-F238E27FC236}">
                  <a16:creationId xmlns:a16="http://schemas.microsoft.com/office/drawing/2014/main" id="{A4174C6C-B541-4FE4-9838-31EA4CE82E2F}"/>
                </a:ext>
              </a:extLst>
            </p:cNvPr>
            <p:cNvSpPr/>
            <p:nvPr/>
          </p:nvSpPr>
          <p:spPr>
            <a:xfrm>
              <a:off x="2991550" y="1569975"/>
              <a:ext cx="310575" cy="15750"/>
            </a:xfrm>
            <a:custGeom>
              <a:avLst/>
              <a:gdLst/>
              <a:ahLst/>
              <a:cxnLst/>
              <a:rect l="l" t="t" r="r" b="b"/>
              <a:pathLst>
                <a:path w="12423" h="630" extrusionOk="0">
                  <a:moveTo>
                    <a:pt x="333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333" y="629"/>
                  </a:cubicBezTo>
                  <a:lnTo>
                    <a:pt x="12127" y="629"/>
                  </a:lnTo>
                  <a:cubicBezTo>
                    <a:pt x="12312" y="629"/>
                    <a:pt x="12423" y="481"/>
                    <a:pt x="12423" y="297"/>
                  </a:cubicBezTo>
                  <a:cubicBezTo>
                    <a:pt x="12423" y="149"/>
                    <a:pt x="12312" y="1"/>
                    <a:pt x="1212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553;p64">
              <a:extLst>
                <a:ext uri="{FF2B5EF4-FFF2-40B4-BE49-F238E27FC236}">
                  <a16:creationId xmlns:a16="http://schemas.microsoft.com/office/drawing/2014/main" id="{BBAC169F-FECC-4962-B71E-CD1891EACF64}"/>
                </a:ext>
              </a:extLst>
            </p:cNvPr>
            <p:cNvSpPr/>
            <p:nvPr/>
          </p:nvSpPr>
          <p:spPr>
            <a:xfrm>
              <a:off x="2762325" y="1569975"/>
              <a:ext cx="205225" cy="15750"/>
            </a:xfrm>
            <a:custGeom>
              <a:avLst/>
              <a:gdLst/>
              <a:ahLst/>
              <a:cxnLst/>
              <a:rect l="l" t="t" r="r" b="b"/>
              <a:pathLst>
                <a:path w="8209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7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7913" y="629"/>
                  </a:lnTo>
                  <a:cubicBezTo>
                    <a:pt x="8060" y="629"/>
                    <a:pt x="8208" y="481"/>
                    <a:pt x="8208" y="297"/>
                  </a:cubicBezTo>
                  <a:cubicBezTo>
                    <a:pt x="8208" y="149"/>
                    <a:pt x="8060" y="1"/>
                    <a:pt x="791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554;p64">
              <a:extLst>
                <a:ext uri="{FF2B5EF4-FFF2-40B4-BE49-F238E27FC236}">
                  <a16:creationId xmlns:a16="http://schemas.microsoft.com/office/drawing/2014/main" id="{2686A06F-6A9B-4E12-93A0-7A53560CB32C}"/>
                </a:ext>
              </a:extLst>
            </p:cNvPr>
            <p:cNvSpPr/>
            <p:nvPr/>
          </p:nvSpPr>
          <p:spPr>
            <a:xfrm>
              <a:off x="3964800" y="1702150"/>
              <a:ext cx="47175" cy="14825"/>
            </a:xfrm>
            <a:custGeom>
              <a:avLst/>
              <a:gdLst/>
              <a:ahLst/>
              <a:cxnLst/>
              <a:rect l="l" t="t" r="r" b="b"/>
              <a:pathLst>
                <a:path w="1887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1590" y="592"/>
                  </a:lnTo>
                  <a:cubicBezTo>
                    <a:pt x="1775" y="592"/>
                    <a:pt x="1886" y="444"/>
                    <a:pt x="1886" y="296"/>
                  </a:cubicBezTo>
                  <a:cubicBezTo>
                    <a:pt x="1886" y="112"/>
                    <a:pt x="1775" y="1"/>
                    <a:pt x="159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555;p64">
              <a:extLst>
                <a:ext uri="{FF2B5EF4-FFF2-40B4-BE49-F238E27FC236}">
                  <a16:creationId xmlns:a16="http://schemas.microsoft.com/office/drawing/2014/main" id="{D785CA99-A889-4798-A479-8AA8836E5DCE}"/>
                </a:ext>
              </a:extLst>
            </p:cNvPr>
            <p:cNvSpPr/>
            <p:nvPr/>
          </p:nvSpPr>
          <p:spPr>
            <a:xfrm>
              <a:off x="3273450" y="1702150"/>
              <a:ext cx="664575" cy="14825"/>
            </a:xfrm>
            <a:custGeom>
              <a:avLst/>
              <a:gdLst/>
              <a:ahLst/>
              <a:cxnLst/>
              <a:rect l="l" t="t" r="r" b="b"/>
              <a:pathLst>
                <a:path w="26583" h="593" extrusionOk="0">
                  <a:moveTo>
                    <a:pt x="333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333" y="592"/>
                  </a:cubicBezTo>
                  <a:lnTo>
                    <a:pt x="26287" y="592"/>
                  </a:lnTo>
                  <a:cubicBezTo>
                    <a:pt x="26435" y="592"/>
                    <a:pt x="26582" y="444"/>
                    <a:pt x="26582" y="296"/>
                  </a:cubicBezTo>
                  <a:cubicBezTo>
                    <a:pt x="26582" y="112"/>
                    <a:pt x="26435" y="1"/>
                    <a:pt x="2628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556;p64">
              <a:extLst>
                <a:ext uri="{FF2B5EF4-FFF2-40B4-BE49-F238E27FC236}">
                  <a16:creationId xmlns:a16="http://schemas.microsoft.com/office/drawing/2014/main" id="{8528B17A-D193-4B9E-B18B-4FA1C5C8CE5B}"/>
                </a:ext>
              </a:extLst>
            </p:cNvPr>
            <p:cNvSpPr/>
            <p:nvPr/>
          </p:nvSpPr>
          <p:spPr>
            <a:xfrm>
              <a:off x="3112625" y="1702150"/>
              <a:ext cx="132200" cy="14825"/>
            </a:xfrm>
            <a:custGeom>
              <a:avLst/>
              <a:gdLst/>
              <a:ahLst/>
              <a:cxnLst/>
              <a:rect l="l" t="t" r="r" b="b"/>
              <a:pathLst>
                <a:path w="5288" h="593" extrusionOk="0">
                  <a:moveTo>
                    <a:pt x="333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333" y="592"/>
                  </a:cubicBezTo>
                  <a:lnTo>
                    <a:pt x="4955" y="592"/>
                  </a:lnTo>
                  <a:cubicBezTo>
                    <a:pt x="5140" y="592"/>
                    <a:pt x="5287" y="444"/>
                    <a:pt x="5287" y="296"/>
                  </a:cubicBezTo>
                  <a:cubicBezTo>
                    <a:pt x="5287" y="112"/>
                    <a:pt x="5140" y="1"/>
                    <a:pt x="49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557;p64">
              <a:extLst>
                <a:ext uri="{FF2B5EF4-FFF2-40B4-BE49-F238E27FC236}">
                  <a16:creationId xmlns:a16="http://schemas.microsoft.com/office/drawing/2014/main" id="{4BA48E4A-7F0F-46AA-8FB7-0F3EDA33B5D5}"/>
                </a:ext>
              </a:extLst>
            </p:cNvPr>
            <p:cNvSpPr/>
            <p:nvPr/>
          </p:nvSpPr>
          <p:spPr>
            <a:xfrm>
              <a:off x="2762325" y="1702150"/>
              <a:ext cx="284700" cy="14825"/>
            </a:xfrm>
            <a:custGeom>
              <a:avLst/>
              <a:gdLst/>
              <a:ahLst/>
              <a:cxnLst/>
              <a:rect l="l" t="t" r="r" b="b"/>
              <a:pathLst>
                <a:path w="11388" h="593" extrusionOk="0">
                  <a:moveTo>
                    <a:pt x="297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297" y="592"/>
                  </a:cubicBezTo>
                  <a:lnTo>
                    <a:pt x="11055" y="592"/>
                  </a:lnTo>
                  <a:cubicBezTo>
                    <a:pt x="11240" y="592"/>
                    <a:pt x="11388" y="444"/>
                    <a:pt x="11388" y="296"/>
                  </a:cubicBezTo>
                  <a:cubicBezTo>
                    <a:pt x="11388" y="112"/>
                    <a:pt x="11240" y="1"/>
                    <a:pt x="110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558;p64">
              <a:extLst>
                <a:ext uri="{FF2B5EF4-FFF2-40B4-BE49-F238E27FC236}">
                  <a16:creationId xmlns:a16="http://schemas.microsoft.com/office/drawing/2014/main" id="{5C758EE1-0C2C-409C-943E-C7D59F4E3556}"/>
                </a:ext>
              </a:extLst>
            </p:cNvPr>
            <p:cNvSpPr/>
            <p:nvPr/>
          </p:nvSpPr>
          <p:spPr>
            <a:xfrm>
              <a:off x="3936150" y="1833400"/>
              <a:ext cx="75825" cy="15725"/>
            </a:xfrm>
            <a:custGeom>
              <a:avLst/>
              <a:gdLst/>
              <a:ahLst/>
              <a:cxnLst/>
              <a:rect l="l" t="t" r="r" b="b"/>
              <a:pathLst>
                <a:path w="303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559;p64">
              <a:extLst>
                <a:ext uri="{FF2B5EF4-FFF2-40B4-BE49-F238E27FC236}">
                  <a16:creationId xmlns:a16="http://schemas.microsoft.com/office/drawing/2014/main" id="{CC8C3DB2-9474-4069-B78F-D8175FA5C023}"/>
                </a:ext>
              </a:extLst>
            </p:cNvPr>
            <p:cNvSpPr/>
            <p:nvPr/>
          </p:nvSpPr>
          <p:spPr>
            <a:xfrm>
              <a:off x="3785500" y="1833400"/>
              <a:ext cx="88750" cy="15725"/>
            </a:xfrm>
            <a:custGeom>
              <a:avLst/>
              <a:gdLst/>
              <a:ahLst/>
              <a:cxnLst/>
              <a:rect l="l" t="t" r="r" b="b"/>
              <a:pathLst>
                <a:path w="355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254" y="629"/>
                  </a:lnTo>
                  <a:cubicBezTo>
                    <a:pt x="3439" y="629"/>
                    <a:pt x="3549" y="481"/>
                    <a:pt x="3549" y="333"/>
                  </a:cubicBezTo>
                  <a:cubicBezTo>
                    <a:pt x="3549" y="148"/>
                    <a:pt x="3439" y="0"/>
                    <a:pt x="325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560;p64">
              <a:extLst>
                <a:ext uri="{FF2B5EF4-FFF2-40B4-BE49-F238E27FC236}">
                  <a16:creationId xmlns:a16="http://schemas.microsoft.com/office/drawing/2014/main" id="{69884FE2-6EEF-481B-B9E9-CBB426507C62}"/>
                </a:ext>
              </a:extLst>
            </p:cNvPr>
            <p:cNvSpPr/>
            <p:nvPr/>
          </p:nvSpPr>
          <p:spPr>
            <a:xfrm>
              <a:off x="3680125" y="1833400"/>
              <a:ext cx="84125" cy="15725"/>
            </a:xfrm>
            <a:custGeom>
              <a:avLst/>
              <a:gdLst/>
              <a:ahLst/>
              <a:cxnLst/>
              <a:rect l="l" t="t" r="r" b="b"/>
              <a:pathLst>
                <a:path w="3365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3032" y="629"/>
                  </a:lnTo>
                  <a:cubicBezTo>
                    <a:pt x="3217" y="629"/>
                    <a:pt x="3365" y="481"/>
                    <a:pt x="3365" y="333"/>
                  </a:cubicBezTo>
                  <a:cubicBezTo>
                    <a:pt x="3365" y="148"/>
                    <a:pt x="3217" y="0"/>
                    <a:pt x="3032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561;p64">
              <a:extLst>
                <a:ext uri="{FF2B5EF4-FFF2-40B4-BE49-F238E27FC236}">
                  <a16:creationId xmlns:a16="http://schemas.microsoft.com/office/drawing/2014/main" id="{7F028730-3CC9-45F2-BF0C-709303A79AC8}"/>
                </a:ext>
              </a:extLst>
            </p:cNvPr>
            <p:cNvSpPr/>
            <p:nvPr/>
          </p:nvSpPr>
          <p:spPr>
            <a:xfrm>
              <a:off x="3535025" y="1833400"/>
              <a:ext cx="121100" cy="15725"/>
            </a:xfrm>
            <a:custGeom>
              <a:avLst/>
              <a:gdLst/>
              <a:ahLst/>
              <a:cxnLst/>
              <a:rect l="l" t="t" r="r" b="b"/>
              <a:pathLst>
                <a:path w="4844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4511" y="629"/>
                  </a:lnTo>
                  <a:cubicBezTo>
                    <a:pt x="4696" y="629"/>
                    <a:pt x="4843" y="481"/>
                    <a:pt x="4843" y="333"/>
                  </a:cubicBezTo>
                  <a:cubicBezTo>
                    <a:pt x="4843" y="148"/>
                    <a:pt x="4696" y="0"/>
                    <a:pt x="451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562;p64">
              <a:extLst>
                <a:ext uri="{FF2B5EF4-FFF2-40B4-BE49-F238E27FC236}">
                  <a16:creationId xmlns:a16="http://schemas.microsoft.com/office/drawing/2014/main" id="{483CBC3C-6048-464D-B979-A8DAC2F99A01}"/>
                </a:ext>
              </a:extLst>
            </p:cNvPr>
            <p:cNvSpPr/>
            <p:nvPr/>
          </p:nvSpPr>
          <p:spPr>
            <a:xfrm>
              <a:off x="3421325" y="1833400"/>
              <a:ext cx="97075" cy="15725"/>
            </a:xfrm>
            <a:custGeom>
              <a:avLst/>
              <a:gdLst/>
              <a:ahLst/>
              <a:cxnLst/>
              <a:rect l="l" t="t" r="r" b="b"/>
              <a:pathLst>
                <a:path w="388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3587" y="629"/>
                  </a:lnTo>
                  <a:cubicBezTo>
                    <a:pt x="3772" y="629"/>
                    <a:pt x="3883" y="481"/>
                    <a:pt x="3883" y="333"/>
                  </a:cubicBezTo>
                  <a:cubicBezTo>
                    <a:pt x="3883" y="148"/>
                    <a:pt x="3772" y="0"/>
                    <a:pt x="35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563;p64">
              <a:extLst>
                <a:ext uri="{FF2B5EF4-FFF2-40B4-BE49-F238E27FC236}">
                  <a16:creationId xmlns:a16="http://schemas.microsoft.com/office/drawing/2014/main" id="{4B69858B-2DF7-4B04-8E5F-B808F861A4FC}"/>
                </a:ext>
              </a:extLst>
            </p:cNvPr>
            <p:cNvSpPr/>
            <p:nvPr/>
          </p:nvSpPr>
          <p:spPr>
            <a:xfrm>
              <a:off x="3347400" y="1833400"/>
              <a:ext cx="65650" cy="15725"/>
            </a:xfrm>
            <a:custGeom>
              <a:avLst/>
              <a:gdLst/>
              <a:ahLst/>
              <a:cxnLst/>
              <a:rect l="l" t="t" r="r" b="b"/>
              <a:pathLst>
                <a:path w="2626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329" y="629"/>
                  </a:lnTo>
                  <a:cubicBezTo>
                    <a:pt x="2477" y="629"/>
                    <a:pt x="2625" y="481"/>
                    <a:pt x="2625" y="333"/>
                  </a:cubicBezTo>
                  <a:cubicBezTo>
                    <a:pt x="2625" y="148"/>
                    <a:pt x="2477" y="0"/>
                    <a:pt x="232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564;p64">
              <a:extLst>
                <a:ext uri="{FF2B5EF4-FFF2-40B4-BE49-F238E27FC236}">
                  <a16:creationId xmlns:a16="http://schemas.microsoft.com/office/drawing/2014/main" id="{C183A22A-2C95-4EB1-916A-2A58A3BB8B08}"/>
                </a:ext>
              </a:extLst>
            </p:cNvPr>
            <p:cNvSpPr/>
            <p:nvPr/>
          </p:nvSpPr>
          <p:spPr>
            <a:xfrm>
              <a:off x="3002650" y="1833400"/>
              <a:ext cx="331825" cy="15725"/>
            </a:xfrm>
            <a:custGeom>
              <a:avLst/>
              <a:gdLst/>
              <a:ahLst/>
              <a:cxnLst/>
              <a:rect l="l" t="t" r="r" b="b"/>
              <a:pathLst>
                <a:path w="1327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12940" y="629"/>
                  </a:lnTo>
                  <a:cubicBezTo>
                    <a:pt x="13125" y="629"/>
                    <a:pt x="13273" y="481"/>
                    <a:pt x="13273" y="333"/>
                  </a:cubicBezTo>
                  <a:cubicBezTo>
                    <a:pt x="13273" y="148"/>
                    <a:pt x="13125" y="0"/>
                    <a:pt x="129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565;p64">
              <a:extLst>
                <a:ext uri="{FF2B5EF4-FFF2-40B4-BE49-F238E27FC236}">
                  <a16:creationId xmlns:a16="http://schemas.microsoft.com/office/drawing/2014/main" id="{938346E4-1482-47A1-B619-E104FFD2293D}"/>
                </a:ext>
              </a:extLst>
            </p:cNvPr>
            <p:cNvSpPr/>
            <p:nvPr/>
          </p:nvSpPr>
          <p:spPr>
            <a:xfrm>
              <a:off x="2762325" y="1833400"/>
              <a:ext cx="229250" cy="15725"/>
            </a:xfrm>
            <a:custGeom>
              <a:avLst/>
              <a:gdLst/>
              <a:ahLst/>
              <a:cxnLst/>
              <a:rect l="l" t="t" r="r" b="b"/>
              <a:pathLst>
                <a:path w="9170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8837" y="629"/>
                  </a:lnTo>
                  <a:cubicBezTo>
                    <a:pt x="9022" y="629"/>
                    <a:pt x="9170" y="481"/>
                    <a:pt x="9170" y="333"/>
                  </a:cubicBezTo>
                  <a:cubicBezTo>
                    <a:pt x="9170" y="148"/>
                    <a:pt x="9022" y="0"/>
                    <a:pt x="883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566;p64">
              <a:extLst>
                <a:ext uri="{FF2B5EF4-FFF2-40B4-BE49-F238E27FC236}">
                  <a16:creationId xmlns:a16="http://schemas.microsoft.com/office/drawing/2014/main" id="{CAAC394B-69B6-4C8B-A5F3-EDA636ED32B1}"/>
                </a:ext>
              </a:extLst>
            </p:cNvPr>
            <p:cNvSpPr/>
            <p:nvPr/>
          </p:nvSpPr>
          <p:spPr>
            <a:xfrm>
              <a:off x="3726350" y="20672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2921" h="2921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5"/>
                    <a:pt x="666" y="2921"/>
                    <a:pt x="1479" y="2921"/>
                  </a:cubicBezTo>
                  <a:cubicBezTo>
                    <a:pt x="2292" y="2921"/>
                    <a:pt x="2921" y="2255"/>
                    <a:pt x="2921" y="1442"/>
                  </a:cubicBezTo>
                  <a:cubicBezTo>
                    <a:pt x="2921" y="629"/>
                    <a:pt x="2292" y="0"/>
                    <a:pt x="1479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567;p64">
              <a:extLst>
                <a:ext uri="{FF2B5EF4-FFF2-40B4-BE49-F238E27FC236}">
                  <a16:creationId xmlns:a16="http://schemas.microsoft.com/office/drawing/2014/main" id="{DB1CF989-A18C-4E1C-8A9C-F9766ADE99C0}"/>
                </a:ext>
              </a:extLst>
            </p:cNvPr>
            <p:cNvSpPr/>
            <p:nvPr/>
          </p:nvSpPr>
          <p:spPr>
            <a:xfrm>
              <a:off x="3718950" y="2058925"/>
              <a:ext cx="88750" cy="88750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75" y="629"/>
                  </a:moveTo>
                  <a:cubicBezTo>
                    <a:pt x="2403" y="629"/>
                    <a:pt x="2921" y="1146"/>
                    <a:pt x="2921" y="1775"/>
                  </a:cubicBezTo>
                  <a:cubicBezTo>
                    <a:pt x="2921" y="2403"/>
                    <a:pt x="2403" y="2921"/>
                    <a:pt x="1775" y="2921"/>
                  </a:cubicBezTo>
                  <a:cubicBezTo>
                    <a:pt x="1146" y="2921"/>
                    <a:pt x="629" y="2403"/>
                    <a:pt x="629" y="1775"/>
                  </a:cubicBezTo>
                  <a:cubicBezTo>
                    <a:pt x="629" y="1146"/>
                    <a:pt x="1146" y="629"/>
                    <a:pt x="1775" y="629"/>
                  </a:cubicBezTo>
                  <a:close/>
                  <a:moveTo>
                    <a:pt x="1775" y="0"/>
                  </a:moveTo>
                  <a:cubicBezTo>
                    <a:pt x="814" y="0"/>
                    <a:pt x="0" y="814"/>
                    <a:pt x="0" y="1775"/>
                  </a:cubicBezTo>
                  <a:cubicBezTo>
                    <a:pt x="0" y="2736"/>
                    <a:pt x="814" y="3549"/>
                    <a:pt x="1775" y="3549"/>
                  </a:cubicBezTo>
                  <a:cubicBezTo>
                    <a:pt x="2736" y="3549"/>
                    <a:pt x="3550" y="2736"/>
                    <a:pt x="3550" y="1775"/>
                  </a:cubicBezTo>
                  <a:cubicBezTo>
                    <a:pt x="3550" y="814"/>
                    <a:pt x="2736" y="0"/>
                    <a:pt x="1775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568;p64">
              <a:extLst>
                <a:ext uri="{FF2B5EF4-FFF2-40B4-BE49-F238E27FC236}">
                  <a16:creationId xmlns:a16="http://schemas.microsoft.com/office/drawing/2014/main" id="{232DA8A4-8759-41F3-A390-7A58284322F3}"/>
                </a:ext>
              </a:extLst>
            </p:cNvPr>
            <p:cNvSpPr/>
            <p:nvPr/>
          </p:nvSpPr>
          <p:spPr>
            <a:xfrm>
              <a:off x="2028475" y="3650500"/>
              <a:ext cx="3505750" cy="189500"/>
            </a:xfrm>
            <a:custGeom>
              <a:avLst/>
              <a:gdLst/>
              <a:ahLst/>
              <a:cxnLst/>
              <a:rect l="l" t="t" r="r" b="b"/>
              <a:pathLst>
                <a:path w="140230" h="7580" extrusionOk="0">
                  <a:moveTo>
                    <a:pt x="0" y="1"/>
                  </a:moveTo>
                  <a:lnTo>
                    <a:pt x="0" y="7580"/>
                  </a:lnTo>
                  <a:lnTo>
                    <a:pt x="140230" y="7580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569;p64">
              <a:extLst>
                <a:ext uri="{FF2B5EF4-FFF2-40B4-BE49-F238E27FC236}">
                  <a16:creationId xmlns:a16="http://schemas.microsoft.com/office/drawing/2014/main" id="{6F2E2819-42AB-4269-A79F-5D7F3BE87BBE}"/>
                </a:ext>
              </a:extLst>
            </p:cNvPr>
            <p:cNvSpPr/>
            <p:nvPr/>
          </p:nvSpPr>
          <p:spPr>
            <a:xfrm>
              <a:off x="2021075" y="3643125"/>
              <a:ext cx="3521475" cy="204275"/>
            </a:xfrm>
            <a:custGeom>
              <a:avLst/>
              <a:gdLst/>
              <a:ahLst/>
              <a:cxnLst/>
              <a:rect l="l" t="t" r="r" b="b"/>
              <a:pathLst>
                <a:path w="140859" h="8171" extrusionOk="0">
                  <a:moveTo>
                    <a:pt x="140230" y="629"/>
                  </a:moveTo>
                  <a:lnTo>
                    <a:pt x="140230" y="7542"/>
                  </a:lnTo>
                  <a:lnTo>
                    <a:pt x="592" y="754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7875"/>
                  </a:lnTo>
                  <a:cubicBezTo>
                    <a:pt x="0" y="7949"/>
                    <a:pt x="37" y="8023"/>
                    <a:pt x="74" y="8097"/>
                  </a:cubicBezTo>
                  <a:cubicBezTo>
                    <a:pt x="148" y="8134"/>
                    <a:pt x="222" y="8171"/>
                    <a:pt x="296" y="8171"/>
                  </a:cubicBezTo>
                  <a:lnTo>
                    <a:pt x="140526" y="8171"/>
                  </a:lnTo>
                  <a:cubicBezTo>
                    <a:pt x="140637" y="8171"/>
                    <a:pt x="140711" y="8134"/>
                    <a:pt x="140747" y="8097"/>
                  </a:cubicBezTo>
                  <a:cubicBezTo>
                    <a:pt x="140821" y="8023"/>
                    <a:pt x="140858" y="7949"/>
                    <a:pt x="140858" y="7875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570;p64">
              <a:extLst>
                <a:ext uri="{FF2B5EF4-FFF2-40B4-BE49-F238E27FC236}">
                  <a16:creationId xmlns:a16="http://schemas.microsoft.com/office/drawing/2014/main" id="{AAC557A2-5860-4BD8-9EE1-C95FF7E3BCAE}"/>
                </a:ext>
              </a:extLst>
            </p:cNvPr>
            <p:cNvSpPr/>
            <p:nvPr/>
          </p:nvSpPr>
          <p:spPr>
            <a:xfrm>
              <a:off x="1668925" y="2418450"/>
              <a:ext cx="4230400" cy="734825"/>
            </a:xfrm>
            <a:custGeom>
              <a:avLst/>
              <a:gdLst/>
              <a:ahLst/>
              <a:cxnLst/>
              <a:rect l="l" t="t" r="r" b="b"/>
              <a:pathLst>
                <a:path w="169216" h="29393" extrusionOk="0">
                  <a:moveTo>
                    <a:pt x="52647" y="1"/>
                  </a:moveTo>
                  <a:lnTo>
                    <a:pt x="1" y="15085"/>
                  </a:lnTo>
                  <a:lnTo>
                    <a:pt x="6027" y="29393"/>
                  </a:lnTo>
                  <a:lnTo>
                    <a:pt x="163189" y="29393"/>
                  </a:lnTo>
                  <a:lnTo>
                    <a:pt x="169215" y="15085"/>
                  </a:lnTo>
                  <a:lnTo>
                    <a:pt x="116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571;p64">
              <a:extLst>
                <a:ext uri="{FF2B5EF4-FFF2-40B4-BE49-F238E27FC236}">
                  <a16:creationId xmlns:a16="http://schemas.microsoft.com/office/drawing/2014/main" id="{60D1E74D-4A37-42CE-9A2F-26DC627B8BE4}"/>
                </a:ext>
              </a:extLst>
            </p:cNvPr>
            <p:cNvSpPr/>
            <p:nvPr/>
          </p:nvSpPr>
          <p:spPr>
            <a:xfrm>
              <a:off x="1661525" y="2410150"/>
              <a:ext cx="4246100" cy="750525"/>
            </a:xfrm>
            <a:custGeom>
              <a:avLst/>
              <a:gdLst/>
              <a:ahLst/>
              <a:cxnLst/>
              <a:rect l="l" t="t" r="r" b="b"/>
              <a:pathLst>
                <a:path w="169844" h="30021" extrusionOk="0">
                  <a:moveTo>
                    <a:pt x="116791" y="629"/>
                  </a:moveTo>
                  <a:lnTo>
                    <a:pt x="169104" y="15639"/>
                  </a:lnTo>
                  <a:lnTo>
                    <a:pt x="163300" y="29429"/>
                  </a:lnTo>
                  <a:lnTo>
                    <a:pt x="6545" y="29429"/>
                  </a:lnTo>
                  <a:lnTo>
                    <a:pt x="740" y="15639"/>
                  </a:lnTo>
                  <a:lnTo>
                    <a:pt x="53017" y="629"/>
                  </a:lnTo>
                  <a:close/>
                  <a:moveTo>
                    <a:pt x="52943" y="0"/>
                  </a:moveTo>
                  <a:lnTo>
                    <a:pt x="52869" y="37"/>
                  </a:lnTo>
                  <a:lnTo>
                    <a:pt x="223" y="15121"/>
                  </a:lnTo>
                  <a:cubicBezTo>
                    <a:pt x="149" y="15158"/>
                    <a:pt x="75" y="15232"/>
                    <a:pt x="38" y="15306"/>
                  </a:cubicBezTo>
                  <a:cubicBezTo>
                    <a:pt x="1" y="15380"/>
                    <a:pt x="1" y="15454"/>
                    <a:pt x="38" y="15565"/>
                  </a:cubicBezTo>
                  <a:lnTo>
                    <a:pt x="6064" y="29836"/>
                  </a:lnTo>
                  <a:cubicBezTo>
                    <a:pt x="6101" y="29946"/>
                    <a:pt x="6212" y="30020"/>
                    <a:pt x="6323" y="30020"/>
                  </a:cubicBezTo>
                  <a:lnTo>
                    <a:pt x="163485" y="30020"/>
                  </a:lnTo>
                  <a:cubicBezTo>
                    <a:pt x="163633" y="30020"/>
                    <a:pt x="163744" y="29946"/>
                    <a:pt x="163781" y="29836"/>
                  </a:cubicBezTo>
                  <a:lnTo>
                    <a:pt x="169807" y="15565"/>
                  </a:lnTo>
                  <a:cubicBezTo>
                    <a:pt x="169844" y="15454"/>
                    <a:pt x="169844" y="15380"/>
                    <a:pt x="169807" y="15306"/>
                  </a:cubicBezTo>
                  <a:cubicBezTo>
                    <a:pt x="169770" y="15232"/>
                    <a:pt x="169696" y="15158"/>
                    <a:pt x="169622" y="15121"/>
                  </a:cubicBezTo>
                  <a:lnTo>
                    <a:pt x="116976" y="37"/>
                  </a:lnTo>
                  <a:lnTo>
                    <a:pt x="116865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572;p64">
              <a:extLst>
                <a:ext uri="{FF2B5EF4-FFF2-40B4-BE49-F238E27FC236}">
                  <a16:creationId xmlns:a16="http://schemas.microsoft.com/office/drawing/2014/main" id="{2865966F-B838-4B40-8755-866642D0816B}"/>
                </a:ext>
              </a:extLst>
            </p:cNvPr>
            <p:cNvSpPr/>
            <p:nvPr/>
          </p:nvSpPr>
          <p:spPr>
            <a:xfrm>
              <a:off x="2122750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6"/>
                  </a:lnTo>
                  <a:lnTo>
                    <a:pt x="6248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573;p64">
              <a:extLst>
                <a:ext uri="{FF2B5EF4-FFF2-40B4-BE49-F238E27FC236}">
                  <a16:creationId xmlns:a16="http://schemas.microsoft.com/office/drawing/2014/main" id="{6B275C55-7B19-4BFF-98E1-D8CC4E27B9F9}"/>
                </a:ext>
              </a:extLst>
            </p:cNvPr>
            <p:cNvSpPr/>
            <p:nvPr/>
          </p:nvSpPr>
          <p:spPr>
            <a:xfrm>
              <a:off x="2396325" y="26218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7"/>
                  </a:lnTo>
                  <a:lnTo>
                    <a:pt x="6249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574;p64">
              <a:extLst>
                <a:ext uri="{FF2B5EF4-FFF2-40B4-BE49-F238E27FC236}">
                  <a16:creationId xmlns:a16="http://schemas.microsoft.com/office/drawing/2014/main" id="{F78FBFFE-0F56-4A03-8061-FD8BB819C61E}"/>
                </a:ext>
              </a:extLst>
            </p:cNvPr>
            <p:cNvSpPr/>
            <p:nvPr/>
          </p:nvSpPr>
          <p:spPr>
            <a:xfrm>
              <a:off x="5047125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6988" y="0"/>
                  </a:moveTo>
                  <a:lnTo>
                    <a:pt x="0" y="8910"/>
                  </a:lnTo>
                  <a:lnTo>
                    <a:pt x="10130" y="9798"/>
                  </a:lnTo>
                  <a:lnTo>
                    <a:pt x="16378" y="2366"/>
                  </a:lnTo>
                  <a:lnTo>
                    <a:pt x="6988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575;p64">
              <a:extLst>
                <a:ext uri="{FF2B5EF4-FFF2-40B4-BE49-F238E27FC236}">
                  <a16:creationId xmlns:a16="http://schemas.microsoft.com/office/drawing/2014/main" id="{20DC0641-7012-49CA-8BB8-79C071D7191D}"/>
                </a:ext>
              </a:extLst>
            </p:cNvPr>
            <p:cNvSpPr/>
            <p:nvPr/>
          </p:nvSpPr>
          <p:spPr>
            <a:xfrm>
              <a:off x="4772600" y="2621800"/>
              <a:ext cx="410400" cy="244950"/>
            </a:xfrm>
            <a:custGeom>
              <a:avLst/>
              <a:gdLst/>
              <a:ahLst/>
              <a:cxnLst/>
              <a:rect l="l" t="t" r="r" b="b"/>
              <a:pathLst>
                <a:path w="16416" h="9798" extrusionOk="0">
                  <a:moveTo>
                    <a:pt x="7025" y="0"/>
                  </a:moveTo>
                  <a:lnTo>
                    <a:pt x="1" y="8910"/>
                  </a:lnTo>
                  <a:lnTo>
                    <a:pt x="10131" y="9798"/>
                  </a:lnTo>
                  <a:lnTo>
                    <a:pt x="16416" y="2367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576;p64">
              <a:extLst>
                <a:ext uri="{FF2B5EF4-FFF2-40B4-BE49-F238E27FC236}">
                  <a16:creationId xmlns:a16="http://schemas.microsoft.com/office/drawing/2014/main" id="{951C51EA-E1F0-4452-A434-E853F781830F}"/>
                </a:ext>
              </a:extLst>
            </p:cNvPr>
            <p:cNvSpPr/>
            <p:nvPr/>
          </p:nvSpPr>
          <p:spPr>
            <a:xfrm>
              <a:off x="1668925" y="2795550"/>
              <a:ext cx="863300" cy="854975"/>
            </a:xfrm>
            <a:custGeom>
              <a:avLst/>
              <a:gdLst/>
              <a:ahLst/>
              <a:cxnLst/>
              <a:rect l="l" t="t" r="r" b="b"/>
              <a:pathLst>
                <a:path w="34532" h="34199" extrusionOk="0">
                  <a:moveTo>
                    <a:pt x="1" y="1"/>
                  </a:moveTo>
                  <a:lnTo>
                    <a:pt x="14604" y="34199"/>
                  </a:lnTo>
                  <a:lnTo>
                    <a:pt x="31537" y="34199"/>
                  </a:lnTo>
                  <a:lnTo>
                    <a:pt x="34531" y="46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577;p64">
              <a:extLst>
                <a:ext uri="{FF2B5EF4-FFF2-40B4-BE49-F238E27FC236}">
                  <a16:creationId xmlns:a16="http://schemas.microsoft.com/office/drawing/2014/main" id="{ED846FD9-C821-4A16-BA0F-2A6D9F16D780}"/>
                </a:ext>
              </a:extLst>
            </p:cNvPr>
            <p:cNvSpPr/>
            <p:nvPr/>
          </p:nvSpPr>
          <p:spPr>
            <a:xfrm>
              <a:off x="1661525" y="2788175"/>
              <a:ext cx="879000" cy="870675"/>
            </a:xfrm>
            <a:custGeom>
              <a:avLst/>
              <a:gdLst/>
              <a:ahLst/>
              <a:cxnLst/>
              <a:rect l="l" t="t" r="r" b="b"/>
              <a:pathLst>
                <a:path w="35160" h="34827" extrusionOk="0">
                  <a:moveTo>
                    <a:pt x="814" y="703"/>
                  </a:moveTo>
                  <a:lnTo>
                    <a:pt x="34494" y="5250"/>
                  </a:lnTo>
                  <a:lnTo>
                    <a:pt x="31526" y="34198"/>
                  </a:lnTo>
                  <a:lnTo>
                    <a:pt x="15122" y="34198"/>
                  </a:lnTo>
                  <a:lnTo>
                    <a:pt x="814" y="703"/>
                  </a:lnTo>
                  <a:close/>
                  <a:moveTo>
                    <a:pt x="334" y="0"/>
                  </a:moveTo>
                  <a:cubicBezTo>
                    <a:pt x="260" y="0"/>
                    <a:pt x="149" y="37"/>
                    <a:pt x="75" y="111"/>
                  </a:cubicBezTo>
                  <a:cubicBezTo>
                    <a:pt x="1" y="222"/>
                    <a:pt x="1" y="333"/>
                    <a:pt x="38" y="444"/>
                  </a:cubicBezTo>
                  <a:lnTo>
                    <a:pt x="14641" y="34605"/>
                  </a:lnTo>
                  <a:cubicBezTo>
                    <a:pt x="14678" y="34753"/>
                    <a:pt x="14789" y="34827"/>
                    <a:pt x="14900" y="34827"/>
                  </a:cubicBezTo>
                  <a:lnTo>
                    <a:pt x="31833" y="34827"/>
                  </a:lnTo>
                  <a:cubicBezTo>
                    <a:pt x="31980" y="34827"/>
                    <a:pt x="32091" y="34679"/>
                    <a:pt x="32128" y="34531"/>
                  </a:cubicBezTo>
                  <a:lnTo>
                    <a:pt x="35123" y="5028"/>
                  </a:lnTo>
                  <a:cubicBezTo>
                    <a:pt x="35160" y="4843"/>
                    <a:pt x="35049" y="4695"/>
                    <a:pt x="34864" y="469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578;p64">
              <a:extLst>
                <a:ext uri="{FF2B5EF4-FFF2-40B4-BE49-F238E27FC236}">
                  <a16:creationId xmlns:a16="http://schemas.microsoft.com/office/drawing/2014/main" id="{03D7074F-EB9A-441F-99B2-D04580C1218D}"/>
                </a:ext>
              </a:extLst>
            </p:cNvPr>
            <p:cNvSpPr/>
            <p:nvPr/>
          </p:nvSpPr>
          <p:spPr>
            <a:xfrm>
              <a:off x="56442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1" y="1"/>
                  </a:moveTo>
                  <a:lnTo>
                    <a:pt x="1" y="97049"/>
                  </a:lnTo>
                  <a:lnTo>
                    <a:pt x="24438" y="97530"/>
                  </a:lnTo>
                  <a:lnTo>
                    <a:pt x="25437" y="97530"/>
                  </a:lnTo>
                  <a:lnTo>
                    <a:pt x="25437" y="61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579;p64">
              <a:extLst>
                <a:ext uri="{FF2B5EF4-FFF2-40B4-BE49-F238E27FC236}">
                  <a16:creationId xmlns:a16="http://schemas.microsoft.com/office/drawing/2014/main" id="{7F01EFAA-6149-460B-916B-B459E913860D}"/>
                </a:ext>
              </a:extLst>
            </p:cNvPr>
            <p:cNvSpPr/>
            <p:nvPr/>
          </p:nvSpPr>
          <p:spPr>
            <a:xfrm>
              <a:off x="557050" y="2509725"/>
              <a:ext cx="651625" cy="2453275"/>
            </a:xfrm>
            <a:custGeom>
              <a:avLst/>
              <a:gdLst/>
              <a:ahLst/>
              <a:cxnLst/>
              <a:rect l="l" t="t" r="r" b="b"/>
              <a:pathLst>
                <a:path w="26065" h="98131" extrusionOk="0">
                  <a:moveTo>
                    <a:pt x="629" y="1859"/>
                  </a:moveTo>
                  <a:lnTo>
                    <a:pt x="25436" y="62232"/>
                  </a:lnTo>
                  <a:lnTo>
                    <a:pt x="25436" y="97502"/>
                  </a:lnTo>
                  <a:lnTo>
                    <a:pt x="24733" y="97502"/>
                  </a:lnTo>
                  <a:lnTo>
                    <a:pt x="629" y="97021"/>
                  </a:lnTo>
                  <a:lnTo>
                    <a:pt x="629" y="1859"/>
                  </a:lnTo>
                  <a:close/>
                  <a:moveTo>
                    <a:pt x="334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111" y="47"/>
                    <a:pt x="0" y="158"/>
                    <a:pt x="0" y="306"/>
                  </a:cubicBezTo>
                  <a:lnTo>
                    <a:pt x="0" y="97354"/>
                  </a:lnTo>
                  <a:cubicBezTo>
                    <a:pt x="0" y="97502"/>
                    <a:pt x="148" y="97650"/>
                    <a:pt x="296" y="97650"/>
                  </a:cubicBezTo>
                  <a:lnTo>
                    <a:pt x="24733" y="98130"/>
                  </a:lnTo>
                  <a:lnTo>
                    <a:pt x="25732" y="98130"/>
                  </a:lnTo>
                  <a:cubicBezTo>
                    <a:pt x="25842" y="98130"/>
                    <a:pt x="25916" y="98093"/>
                    <a:pt x="25953" y="98056"/>
                  </a:cubicBezTo>
                  <a:cubicBezTo>
                    <a:pt x="26027" y="97982"/>
                    <a:pt x="26064" y="97908"/>
                    <a:pt x="26064" y="97835"/>
                  </a:cubicBezTo>
                  <a:lnTo>
                    <a:pt x="26064" y="62158"/>
                  </a:lnTo>
                  <a:lnTo>
                    <a:pt x="26027" y="62047"/>
                  </a:lnTo>
                  <a:lnTo>
                    <a:pt x="592" y="195"/>
                  </a:lnTo>
                  <a:cubicBezTo>
                    <a:pt x="561" y="72"/>
                    <a:pt x="454" y="1"/>
                    <a:pt x="33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580;p64">
              <a:extLst>
                <a:ext uri="{FF2B5EF4-FFF2-40B4-BE49-F238E27FC236}">
                  <a16:creationId xmlns:a16="http://schemas.microsoft.com/office/drawing/2014/main" id="{EAE536FA-A2B9-4DE8-A1FB-F1D435C946D4}"/>
                </a:ext>
              </a:extLst>
            </p:cNvPr>
            <p:cNvSpPr/>
            <p:nvPr/>
          </p:nvSpPr>
          <p:spPr>
            <a:xfrm>
              <a:off x="637897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25437" y="1"/>
                  </a:moveTo>
                  <a:lnTo>
                    <a:pt x="1" y="61853"/>
                  </a:lnTo>
                  <a:lnTo>
                    <a:pt x="1" y="97530"/>
                  </a:lnTo>
                  <a:lnTo>
                    <a:pt x="1036" y="97530"/>
                  </a:lnTo>
                  <a:lnTo>
                    <a:pt x="25437" y="97049"/>
                  </a:lnTo>
                  <a:lnTo>
                    <a:pt x="25437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581;p64">
              <a:extLst>
                <a:ext uri="{FF2B5EF4-FFF2-40B4-BE49-F238E27FC236}">
                  <a16:creationId xmlns:a16="http://schemas.microsoft.com/office/drawing/2014/main" id="{E27CA9B9-FF2C-4AF2-89E4-3601FCEC6CDC}"/>
                </a:ext>
              </a:extLst>
            </p:cNvPr>
            <p:cNvSpPr/>
            <p:nvPr/>
          </p:nvSpPr>
          <p:spPr>
            <a:xfrm>
              <a:off x="6371600" y="2509725"/>
              <a:ext cx="650700" cy="2453275"/>
            </a:xfrm>
            <a:custGeom>
              <a:avLst/>
              <a:gdLst/>
              <a:ahLst/>
              <a:cxnLst/>
              <a:rect l="l" t="t" r="r" b="b"/>
              <a:pathLst>
                <a:path w="26028" h="98131" extrusionOk="0">
                  <a:moveTo>
                    <a:pt x="25436" y="1859"/>
                  </a:moveTo>
                  <a:lnTo>
                    <a:pt x="25436" y="97021"/>
                  </a:lnTo>
                  <a:lnTo>
                    <a:pt x="1331" y="97502"/>
                  </a:lnTo>
                  <a:lnTo>
                    <a:pt x="592" y="97502"/>
                  </a:lnTo>
                  <a:lnTo>
                    <a:pt x="592" y="62232"/>
                  </a:lnTo>
                  <a:lnTo>
                    <a:pt x="25436" y="1859"/>
                  </a:lnTo>
                  <a:close/>
                  <a:moveTo>
                    <a:pt x="25730" y="1"/>
                  </a:moveTo>
                  <a:cubicBezTo>
                    <a:pt x="25609" y="1"/>
                    <a:pt x="25497" y="72"/>
                    <a:pt x="25436" y="195"/>
                  </a:cubicBezTo>
                  <a:lnTo>
                    <a:pt x="0" y="62047"/>
                  </a:lnTo>
                  <a:lnTo>
                    <a:pt x="0" y="62158"/>
                  </a:lnTo>
                  <a:lnTo>
                    <a:pt x="0" y="97835"/>
                  </a:lnTo>
                  <a:cubicBezTo>
                    <a:pt x="0" y="97908"/>
                    <a:pt x="37" y="97982"/>
                    <a:pt x="74" y="98056"/>
                  </a:cubicBezTo>
                  <a:cubicBezTo>
                    <a:pt x="148" y="98093"/>
                    <a:pt x="222" y="98130"/>
                    <a:pt x="296" y="98130"/>
                  </a:cubicBezTo>
                  <a:lnTo>
                    <a:pt x="1331" y="98130"/>
                  </a:lnTo>
                  <a:lnTo>
                    <a:pt x="25732" y="97650"/>
                  </a:lnTo>
                  <a:cubicBezTo>
                    <a:pt x="25916" y="97650"/>
                    <a:pt x="26027" y="97502"/>
                    <a:pt x="26027" y="97354"/>
                  </a:cubicBezTo>
                  <a:lnTo>
                    <a:pt x="26027" y="306"/>
                  </a:lnTo>
                  <a:cubicBezTo>
                    <a:pt x="26027" y="158"/>
                    <a:pt x="25953" y="47"/>
                    <a:pt x="25805" y="10"/>
                  </a:cubicBezTo>
                  <a:cubicBezTo>
                    <a:pt x="25780" y="4"/>
                    <a:pt x="25755" y="1"/>
                    <a:pt x="2573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582;p64">
              <a:extLst>
                <a:ext uri="{FF2B5EF4-FFF2-40B4-BE49-F238E27FC236}">
                  <a16:creationId xmlns:a16="http://schemas.microsoft.com/office/drawing/2014/main" id="{77B89F9A-40BC-4446-A32D-5817D1C3EE86}"/>
                </a:ext>
              </a:extLst>
            </p:cNvPr>
            <p:cNvSpPr/>
            <p:nvPr/>
          </p:nvSpPr>
          <p:spPr>
            <a:xfrm>
              <a:off x="564425" y="2517350"/>
              <a:ext cx="1469625" cy="1546325"/>
            </a:xfrm>
            <a:custGeom>
              <a:avLst/>
              <a:gdLst/>
              <a:ahLst/>
              <a:cxnLst/>
              <a:rect l="l" t="t" r="r" b="b"/>
              <a:pathLst>
                <a:path w="58785" h="61853" extrusionOk="0">
                  <a:moveTo>
                    <a:pt x="1" y="1"/>
                  </a:moveTo>
                  <a:lnTo>
                    <a:pt x="25363" y="61853"/>
                  </a:lnTo>
                  <a:lnTo>
                    <a:pt x="58784" y="45327"/>
                  </a:lnTo>
                  <a:lnTo>
                    <a:pt x="44181" y="11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583;p64">
              <a:extLst>
                <a:ext uri="{FF2B5EF4-FFF2-40B4-BE49-F238E27FC236}">
                  <a16:creationId xmlns:a16="http://schemas.microsoft.com/office/drawing/2014/main" id="{B6CAD46C-5863-41C9-AA95-C53F3A0EF6CC}"/>
                </a:ext>
              </a:extLst>
            </p:cNvPr>
            <p:cNvSpPr/>
            <p:nvPr/>
          </p:nvSpPr>
          <p:spPr>
            <a:xfrm>
              <a:off x="556125" y="2509600"/>
              <a:ext cx="1487150" cy="1562075"/>
            </a:xfrm>
            <a:custGeom>
              <a:avLst/>
              <a:gdLst/>
              <a:ahLst/>
              <a:cxnLst/>
              <a:rect l="l" t="t" r="r" b="b"/>
              <a:pathLst>
                <a:path w="59486" h="62483" extrusionOk="0">
                  <a:moveTo>
                    <a:pt x="850" y="754"/>
                  </a:moveTo>
                  <a:lnTo>
                    <a:pt x="44291" y="11698"/>
                  </a:lnTo>
                  <a:lnTo>
                    <a:pt x="58752" y="45503"/>
                  </a:lnTo>
                  <a:lnTo>
                    <a:pt x="58752" y="45503"/>
                  </a:lnTo>
                  <a:lnTo>
                    <a:pt x="25879" y="61756"/>
                  </a:lnTo>
                  <a:lnTo>
                    <a:pt x="850" y="754"/>
                  </a:lnTo>
                  <a:close/>
                  <a:moveTo>
                    <a:pt x="318" y="1"/>
                  </a:moveTo>
                  <a:cubicBezTo>
                    <a:pt x="239" y="1"/>
                    <a:pt x="165" y="35"/>
                    <a:pt x="111" y="89"/>
                  </a:cubicBezTo>
                  <a:cubicBezTo>
                    <a:pt x="37" y="200"/>
                    <a:pt x="0" y="311"/>
                    <a:pt x="74" y="422"/>
                  </a:cubicBezTo>
                  <a:lnTo>
                    <a:pt x="25399" y="62274"/>
                  </a:lnTo>
                  <a:cubicBezTo>
                    <a:pt x="25436" y="62348"/>
                    <a:pt x="25510" y="62422"/>
                    <a:pt x="25584" y="62459"/>
                  </a:cubicBezTo>
                  <a:cubicBezTo>
                    <a:pt x="25614" y="62474"/>
                    <a:pt x="25651" y="62483"/>
                    <a:pt x="25689" y="62483"/>
                  </a:cubicBezTo>
                  <a:cubicBezTo>
                    <a:pt x="25743" y="62483"/>
                    <a:pt x="25799" y="62465"/>
                    <a:pt x="25842" y="62422"/>
                  </a:cubicBezTo>
                  <a:lnTo>
                    <a:pt x="59264" y="45933"/>
                  </a:lnTo>
                  <a:cubicBezTo>
                    <a:pt x="59412" y="45859"/>
                    <a:pt x="59486" y="45674"/>
                    <a:pt x="59412" y="45526"/>
                  </a:cubicBezTo>
                  <a:lnTo>
                    <a:pt x="44808" y="11328"/>
                  </a:lnTo>
                  <a:cubicBezTo>
                    <a:pt x="44771" y="11254"/>
                    <a:pt x="44697" y="11180"/>
                    <a:pt x="44587" y="11143"/>
                  </a:cubicBezTo>
                  <a:lnTo>
                    <a:pt x="407" y="15"/>
                  </a:lnTo>
                  <a:cubicBezTo>
                    <a:pt x="377" y="5"/>
                    <a:pt x="347" y="1"/>
                    <a:pt x="31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584;p64">
              <a:extLst>
                <a:ext uri="{FF2B5EF4-FFF2-40B4-BE49-F238E27FC236}">
                  <a16:creationId xmlns:a16="http://schemas.microsoft.com/office/drawing/2014/main" id="{880DBE0E-3639-45F6-805A-E849F93C259F}"/>
                </a:ext>
              </a:extLst>
            </p:cNvPr>
            <p:cNvSpPr/>
            <p:nvPr/>
          </p:nvSpPr>
          <p:spPr>
            <a:xfrm>
              <a:off x="5038800" y="2795550"/>
              <a:ext cx="861425" cy="854975"/>
            </a:xfrm>
            <a:custGeom>
              <a:avLst/>
              <a:gdLst/>
              <a:ahLst/>
              <a:cxnLst/>
              <a:rect l="l" t="t" r="r" b="b"/>
              <a:pathLst>
                <a:path w="34457" h="34199" extrusionOk="0">
                  <a:moveTo>
                    <a:pt x="34457" y="1"/>
                  </a:moveTo>
                  <a:lnTo>
                    <a:pt x="0" y="4696"/>
                  </a:lnTo>
                  <a:lnTo>
                    <a:pt x="2958" y="34199"/>
                  </a:lnTo>
                  <a:lnTo>
                    <a:pt x="19854" y="34199"/>
                  </a:lnTo>
                  <a:lnTo>
                    <a:pt x="34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585;p64">
              <a:extLst>
                <a:ext uri="{FF2B5EF4-FFF2-40B4-BE49-F238E27FC236}">
                  <a16:creationId xmlns:a16="http://schemas.microsoft.com/office/drawing/2014/main" id="{71A43F14-16F4-46DF-B817-29781E42E900}"/>
                </a:ext>
              </a:extLst>
            </p:cNvPr>
            <p:cNvSpPr/>
            <p:nvPr/>
          </p:nvSpPr>
          <p:spPr>
            <a:xfrm>
              <a:off x="5030475" y="2788175"/>
              <a:ext cx="878075" cy="870675"/>
            </a:xfrm>
            <a:custGeom>
              <a:avLst/>
              <a:gdLst/>
              <a:ahLst/>
              <a:cxnLst/>
              <a:rect l="l" t="t" r="r" b="b"/>
              <a:pathLst>
                <a:path w="35123" h="34827" extrusionOk="0">
                  <a:moveTo>
                    <a:pt x="34272" y="703"/>
                  </a:moveTo>
                  <a:lnTo>
                    <a:pt x="19965" y="34198"/>
                  </a:lnTo>
                  <a:lnTo>
                    <a:pt x="3561" y="34198"/>
                  </a:lnTo>
                  <a:lnTo>
                    <a:pt x="666" y="5250"/>
                  </a:lnTo>
                  <a:lnTo>
                    <a:pt x="34272" y="703"/>
                  </a:lnTo>
                  <a:close/>
                  <a:moveTo>
                    <a:pt x="34753" y="0"/>
                  </a:moveTo>
                  <a:lnTo>
                    <a:pt x="296" y="4695"/>
                  </a:lnTo>
                  <a:cubicBezTo>
                    <a:pt x="149" y="4732"/>
                    <a:pt x="1" y="4880"/>
                    <a:pt x="38" y="5028"/>
                  </a:cubicBezTo>
                  <a:lnTo>
                    <a:pt x="2958" y="34531"/>
                  </a:lnTo>
                  <a:cubicBezTo>
                    <a:pt x="2995" y="34679"/>
                    <a:pt x="3106" y="34827"/>
                    <a:pt x="3291" y="34827"/>
                  </a:cubicBezTo>
                  <a:lnTo>
                    <a:pt x="20187" y="34827"/>
                  </a:lnTo>
                  <a:cubicBezTo>
                    <a:pt x="20298" y="34827"/>
                    <a:pt x="20408" y="34753"/>
                    <a:pt x="20445" y="34605"/>
                  </a:cubicBezTo>
                  <a:lnTo>
                    <a:pt x="35049" y="444"/>
                  </a:lnTo>
                  <a:cubicBezTo>
                    <a:pt x="35123" y="333"/>
                    <a:pt x="35086" y="222"/>
                    <a:pt x="35012" y="111"/>
                  </a:cubicBezTo>
                  <a:cubicBezTo>
                    <a:pt x="34938" y="37"/>
                    <a:pt x="34864" y="0"/>
                    <a:pt x="3475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586;p64">
              <a:extLst>
                <a:ext uri="{FF2B5EF4-FFF2-40B4-BE49-F238E27FC236}">
                  <a16:creationId xmlns:a16="http://schemas.microsoft.com/office/drawing/2014/main" id="{C7FA9D2A-363C-49FD-8122-5F42C365D9E1}"/>
                </a:ext>
              </a:extLst>
            </p:cNvPr>
            <p:cNvSpPr/>
            <p:nvPr/>
          </p:nvSpPr>
          <p:spPr>
            <a:xfrm>
              <a:off x="5583200" y="3053425"/>
              <a:ext cx="129400" cy="107250"/>
            </a:xfrm>
            <a:custGeom>
              <a:avLst/>
              <a:gdLst/>
              <a:ahLst/>
              <a:cxnLst/>
              <a:rect l="l" t="t" r="r" b="b"/>
              <a:pathLst>
                <a:path w="5176" h="4290" extrusionOk="0">
                  <a:moveTo>
                    <a:pt x="5176" y="1"/>
                  </a:moveTo>
                  <a:lnTo>
                    <a:pt x="1442" y="371"/>
                  </a:lnTo>
                  <a:lnTo>
                    <a:pt x="0" y="4289"/>
                  </a:lnTo>
                  <a:lnTo>
                    <a:pt x="3623" y="3957"/>
                  </a:lnTo>
                  <a:lnTo>
                    <a:pt x="5176" y="1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587;p64">
              <a:extLst>
                <a:ext uri="{FF2B5EF4-FFF2-40B4-BE49-F238E27FC236}">
                  <a16:creationId xmlns:a16="http://schemas.microsoft.com/office/drawing/2014/main" id="{2779BB74-9260-4A2F-9DEC-6F689E2CF79B}"/>
                </a:ext>
              </a:extLst>
            </p:cNvPr>
            <p:cNvSpPr/>
            <p:nvPr/>
          </p:nvSpPr>
          <p:spPr>
            <a:xfrm>
              <a:off x="5375225" y="3075625"/>
              <a:ext cx="122950" cy="102600"/>
            </a:xfrm>
            <a:custGeom>
              <a:avLst/>
              <a:gdLst/>
              <a:ahLst/>
              <a:cxnLst/>
              <a:rect l="l" t="t" r="r" b="b"/>
              <a:pathLst>
                <a:path w="4918" h="4104" extrusionOk="0">
                  <a:moveTo>
                    <a:pt x="4918" y="0"/>
                  </a:moveTo>
                  <a:lnTo>
                    <a:pt x="1406" y="333"/>
                  </a:lnTo>
                  <a:lnTo>
                    <a:pt x="1" y="4104"/>
                  </a:lnTo>
                  <a:lnTo>
                    <a:pt x="3513" y="3808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588;p64">
              <a:extLst>
                <a:ext uri="{FF2B5EF4-FFF2-40B4-BE49-F238E27FC236}">
                  <a16:creationId xmlns:a16="http://schemas.microsoft.com/office/drawing/2014/main" id="{6D5BA14F-1D7E-45AA-91DF-2ECE1DD6C603}"/>
                </a:ext>
              </a:extLst>
            </p:cNvPr>
            <p:cNvSpPr/>
            <p:nvPr/>
          </p:nvSpPr>
          <p:spPr>
            <a:xfrm>
              <a:off x="5415900" y="2996125"/>
              <a:ext cx="111850" cy="73050"/>
            </a:xfrm>
            <a:custGeom>
              <a:avLst/>
              <a:gdLst/>
              <a:ahLst/>
              <a:cxnLst/>
              <a:rect l="l" t="t" r="r" b="b"/>
              <a:pathLst>
                <a:path w="4474" h="2922" extrusionOk="0">
                  <a:moveTo>
                    <a:pt x="4474" y="1"/>
                  </a:moveTo>
                  <a:lnTo>
                    <a:pt x="962" y="407"/>
                  </a:lnTo>
                  <a:lnTo>
                    <a:pt x="0" y="2921"/>
                  </a:lnTo>
                  <a:lnTo>
                    <a:pt x="3513" y="2552"/>
                  </a:lnTo>
                  <a:lnTo>
                    <a:pt x="4474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589;p64">
              <a:extLst>
                <a:ext uri="{FF2B5EF4-FFF2-40B4-BE49-F238E27FC236}">
                  <a16:creationId xmlns:a16="http://schemas.microsoft.com/office/drawing/2014/main" id="{6F794924-3BE4-4638-9100-4FC7396AA184}"/>
                </a:ext>
              </a:extLst>
            </p:cNvPr>
            <p:cNvSpPr/>
            <p:nvPr/>
          </p:nvSpPr>
          <p:spPr>
            <a:xfrm>
              <a:off x="5520350" y="2983200"/>
              <a:ext cx="112775" cy="74875"/>
            </a:xfrm>
            <a:custGeom>
              <a:avLst/>
              <a:gdLst/>
              <a:ahLst/>
              <a:cxnLst/>
              <a:rect l="l" t="t" r="r" b="b"/>
              <a:pathLst>
                <a:path w="4511" h="2995" extrusionOk="0">
                  <a:moveTo>
                    <a:pt x="4511" y="0"/>
                  </a:moveTo>
                  <a:lnTo>
                    <a:pt x="961" y="444"/>
                  </a:lnTo>
                  <a:lnTo>
                    <a:pt x="0" y="2995"/>
                  </a:lnTo>
                  <a:lnTo>
                    <a:pt x="0" y="2995"/>
                  </a:lnTo>
                  <a:lnTo>
                    <a:pt x="3512" y="2662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590;p64">
              <a:extLst>
                <a:ext uri="{FF2B5EF4-FFF2-40B4-BE49-F238E27FC236}">
                  <a16:creationId xmlns:a16="http://schemas.microsoft.com/office/drawing/2014/main" id="{35F80641-944D-41B6-A22B-6F36337F5D8F}"/>
                </a:ext>
              </a:extLst>
            </p:cNvPr>
            <p:cNvSpPr/>
            <p:nvPr/>
          </p:nvSpPr>
          <p:spPr>
            <a:xfrm>
              <a:off x="5276325" y="3085775"/>
              <a:ext cx="118350" cy="101700"/>
            </a:xfrm>
            <a:custGeom>
              <a:avLst/>
              <a:gdLst/>
              <a:ahLst/>
              <a:cxnLst/>
              <a:rect l="l" t="t" r="r" b="b"/>
              <a:pathLst>
                <a:path w="4734" h="4068" extrusionOk="0">
                  <a:moveTo>
                    <a:pt x="4733" y="1"/>
                  </a:moveTo>
                  <a:lnTo>
                    <a:pt x="1517" y="334"/>
                  </a:lnTo>
                  <a:lnTo>
                    <a:pt x="1" y="4068"/>
                  </a:lnTo>
                  <a:lnTo>
                    <a:pt x="3291" y="37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591;p64">
              <a:extLst>
                <a:ext uri="{FF2B5EF4-FFF2-40B4-BE49-F238E27FC236}">
                  <a16:creationId xmlns:a16="http://schemas.microsoft.com/office/drawing/2014/main" id="{5E883802-1D99-4CA4-ABA4-24AAA0B85304}"/>
                </a:ext>
              </a:extLst>
            </p:cNvPr>
            <p:cNvSpPr/>
            <p:nvPr/>
          </p:nvSpPr>
          <p:spPr>
            <a:xfrm>
              <a:off x="5535125" y="3168050"/>
              <a:ext cx="132200" cy="119250"/>
            </a:xfrm>
            <a:custGeom>
              <a:avLst/>
              <a:gdLst/>
              <a:ahLst/>
              <a:cxnLst/>
              <a:rect l="l" t="t" r="r" b="b"/>
              <a:pathLst>
                <a:path w="5288" h="4770" extrusionOk="0">
                  <a:moveTo>
                    <a:pt x="5287" y="0"/>
                  </a:moveTo>
                  <a:lnTo>
                    <a:pt x="1664" y="296"/>
                  </a:lnTo>
                  <a:lnTo>
                    <a:pt x="1" y="4769"/>
                  </a:lnTo>
                  <a:lnTo>
                    <a:pt x="3476" y="458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592;p64">
              <a:extLst>
                <a:ext uri="{FF2B5EF4-FFF2-40B4-BE49-F238E27FC236}">
                  <a16:creationId xmlns:a16="http://schemas.microsoft.com/office/drawing/2014/main" id="{45252DF7-995B-41E8-BB00-D4BD27B658C4}"/>
                </a:ext>
              </a:extLst>
            </p:cNvPr>
            <p:cNvSpPr/>
            <p:nvPr/>
          </p:nvSpPr>
          <p:spPr>
            <a:xfrm>
              <a:off x="5295750" y="3308525"/>
              <a:ext cx="115550" cy="81375"/>
            </a:xfrm>
            <a:custGeom>
              <a:avLst/>
              <a:gdLst/>
              <a:ahLst/>
              <a:cxnLst/>
              <a:rect l="l" t="t" r="r" b="b"/>
              <a:pathLst>
                <a:path w="4622" h="3255" extrusionOk="0">
                  <a:moveTo>
                    <a:pt x="4622" y="1"/>
                  </a:moveTo>
                  <a:lnTo>
                    <a:pt x="1146" y="223"/>
                  </a:lnTo>
                  <a:lnTo>
                    <a:pt x="0" y="3254"/>
                  </a:lnTo>
                  <a:lnTo>
                    <a:pt x="3402" y="3254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593;p64">
              <a:extLst>
                <a:ext uri="{FF2B5EF4-FFF2-40B4-BE49-F238E27FC236}">
                  <a16:creationId xmlns:a16="http://schemas.microsoft.com/office/drawing/2014/main" id="{1D4092D0-0C37-4A30-98DF-7FCC1EF00780}"/>
                </a:ext>
              </a:extLst>
            </p:cNvPr>
            <p:cNvSpPr/>
            <p:nvPr/>
          </p:nvSpPr>
          <p:spPr>
            <a:xfrm>
              <a:off x="5478750" y="3064525"/>
              <a:ext cx="123875" cy="104475"/>
            </a:xfrm>
            <a:custGeom>
              <a:avLst/>
              <a:gdLst/>
              <a:ahLst/>
              <a:cxnLst/>
              <a:rect l="l" t="t" r="r" b="b"/>
              <a:pathLst>
                <a:path w="4955" h="4179" extrusionOk="0">
                  <a:moveTo>
                    <a:pt x="4954" y="0"/>
                  </a:moveTo>
                  <a:lnTo>
                    <a:pt x="1442" y="370"/>
                  </a:lnTo>
                  <a:lnTo>
                    <a:pt x="0" y="4178"/>
                  </a:lnTo>
                  <a:lnTo>
                    <a:pt x="3513" y="3882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594;p64">
              <a:extLst>
                <a:ext uri="{FF2B5EF4-FFF2-40B4-BE49-F238E27FC236}">
                  <a16:creationId xmlns:a16="http://schemas.microsoft.com/office/drawing/2014/main" id="{85E0D972-132A-4CD1-94AB-3A1D814E666B}"/>
                </a:ext>
              </a:extLst>
            </p:cNvPr>
            <p:cNvSpPr/>
            <p:nvPr/>
          </p:nvSpPr>
          <p:spPr>
            <a:xfrm>
              <a:off x="5624775" y="2969325"/>
              <a:ext cx="121100" cy="78575"/>
            </a:xfrm>
            <a:custGeom>
              <a:avLst/>
              <a:gdLst/>
              <a:ahLst/>
              <a:cxnLst/>
              <a:rect l="l" t="t" r="r" b="b"/>
              <a:pathLst>
                <a:path w="4844" h="3143" extrusionOk="0">
                  <a:moveTo>
                    <a:pt x="4844" y="0"/>
                  </a:moveTo>
                  <a:lnTo>
                    <a:pt x="999" y="481"/>
                  </a:lnTo>
                  <a:lnTo>
                    <a:pt x="1" y="3143"/>
                  </a:lnTo>
                  <a:lnTo>
                    <a:pt x="3772" y="2773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595;p64">
              <a:extLst>
                <a:ext uri="{FF2B5EF4-FFF2-40B4-BE49-F238E27FC236}">
                  <a16:creationId xmlns:a16="http://schemas.microsoft.com/office/drawing/2014/main" id="{E6F92C10-6177-47EA-AAA3-C9064ED445BF}"/>
                </a:ext>
              </a:extLst>
            </p:cNvPr>
            <p:cNvSpPr/>
            <p:nvPr/>
          </p:nvSpPr>
          <p:spPr>
            <a:xfrm>
              <a:off x="5193150" y="3315000"/>
              <a:ext cx="115550" cy="74900"/>
            </a:xfrm>
            <a:custGeom>
              <a:avLst/>
              <a:gdLst/>
              <a:ahLst/>
              <a:cxnLst/>
              <a:rect l="l" t="t" r="r" b="b"/>
              <a:pathLst>
                <a:path w="4622" h="2996" extrusionOk="0">
                  <a:moveTo>
                    <a:pt x="4622" y="1"/>
                  </a:moveTo>
                  <a:lnTo>
                    <a:pt x="1147" y="185"/>
                  </a:lnTo>
                  <a:lnTo>
                    <a:pt x="0" y="2995"/>
                  </a:lnTo>
                  <a:lnTo>
                    <a:pt x="3476" y="2995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596;p64">
              <a:extLst>
                <a:ext uri="{FF2B5EF4-FFF2-40B4-BE49-F238E27FC236}">
                  <a16:creationId xmlns:a16="http://schemas.microsoft.com/office/drawing/2014/main" id="{5053C652-1936-456A-B837-5CAFC3F879F0}"/>
                </a:ext>
              </a:extLst>
            </p:cNvPr>
            <p:cNvSpPr/>
            <p:nvPr/>
          </p:nvSpPr>
          <p:spPr>
            <a:xfrm>
              <a:off x="5320700" y="3009075"/>
              <a:ext cx="102625" cy="69325"/>
            </a:xfrm>
            <a:custGeom>
              <a:avLst/>
              <a:gdLst/>
              <a:ahLst/>
              <a:cxnLst/>
              <a:rect l="l" t="t" r="r" b="b"/>
              <a:pathLst>
                <a:path w="4105" h="2773" extrusionOk="0">
                  <a:moveTo>
                    <a:pt x="4104" y="0"/>
                  </a:moveTo>
                  <a:lnTo>
                    <a:pt x="962" y="370"/>
                  </a:lnTo>
                  <a:lnTo>
                    <a:pt x="0" y="2773"/>
                  </a:lnTo>
                  <a:lnTo>
                    <a:pt x="0" y="2773"/>
                  </a:lnTo>
                  <a:lnTo>
                    <a:pt x="3180" y="2477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597;p64">
              <a:extLst>
                <a:ext uri="{FF2B5EF4-FFF2-40B4-BE49-F238E27FC236}">
                  <a16:creationId xmlns:a16="http://schemas.microsoft.com/office/drawing/2014/main" id="{6E2F721F-D46B-4EA7-BD82-3EE54E6839E8}"/>
                </a:ext>
              </a:extLst>
            </p:cNvPr>
            <p:cNvSpPr/>
            <p:nvPr/>
          </p:nvSpPr>
          <p:spPr>
            <a:xfrm>
              <a:off x="5497225" y="3297450"/>
              <a:ext cx="119275" cy="92450"/>
            </a:xfrm>
            <a:custGeom>
              <a:avLst/>
              <a:gdLst/>
              <a:ahLst/>
              <a:cxnLst/>
              <a:rect l="l" t="t" r="r" b="b"/>
              <a:pathLst>
                <a:path w="4771" h="3698" extrusionOk="0">
                  <a:moveTo>
                    <a:pt x="4770" y="0"/>
                  </a:moveTo>
                  <a:lnTo>
                    <a:pt x="1295" y="185"/>
                  </a:lnTo>
                  <a:lnTo>
                    <a:pt x="1" y="3697"/>
                  </a:lnTo>
                  <a:lnTo>
                    <a:pt x="3291" y="3697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598;p64">
              <a:extLst>
                <a:ext uri="{FF2B5EF4-FFF2-40B4-BE49-F238E27FC236}">
                  <a16:creationId xmlns:a16="http://schemas.microsoft.com/office/drawing/2014/main" id="{41D1C3C9-B437-427C-8E93-646F3E88C2FE}"/>
                </a:ext>
              </a:extLst>
            </p:cNvPr>
            <p:cNvSpPr/>
            <p:nvPr/>
          </p:nvSpPr>
          <p:spPr>
            <a:xfrm>
              <a:off x="5432525" y="3177275"/>
              <a:ext cx="128500" cy="115575"/>
            </a:xfrm>
            <a:custGeom>
              <a:avLst/>
              <a:gdLst/>
              <a:ahLst/>
              <a:cxnLst/>
              <a:rect l="l" t="t" r="r" b="b"/>
              <a:pathLst>
                <a:path w="5140" h="4623" extrusionOk="0">
                  <a:moveTo>
                    <a:pt x="5140" y="1"/>
                  </a:moveTo>
                  <a:lnTo>
                    <a:pt x="1628" y="297"/>
                  </a:lnTo>
                  <a:lnTo>
                    <a:pt x="1" y="4622"/>
                  </a:lnTo>
                  <a:lnTo>
                    <a:pt x="3476" y="4437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599;p64">
              <a:extLst>
                <a:ext uri="{FF2B5EF4-FFF2-40B4-BE49-F238E27FC236}">
                  <a16:creationId xmlns:a16="http://schemas.microsoft.com/office/drawing/2014/main" id="{0252705A-94AA-447E-9EAC-925A36611850}"/>
                </a:ext>
              </a:extLst>
            </p:cNvPr>
            <p:cNvSpPr/>
            <p:nvPr/>
          </p:nvSpPr>
          <p:spPr>
            <a:xfrm>
              <a:off x="5329950" y="3185600"/>
              <a:ext cx="126650" cy="112800"/>
            </a:xfrm>
            <a:custGeom>
              <a:avLst/>
              <a:gdLst/>
              <a:ahLst/>
              <a:cxnLst/>
              <a:rect l="l" t="t" r="r" b="b"/>
              <a:pathLst>
                <a:path w="5066" h="4512" extrusionOk="0">
                  <a:moveTo>
                    <a:pt x="5065" y="1"/>
                  </a:moveTo>
                  <a:lnTo>
                    <a:pt x="1590" y="333"/>
                  </a:lnTo>
                  <a:lnTo>
                    <a:pt x="0" y="4511"/>
                  </a:lnTo>
                  <a:lnTo>
                    <a:pt x="3475" y="4326"/>
                  </a:lnTo>
                  <a:lnTo>
                    <a:pt x="5065" y="1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600;p64">
              <a:extLst>
                <a:ext uri="{FF2B5EF4-FFF2-40B4-BE49-F238E27FC236}">
                  <a16:creationId xmlns:a16="http://schemas.microsoft.com/office/drawing/2014/main" id="{764EB544-FFB9-4B0E-A101-D03BFBB1FBBE}"/>
                </a:ext>
              </a:extLst>
            </p:cNvPr>
            <p:cNvSpPr/>
            <p:nvPr/>
          </p:nvSpPr>
          <p:spPr>
            <a:xfrm>
              <a:off x="5228275" y="3194850"/>
              <a:ext cx="124800" cy="110000"/>
            </a:xfrm>
            <a:custGeom>
              <a:avLst/>
              <a:gdLst/>
              <a:ahLst/>
              <a:cxnLst/>
              <a:rect l="l" t="t" r="r" b="b"/>
              <a:pathLst>
                <a:path w="4992" h="4400" extrusionOk="0">
                  <a:moveTo>
                    <a:pt x="4991" y="0"/>
                  </a:moveTo>
                  <a:lnTo>
                    <a:pt x="1664" y="296"/>
                  </a:lnTo>
                  <a:lnTo>
                    <a:pt x="0" y="4400"/>
                  </a:lnTo>
                  <a:lnTo>
                    <a:pt x="3439" y="41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601;p64">
              <a:extLst>
                <a:ext uri="{FF2B5EF4-FFF2-40B4-BE49-F238E27FC236}">
                  <a16:creationId xmlns:a16="http://schemas.microsoft.com/office/drawing/2014/main" id="{E7F17710-DC84-4F24-80BD-D2E9D62F6D5E}"/>
                </a:ext>
              </a:extLst>
            </p:cNvPr>
            <p:cNvSpPr/>
            <p:nvPr/>
          </p:nvSpPr>
          <p:spPr>
            <a:xfrm>
              <a:off x="5396500" y="3302975"/>
              <a:ext cx="117400" cy="86925"/>
            </a:xfrm>
            <a:custGeom>
              <a:avLst/>
              <a:gdLst/>
              <a:ahLst/>
              <a:cxnLst/>
              <a:rect l="l" t="t" r="r" b="b"/>
              <a:pathLst>
                <a:path w="4696" h="3477" extrusionOk="0">
                  <a:moveTo>
                    <a:pt x="4695" y="1"/>
                  </a:moveTo>
                  <a:lnTo>
                    <a:pt x="1220" y="186"/>
                  </a:lnTo>
                  <a:lnTo>
                    <a:pt x="0" y="3476"/>
                  </a:lnTo>
                  <a:lnTo>
                    <a:pt x="3401" y="3476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602;p64">
              <a:extLst>
                <a:ext uri="{FF2B5EF4-FFF2-40B4-BE49-F238E27FC236}">
                  <a16:creationId xmlns:a16="http://schemas.microsoft.com/office/drawing/2014/main" id="{DA342115-3746-418F-AB32-7A03EC066B95}"/>
                </a:ext>
              </a:extLst>
            </p:cNvPr>
            <p:cNvSpPr/>
            <p:nvPr/>
          </p:nvSpPr>
          <p:spPr>
            <a:xfrm>
              <a:off x="5535125" y="2517350"/>
              <a:ext cx="1469600" cy="1546325"/>
            </a:xfrm>
            <a:custGeom>
              <a:avLst/>
              <a:gdLst/>
              <a:ahLst/>
              <a:cxnLst/>
              <a:rect l="l" t="t" r="r" b="b"/>
              <a:pathLst>
                <a:path w="58784" h="61853" extrusionOk="0">
                  <a:moveTo>
                    <a:pt x="58784" y="1"/>
                  </a:moveTo>
                  <a:lnTo>
                    <a:pt x="14604" y="11129"/>
                  </a:lnTo>
                  <a:lnTo>
                    <a:pt x="1" y="45327"/>
                  </a:lnTo>
                  <a:lnTo>
                    <a:pt x="33422" y="61853"/>
                  </a:lnTo>
                  <a:lnTo>
                    <a:pt x="58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603;p64">
              <a:extLst>
                <a:ext uri="{FF2B5EF4-FFF2-40B4-BE49-F238E27FC236}">
                  <a16:creationId xmlns:a16="http://schemas.microsoft.com/office/drawing/2014/main" id="{1F31EE73-3ABA-4D9B-9C92-497A98770FF2}"/>
                </a:ext>
              </a:extLst>
            </p:cNvPr>
            <p:cNvSpPr/>
            <p:nvPr/>
          </p:nvSpPr>
          <p:spPr>
            <a:xfrm>
              <a:off x="5525875" y="2509600"/>
              <a:ext cx="1487175" cy="1562075"/>
            </a:xfrm>
            <a:custGeom>
              <a:avLst/>
              <a:gdLst/>
              <a:ahLst/>
              <a:cxnLst/>
              <a:rect l="l" t="t" r="r" b="b"/>
              <a:pathLst>
                <a:path w="59487" h="62483" extrusionOk="0">
                  <a:moveTo>
                    <a:pt x="58636" y="754"/>
                  </a:moveTo>
                  <a:lnTo>
                    <a:pt x="33644" y="61756"/>
                  </a:lnTo>
                  <a:lnTo>
                    <a:pt x="734" y="45503"/>
                  </a:lnTo>
                  <a:lnTo>
                    <a:pt x="734" y="45503"/>
                  </a:lnTo>
                  <a:lnTo>
                    <a:pt x="15196" y="11698"/>
                  </a:lnTo>
                  <a:lnTo>
                    <a:pt x="58636" y="754"/>
                  </a:lnTo>
                  <a:close/>
                  <a:moveTo>
                    <a:pt x="59168" y="1"/>
                  </a:moveTo>
                  <a:cubicBezTo>
                    <a:pt x="59139" y="1"/>
                    <a:pt x="59110" y="5"/>
                    <a:pt x="59080" y="15"/>
                  </a:cubicBezTo>
                  <a:lnTo>
                    <a:pt x="14900" y="11143"/>
                  </a:lnTo>
                  <a:cubicBezTo>
                    <a:pt x="14789" y="11180"/>
                    <a:pt x="14715" y="11254"/>
                    <a:pt x="14678" y="11328"/>
                  </a:cubicBezTo>
                  <a:lnTo>
                    <a:pt x="75" y="45526"/>
                  </a:lnTo>
                  <a:cubicBezTo>
                    <a:pt x="1" y="45674"/>
                    <a:pt x="75" y="45859"/>
                    <a:pt x="223" y="45933"/>
                  </a:cubicBezTo>
                  <a:lnTo>
                    <a:pt x="33644" y="62422"/>
                  </a:lnTo>
                  <a:cubicBezTo>
                    <a:pt x="33687" y="62465"/>
                    <a:pt x="33743" y="62483"/>
                    <a:pt x="33797" y="62483"/>
                  </a:cubicBezTo>
                  <a:cubicBezTo>
                    <a:pt x="33835" y="62483"/>
                    <a:pt x="33872" y="62474"/>
                    <a:pt x="33903" y="62459"/>
                  </a:cubicBezTo>
                  <a:cubicBezTo>
                    <a:pt x="33977" y="62422"/>
                    <a:pt x="34051" y="62348"/>
                    <a:pt x="34088" y="62274"/>
                  </a:cubicBezTo>
                  <a:lnTo>
                    <a:pt x="59413" y="422"/>
                  </a:lnTo>
                  <a:cubicBezTo>
                    <a:pt x="59487" y="311"/>
                    <a:pt x="59450" y="200"/>
                    <a:pt x="59376" y="89"/>
                  </a:cubicBezTo>
                  <a:cubicBezTo>
                    <a:pt x="59322" y="35"/>
                    <a:pt x="59248" y="1"/>
                    <a:pt x="5916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604;p64">
              <a:extLst>
                <a:ext uri="{FF2B5EF4-FFF2-40B4-BE49-F238E27FC236}">
                  <a16:creationId xmlns:a16="http://schemas.microsoft.com/office/drawing/2014/main" id="{4EBE341B-5148-4C06-B612-DE63D43DF1C0}"/>
                </a:ext>
              </a:extLst>
            </p:cNvPr>
            <p:cNvSpPr/>
            <p:nvPr/>
          </p:nvSpPr>
          <p:spPr>
            <a:xfrm>
              <a:off x="2453625" y="2391650"/>
              <a:ext cx="2670225" cy="1257025"/>
            </a:xfrm>
            <a:custGeom>
              <a:avLst/>
              <a:gdLst/>
              <a:ahLst/>
              <a:cxnLst/>
              <a:rect l="l" t="t" r="r" b="b"/>
              <a:pathLst>
                <a:path w="106809" h="50281" extrusionOk="0">
                  <a:moveTo>
                    <a:pt x="8652" y="1"/>
                  </a:moveTo>
                  <a:cubicBezTo>
                    <a:pt x="6766" y="1"/>
                    <a:pt x="5214" y="1406"/>
                    <a:pt x="4992" y="3291"/>
                  </a:cubicBezTo>
                  <a:lnTo>
                    <a:pt x="1" y="50281"/>
                  </a:lnTo>
                  <a:lnTo>
                    <a:pt x="106809" y="50281"/>
                  </a:lnTo>
                  <a:lnTo>
                    <a:pt x="101818" y="3291"/>
                  </a:lnTo>
                  <a:cubicBezTo>
                    <a:pt x="101633" y="1406"/>
                    <a:pt x="100043" y="1"/>
                    <a:pt x="98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605;p64">
              <a:extLst>
                <a:ext uri="{FF2B5EF4-FFF2-40B4-BE49-F238E27FC236}">
                  <a16:creationId xmlns:a16="http://schemas.microsoft.com/office/drawing/2014/main" id="{EDF1B365-E031-46C5-8897-DE8F66612388}"/>
                </a:ext>
              </a:extLst>
            </p:cNvPr>
            <p:cNvSpPr/>
            <p:nvPr/>
          </p:nvSpPr>
          <p:spPr>
            <a:xfrm>
              <a:off x="2446225" y="2384250"/>
              <a:ext cx="2685950" cy="1272750"/>
            </a:xfrm>
            <a:custGeom>
              <a:avLst/>
              <a:gdLst/>
              <a:ahLst/>
              <a:cxnLst/>
              <a:rect l="l" t="t" r="r" b="b"/>
              <a:pathLst>
                <a:path w="107438" h="50910" extrusionOk="0">
                  <a:moveTo>
                    <a:pt x="98454" y="593"/>
                  </a:moveTo>
                  <a:cubicBezTo>
                    <a:pt x="100191" y="593"/>
                    <a:pt x="101633" y="1923"/>
                    <a:pt x="101818" y="3624"/>
                  </a:cubicBezTo>
                  <a:lnTo>
                    <a:pt x="106774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805" y="1923"/>
                    <a:pt x="7247" y="593"/>
                    <a:pt x="8948" y="593"/>
                  </a:cubicBezTo>
                  <a:close/>
                  <a:moveTo>
                    <a:pt x="8948" y="1"/>
                  </a:moveTo>
                  <a:cubicBezTo>
                    <a:pt x="6914" y="1"/>
                    <a:pt x="5214" y="1517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07105" y="50910"/>
                  </a:lnTo>
                  <a:cubicBezTo>
                    <a:pt x="107216" y="50910"/>
                    <a:pt x="107290" y="50873"/>
                    <a:pt x="107327" y="50799"/>
                  </a:cubicBezTo>
                  <a:cubicBezTo>
                    <a:pt x="107400" y="50725"/>
                    <a:pt x="107437" y="50651"/>
                    <a:pt x="107437" y="50540"/>
                  </a:cubicBezTo>
                  <a:lnTo>
                    <a:pt x="102446" y="3550"/>
                  </a:lnTo>
                  <a:cubicBezTo>
                    <a:pt x="102225" y="1517"/>
                    <a:pt x="100487" y="1"/>
                    <a:pt x="9845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606;p64">
              <a:extLst>
                <a:ext uri="{FF2B5EF4-FFF2-40B4-BE49-F238E27FC236}">
                  <a16:creationId xmlns:a16="http://schemas.microsoft.com/office/drawing/2014/main" id="{F1BBF69E-0DAA-40FD-AC5E-2DDB2EDEA35A}"/>
                </a:ext>
              </a:extLst>
            </p:cNvPr>
            <p:cNvSpPr/>
            <p:nvPr/>
          </p:nvSpPr>
          <p:spPr>
            <a:xfrm>
              <a:off x="2453625" y="2391650"/>
              <a:ext cx="1203425" cy="1257025"/>
            </a:xfrm>
            <a:custGeom>
              <a:avLst/>
              <a:gdLst/>
              <a:ahLst/>
              <a:cxnLst/>
              <a:rect l="l" t="t" r="r" b="b"/>
              <a:pathLst>
                <a:path w="48137" h="50281" extrusionOk="0">
                  <a:moveTo>
                    <a:pt x="8319" y="1"/>
                  </a:moveTo>
                  <a:cubicBezTo>
                    <a:pt x="7654" y="75"/>
                    <a:pt x="7062" y="297"/>
                    <a:pt x="6544" y="666"/>
                  </a:cubicBezTo>
                  <a:lnTo>
                    <a:pt x="6397" y="777"/>
                  </a:lnTo>
                  <a:cubicBezTo>
                    <a:pt x="6249" y="888"/>
                    <a:pt x="6101" y="1036"/>
                    <a:pt x="5953" y="1184"/>
                  </a:cubicBezTo>
                  <a:cubicBezTo>
                    <a:pt x="5657" y="1517"/>
                    <a:pt x="5435" y="1886"/>
                    <a:pt x="5250" y="2293"/>
                  </a:cubicBezTo>
                  <a:cubicBezTo>
                    <a:pt x="5140" y="2626"/>
                    <a:pt x="5029" y="2958"/>
                    <a:pt x="4992" y="3291"/>
                  </a:cubicBezTo>
                  <a:lnTo>
                    <a:pt x="1" y="50281"/>
                  </a:lnTo>
                  <a:lnTo>
                    <a:pt x="19004" y="50281"/>
                  </a:lnTo>
                  <a:lnTo>
                    <a:pt x="20113" y="36971"/>
                  </a:lnTo>
                  <a:cubicBezTo>
                    <a:pt x="20445" y="32942"/>
                    <a:pt x="23403" y="29651"/>
                    <a:pt x="27359" y="28875"/>
                  </a:cubicBezTo>
                  <a:cubicBezTo>
                    <a:pt x="39522" y="26583"/>
                    <a:pt x="48136" y="15676"/>
                    <a:pt x="47508" y="3328"/>
                  </a:cubicBezTo>
                  <a:lnTo>
                    <a:pt x="47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607;p64">
              <a:extLst>
                <a:ext uri="{FF2B5EF4-FFF2-40B4-BE49-F238E27FC236}">
                  <a16:creationId xmlns:a16="http://schemas.microsoft.com/office/drawing/2014/main" id="{D019BFFE-C4AC-4EFE-A4F1-EB27BA2F108E}"/>
                </a:ext>
              </a:extLst>
            </p:cNvPr>
            <p:cNvSpPr/>
            <p:nvPr/>
          </p:nvSpPr>
          <p:spPr>
            <a:xfrm>
              <a:off x="2446225" y="2384250"/>
              <a:ext cx="1203425" cy="1272750"/>
            </a:xfrm>
            <a:custGeom>
              <a:avLst/>
              <a:gdLst/>
              <a:ahLst/>
              <a:cxnLst/>
              <a:rect l="l" t="t" r="r" b="b"/>
              <a:pathLst>
                <a:path w="48137" h="50910" extrusionOk="0">
                  <a:moveTo>
                    <a:pt x="47434" y="593"/>
                  </a:moveTo>
                  <a:lnTo>
                    <a:pt x="47508" y="3624"/>
                  </a:lnTo>
                  <a:cubicBezTo>
                    <a:pt x="47545" y="4031"/>
                    <a:pt x="47545" y="4437"/>
                    <a:pt x="47545" y="4844"/>
                  </a:cubicBezTo>
                  <a:cubicBezTo>
                    <a:pt x="47545" y="16527"/>
                    <a:pt x="39227" y="26694"/>
                    <a:pt x="27618" y="28875"/>
                  </a:cubicBezTo>
                  <a:cubicBezTo>
                    <a:pt x="23514" y="29652"/>
                    <a:pt x="20446" y="33090"/>
                    <a:pt x="20076" y="37231"/>
                  </a:cubicBezTo>
                  <a:lnTo>
                    <a:pt x="19041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657" y="3291"/>
                    <a:pt x="5731" y="2996"/>
                    <a:pt x="5842" y="2700"/>
                  </a:cubicBezTo>
                  <a:cubicBezTo>
                    <a:pt x="5990" y="2330"/>
                    <a:pt x="6212" y="1997"/>
                    <a:pt x="6471" y="1702"/>
                  </a:cubicBezTo>
                  <a:lnTo>
                    <a:pt x="6508" y="1665"/>
                  </a:lnTo>
                  <a:cubicBezTo>
                    <a:pt x="6609" y="1563"/>
                    <a:pt x="6742" y="1462"/>
                    <a:pt x="6877" y="1332"/>
                  </a:cubicBezTo>
                  <a:lnTo>
                    <a:pt x="6877" y="1332"/>
                  </a:lnTo>
                  <a:lnTo>
                    <a:pt x="6877" y="1332"/>
                  </a:lnTo>
                  <a:lnTo>
                    <a:pt x="7025" y="1221"/>
                  </a:lnTo>
                  <a:cubicBezTo>
                    <a:pt x="7506" y="888"/>
                    <a:pt x="8060" y="666"/>
                    <a:pt x="8652" y="630"/>
                  </a:cubicBezTo>
                  <a:cubicBezTo>
                    <a:pt x="8763" y="593"/>
                    <a:pt x="8874" y="593"/>
                    <a:pt x="8948" y="593"/>
                  </a:cubicBezTo>
                  <a:close/>
                  <a:moveTo>
                    <a:pt x="8578" y="1"/>
                  </a:moveTo>
                  <a:cubicBezTo>
                    <a:pt x="7876" y="75"/>
                    <a:pt x="7210" y="334"/>
                    <a:pt x="6656" y="703"/>
                  </a:cubicBezTo>
                  <a:lnTo>
                    <a:pt x="6656" y="740"/>
                  </a:lnTo>
                  <a:lnTo>
                    <a:pt x="6545" y="814"/>
                  </a:lnTo>
                  <a:lnTo>
                    <a:pt x="6508" y="814"/>
                  </a:lnTo>
                  <a:cubicBezTo>
                    <a:pt x="6360" y="962"/>
                    <a:pt x="6175" y="1110"/>
                    <a:pt x="6027" y="1258"/>
                  </a:cubicBezTo>
                  <a:cubicBezTo>
                    <a:pt x="5694" y="1628"/>
                    <a:pt x="5436" y="2034"/>
                    <a:pt x="5251" y="2478"/>
                  </a:cubicBezTo>
                  <a:cubicBezTo>
                    <a:pt x="5140" y="2811"/>
                    <a:pt x="5029" y="3180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9300" y="50910"/>
                  </a:lnTo>
                  <a:cubicBezTo>
                    <a:pt x="19484" y="50910"/>
                    <a:pt x="19595" y="50762"/>
                    <a:pt x="19632" y="50614"/>
                  </a:cubicBezTo>
                  <a:lnTo>
                    <a:pt x="20704" y="37304"/>
                  </a:lnTo>
                  <a:cubicBezTo>
                    <a:pt x="21037" y="33386"/>
                    <a:pt x="23884" y="30206"/>
                    <a:pt x="27729" y="29467"/>
                  </a:cubicBezTo>
                  <a:cubicBezTo>
                    <a:pt x="39633" y="27211"/>
                    <a:pt x="48137" y="16823"/>
                    <a:pt x="48137" y="4844"/>
                  </a:cubicBezTo>
                  <a:cubicBezTo>
                    <a:pt x="48137" y="4437"/>
                    <a:pt x="48137" y="3994"/>
                    <a:pt x="48137" y="3587"/>
                  </a:cubicBezTo>
                  <a:lnTo>
                    <a:pt x="48026" y="297"/>
                  </a:lnTo>
                  <a:cubicBezTo>
                    <a:pt x="48026" y="112"/>
                    <a:pt x="47878" y="1"/>
                    <a:pt x="4773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608;p64">
              <a:extLst>
                <a:ext uri="{FF2B5EF4-FFF2-40B4-BE49-F238E27FC236}">
                  <a16:creationId xmlns:a16="http://schemas.microsoft.com/office/drawing/2014/main" id="{138EC15E-8788-4619-85BB-15E43E5ADF1C}"/>
                </a:ext>
              </a:extLst>
            </p:cNvPr>
            <p:cNvSpPr/>
            <p:nvPr/>
          </p:nvSpPr>
          <p:spPr>
            <a:xfrm>
              <a:off x="4618250" y="2603325"/>
              <a:ext cx="289325" cy="265275"/>
            </a:xfrm>
            <a:custGeom>
              <a:avLst/>
              <a:gdLst/>
              <a:ahLst/>
              <a:cxnLst/>
              <a:rect l="l" t="t" r="r" b="b"/>
              <a:pathLst>
                <a:path w="11573" h="10611" extrusionOk="0">
                  <a:moveTo>
                    <a:pt x="5768" y="0"/>
                  </a:moveTo>
                  <a:cubicBezTo>
                    <a:pt x="2589" y="0"/>
                    <a:pt x="1" y="2366"/>
                    <a:pt x="1" y="5287"/>
                  </a:cubicBezTo>
                  <a:cubicBezTo>
                    <a:pt x="1" y="8208"/>
                    <a:pt x="2589" y="10611"/>
                    <a:pt x="5768" y="10611"/>
                  </a:cubicBezTo>
                  <a:cubicBezTo>
                    <a:pt x="8985" y="10611"/>
                    <a:pt x="11573" y="8208"/>
                    <a:pt x="11573" y="5287"/>
                  </a:cubicBezTo>
                  <a:cubicBezTo>
                    <a:pt x="11573" y="2366"/>
                    <a:pt x="8985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609;p64">
              <a:extLst>
                <a:ext uri="{FF2B5EF4-FFF2-40B4-BE49-F238E27FC236}">
                  <a16:creationId xmlns:a16="http://schemas.microsoft.com/office/drawing/2014/main" id="{1F7696A0-9765-461E-9E94-B02D97FABDB0}"/>
                </a:ext>
              </a:extLst>
            </p:cNvPr>
            <p:cNvSpPr/>
            <p:nvPr/>
          </p:nvSpPr>
          <p:spPr>
            <a:xfrm>
              <a:off x="4609950" y="2595000"/>
              <a:ext cx="305025" cy="281000"/>
            </a:xfrm>
            <a:custGeom>
              <a:avLst/>
              <a:gdLst/>
              <a:ahLst/>
              <a:cxnLst/>
              <a:rect l="l" t="t" r="r" b="b"/>
              <a:pathLst>
                <a:path w="12201" h="11240" extrusionOk="0">
                  <a:moveTo>
                    <a:pt x="6100" y="629"/>
                  </a:moveTo>
                  <a:cubicBezTo>
                    <a:pt x="7616" y="629"/>
                    <a:pt x="9021" y="1183"/>
                    <a:pt x="9982" y="2108"/>
                  </a:cubicBezTo>
                  <a:cubicBezTo>
                    <a:pt x="10980" y="2995"/>
                    <a:pt x="11609" y="4252"/>
                    <a:pt x="11609" y="5620"/>
                  </a:cubicBezTo>
                  <a:cubicBezTo>
                    <a:pt x="11609" y="6988"/>
                    <a:pt x="10980" y="8245"/>
                    <a:pt x="9982" y="9169"/>
                  </a:cubicBezTo>
                  <a:cubicBezTo>
                    <a:pt x="9021" y="10056"/>
                    <a:pt x="7616" y="10611"/>
                    <a:pt x="6100" y="10611"/>
                  </a:cubicBezTo>
                  <a:cubicBezTo>
                    <a:pt x="4584" y="10611"/>
                    <a:pt x="3216" y="10056"/>
                    <a:pt x="2218" y="9169"/>
                  </a:cubicBezTo>
                  <a:cubicBezTo>
                    <a:pt x="1220" y="8245"/>
                    <a:pt x="629" y="6988"/>
                    <a:pt x="629" y="5620"/>
                  </a:cubicBezTo>
                  <a:cubicBezTo>
                    <a:pt x="629" y="4252"/>
                    <a:pt x="1220" y="2995"/>
                    <a:pt x="2218" y="2108"/>
                  </a:cubicBezTo>
                  <a:cubicBezTo>
                    <a:pt x="3216" y="1183"/>
                    <a:pt x="4584" y="629"/>
                    <a:pt x="6100" y="629"/>
                  </a:cubicBezTo>
                  <a:close/>
                  <a:moveTo>
                    <a:pt x="6100" y="0"/>
                  </a:moveTo>
                  <a:cubicBezTo>
                    <a:pt x="4437" y="0"/>
                    <a:pt x="2921" y="629"/>
                    <a:pt x="1812" y="1627"/>
                  </a:cubicBezTo>
                  <a:cubicBezTo>
                    <a:pt x="702" y="2662"/>
                    <a:pt x="0" y="4067"/>
                    <a:pt x="0" y="5620"/>
                  </a:cubicBezTo>
                  <a:cubicBezTo>
                    <a:pt x="0" y="7173"/>
                    <a:pt x="702" y="8578"/>
                    <a:pt x="1812" y="9613"/>
                  </a:cubicBezTo>
                  <a:cubicBezTo>
                    <a:pt x="2921" y="10611"/>
                    <a:pt x="4437" y="11239"/>
                    <a:pt x="6100" y="11239"/>
                  </a:cubicBezTo>
                  <a:cubicBezTo>
                    <a:pt x="7801" y="11239"/>
                    <a:pt x="9317" y="10611"/>
                    <a:pt x="10426" y="9613"/>
                  </a:cubicBezTo>
                  <a:cubicBezTo>
                    <a:pt x="11535" y="8578"/>
                    <a:pt x="12200" y="7173"/>
                    <a:pt x="12200" y="5620"/>
                  </a:cubicBezTo>
                  <a:cubicBezTo>
                    <a:pt x="12200" y="4067"/>
                    <a:pt x="11535" y="2662"/>
                    <a:pt x="10426" y="1627"/>
                  </a:cubicBezTo>
                  <a:cubicBezTo>
                    <a:pt x="9317" y="629"/>
                    <a:pt x="7801" y="0"/>
                    <a:pt x="6100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610;p64">
              <a:extLst>
                <a:ext uri="{FF2B5EF4-FFF2-40B4-BE49-F238E27FC236}">
                  <a16:creationId xmlns:a16="http://schemas.microsoft.com/office/drawing/2014/main" id="{CA9503F7-A316-4971-B209-EC448AC42245}"/>
                </a:ext>
              </a:extLst>
            </p:cNvPr>
            <p:cNvSpPr/>
            <p:nvPr/>
          </p:nvSpPr>
          <p:spPr>
            <a:xfrm>
              <a:off x="4638600" y="2621800"/>
              <a:ext cx="248650" cy="227400"/>
            </a:xfrm>
            <a:custGeom>
              <a:avLst/>
              <a:gdLst/>
              <a:ahLst/>
              <a:cxnLst/>
              <a:rect l="l" t="t" r="r" b="b"/>
              <a:pathLst>
                <a:path w="9946" h="9096" extrusionOk="0">
                  <a:moveTo>
                    <a:pt x="4954" y="0"/>
                  </a:moveTo>
                  <a:cubicBezTo>
                    <a:pt x="2218" y="0"/>
                    <a:pt x="0" y="2034"/>
                    <a:pt x="0" y="4548"/>
                  </a:cubicBezTo>
                  <a:cubicBezTo>
                    <a:pt x="0" y="7062"/>
                    <a:pt x="2218" y="9095"/>
                    <a:pt x="4954" y="9095"/>
                  </a:cubicBezTo>
                  <a:cubicBezTo>
                    <a:pt x="7690" y="9095"/>
                    <a:pt x="9945" y="7062"/>
                    <a:pt x="9945" y="4548"/>
                  </a:cubicBezTo>
                  <a:cubicBezTo>
                    <a:pt x="9945" y="2034"/>
                    <a:pt x="7690" y="0"/>
                    <a:pt x="4954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611;p64">
              <a:extLst>
                <a:ext uri="{FF2B5EF4-FFF2-40B4-BE49-F238E27FC236}">
                  <a16:creationId xmlns:a16="http://schemas.microsoft.com/office/drawing/2014/main" id="{F250EB66-928D-45C4-B527-433A6B7B3385}"/>
                </a:ext>
              </a:extLst>
            </p:cNvPr>
            <p:cNvSpPr/>
            <p:nvPr/>
          </p:nvSpPr>
          <p:spPr>
            <a:xfrm>
              <a:off x="4631200" y="2614400"/>
              <a:ext cx="263425" cy="243100"/>
            </a:xfrm>
            <a:custGeom>
              <a:avLst/>
              <a:gdLst/>
              <a:ahLst/>
              <a:cxnLst/>
              <a:rect l="l" t="t" r="r" b="b"/>
              <a:pathLst>
                <a:path w="10537" h="9724" extrusionOk="0">
                  <a:moveTo>
                    <a:pt x="5250" y="592"/>
                  </a:moveTo>
                  <a:cubicBezTo>
                    <a:pt x="6544" y="592"/>
                    <a:pt x="7727" y="1073"/>
                    <a:pt x="8578" y="1849"/>
                  </a:cubicBezTo>
                  <a:cubicBezTo>
                    <a:pt x="9391" y="2626"/>
                    <a:pt x="9908" y="3698"/>
                    <a:pt x="9908" y="4844"/>
                  </a:cubicBezTo>
                  <a:cubicBezTo>
                    <a:pt x="9908" y="6027"/>
                    <a:pt x="9391" y="7062"/>
                    <a:pt x="8578" y="7838"/>
                  </a:cubicBezTo>
                  <a:cubicBezTo>
                    <a:pt x="7727" y="8615"/>
                    <a:pt x="6544" y="9096"/>
                    <a:pt x="5250" y="9096"/>
                  </a:cubicBezTo>
                  <a:cubicBezTo>
                    <a:pt x="3956" y="9096"/>
                    <a:pt x="2810" y="8615"/>
                    <a:pt x="1960" y="7838"/>
                  </a:cubicBezTo>
                  <a:cubicBezTo>
                    <a:pt x="1109" y="7062"/>
                    <a:pt x="592" y="6027"/>
                    <a:pt x="592" y="4844"/>
                  </a:cubicBezTo>
                  <a:cubicBezTo>
                    <a:pt x="592" y="3698"/>
                    <a:pt x="1109" y="2626"/>
                    <a:pt x="1960" y="1849"/>
                  </a:cubicBezTo>
                  <a:cubicBezTo>
                    <a:pt x="2810" y="1073"/>
                    <a:pt x="3956" y="592"/>
                    <a:pt x="5250" y="592"/>
                  </a:cubicBezTo>
                  <a:close/>
                  <a:moveTo>
                    <a:pt x="5250" y="1"/>
                  </a:moveTo>
                  <a:cubicBezTo>
                    <a:pt x="3808" y="1"/>
                    <a:pt x="2514" y="518"/>
                    <a:pt x="1553" y="1406"/>
                  </a:cubicBezTo>
                  <a:cubicBezTo>
                    <a:pt x="592" y="2293"/>
                    <a:pt x="0" y="3513"/>
                    <a:pt x="0" y="4844"/>
                  </a:cubicBezTo>
                  <a:cubicBezTo>
                    <a:pt x="0" y="6212"/>
                    <a:pt x="592" y="7432"/>
                    <a:pt x="1553" y="8282"/>
                  </a:cubicBezTo>
                  <a:cubicBezTo>
                    <a:pt x="2514" y="9169"/>
                    <a:pt x="3808" y="9724"/>
                    <a:pt x="5250" y="9724"/>
                  </a:cubicBezTo>
                  <a:cubicBezTo>
                    <a:pt x="6692" y="9724"/>
                    <a:pt x="8023" y="9169"/>
                    <a:pt x="8984" y="8282"/>
                  </a:cubicBezTo>
                  <a:cubicBezTo>
                    <a:pt x="9945" y="7432"/>
                    <a:pt x="10537" y="6212"/>
                    <a:pt x="10537" y="4844"/>
                  </a:cubicBezTo>
                  <a:cubicBezTo>
                    <a:pt x="10537" y="3513"/>
                    <a:pt x="9945" y="2293"/>
                    <a:pt x="8984" y="1406"/>
                  </a:cubicBezTo>
                  <a:cubicBezTo>
                    <a:pt x="8023" y="518"/>
                    <a:pt x="6692" y="1"/>
                    <a:pt x="525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612;p64">
              <a:extLst>
                <a:ext uri="{FF2B5EF4-FFF2-40B4-BE49-F238E27FC236}">
                  <a16:creationId xmlns:a16="http://schemas.microsoft.com/office/drawing/2014/main" id="{E2377CDD-90C1-4F69-B34C-62A7D539A4CB}"/>
                </a:ext>
              </a:extLst>
            </p:cNvPr>
            <p:cNvSpPr/>
            <p:nvPr/>
          </p:nvSpPr>
          <p:spPr>
            <a:xfrm>
              <a:off x="913800" y="2888150"/>
              <a:ext cx="246800" cy="260350"/>
            </a:xfrm>
            <a:custGeom>
              <a:avLst/>
              <a:gdLst/>
              <a:ahLst/>
              <a:cxnLst/>
              <a:rect l="l" t="t" r="r" b="b"/>
              <a:pathLst>
                <a:path w="9872" h="10414" extrusionOk="0">
                  <a:moveTo>
                    <a:pt x="4270" y="0"/>
                  </a:moveTo>
                  <a:cubicBezTo>
                    <a:pt x="3903" y="0"/>
                    <a:pt x="3536" y="58"/>
                    <a:pt x="3180" y="179"/>
                  </a:cubicBezTo>
                  <a:cubicBezTo>
                    <a:pt x="999" y="955"/>
                    <a:pt x="1" y="3802"/>
                    <a:pt x="962" y="6575"/>
                  </a:cubicBezTo>
                  <a:cubicBezTo>
                    <a:pt x="1766" y="8895"/>
                    <a:pt x="3684" y="10413"/>
                    <a:pt x="5567" y="10413"/>
                  </a:cubicBezTo>
                  <a:cubicBezTo>
                    <a:pt x="5934" y="10413"/>
                    <a:pt x="6300" y="10356"/>
                    <a:pt x="6655" y="10235"/>
                  </a:cubicBezTo>
                  <a:cubicBezTo>
                    <a:pt x="8874" y="9459"/>
                    <a:pt x="9872" y="6575"/>
                    <a:pt x="8911" y="3802"/>
                  </a:cubicBezTo>
                  <a:cubicBezTo>
                    <a:pt x="8075" y="1513"/>
                    <a:pt x="6153" y="0"/>
                    <a:pt x="4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613;p64">
              <a:extLst>
                <a:ext uri="{FF2B5EF4-FFF2-40B4-BE49-F238E27FC236}">
                  <a16:creationId xmlns:a16="http://schemas.microsoft.com/office/drawing/2014/main" id="{6CB57CF1-A86B-497D-B835-8F4C05F4E5A9}"/>
                </a:ext>
              </a:extLst>
            </p:cNvPr>
            <p:cNvSpPr/>
            <p:nvPr/>
          </p:nvSpPr>
          <p:spPr>
            <a:xfrm>
              <a:off x="920275" y="2880600"/>
              <a:ext cx="232950" cy="275450"/>
            </a:xfrm>
            <a:custGeom>
              <a:avLst/>
              <a:gdLst/>
              <a:ahLst/>
              <a:cxnLst/>
              <a:rect l="l" t="t" r="r" b="b"/>
              <a:pathLst>
                <a:path w="9318" h="11018" extrusionOk="0">
                  <a:moveTo>
                    <a:pt x="4096" y="628"/>
                  </a:moveTo>
                  <a:cubicBezTo>
                    <a:pt x="5813" y="628"/>
                    <a:pt x="7589" y="2061"/>
                    <a:pt x="8356" y="4215"/>
                  </a:cubicBezTo>
                  <a:cubicBezTo>
                    <a:pt x="8578" y="4917"/>
                    <a:pt x="8689" y="5583"/>
                    <a:pt x="8689" y="6248"/>
                  </a:cubicBezTo>
                  <a:cubicBezTo>
                    <a:pt x="8689" y="7210"/>
                    <a:pt x="8467" y="8060"/>
                    <a:pt x="8060" y="8762"/>
                  </a:cubicBezTo>
                  <a:cubicBezTo>
                    <a:pt x="7653" y="9465"/>
                    <a:pt x="7062" y="9982"/>
                    <a:pt x="6322" y="10241"/>
                  </a:cubicBezTo>
                  <a:cubicBezTo>
                    <a:pt x="5990" y="10352"/>
                    <a:pt x="5620" y="10389"/>
                    <a:pt x="5287" y="10389"/>
                  </a:cubicBezTo>
                  <a:cubicBezTo>
                    <a:pt x="5266" y="10390"/>
                    <a:pt x="5245" y="10390"/>
                    <a:pt x="5223" y="10390"/>
                  </a:cubicBezTo>
                  <a:cubicBezTo>
                    <a:pt x="3540" y="10390"/>
                    <a:pt x="1729" y="8957"/>
                    <a:pt x="999" y="6803"/>
                  </a:cubicBezTo>
                  <a:cubicBezTo>
                    <a:pt x="740" y="6100"/>
                    <a:pt x="629" y="5398"/>
                    <a:pt x="629" y="4769"/>
                  </a:cubicBezTo>
                  <a:cubicBezTo>
                    <a:pt x="629" y="3808"/>
                    <a:pt x="851" y="2958"/>
                    <a:pt x="1257" y="2255"/>
                  </a:cubicBezTo>
                  <a:cubicBezTo>
                    <a:pt x="1701" y="1553"/>
                    <a:pt x="2293" y="1035"/>
                    <a:pt x="3032" y="777"/>
                  </a:cubicBezTo>
                  <a:cubicBezTo>
                    <a:pt x="3365" y="666"/>
                    <a:pt x="3698" y="629"/>
                    <a:pt x="4030" y="629"/>
                  </a:cubicBezTo>
                  <a:cubicBezTo>
                    <a:pt x="4052" y="628"/>
                    <a:pt x="4074" y="628"/>
                    <a:pt x="4096" y="628"/>
                  </a:cubicBezTo>
                  <a:close/>
                  <a:moveTo>
                    <a:pt x="4030" y="0"/>
                  </a:moveTo>
                  <a:cubicBezTo>
                    <a:pt x="3624" y="0"/>
                    <a:pt x="3217" y="74"/>
                    <a:pt x="2810" y="185"/>
                  </a:cubicBezTo>
                  <a:cubicBezTo>
                    <a:pt x="1923" y="518"/>
                    <a:pt x="1220" y="1146"/>
                    <a:pt x="740" y="1923"/>
                  </a:cubicBezTo>
                  <a:cubicBezTo>
                    <a:pt x="259" y="2736"/>
                    <a:pt x="0" y="3734"/>
                    <a:pt x="0" y="4769"/>
                  </a:cubicBezTo>
                  <a:cubicBezTo>
                    <a:pt x="0" y="5472"/>
                    <a:pt x="148" y="6248"/>
                    <a:pt x="407" y="6988"/>
                  </a:cubicBezTo>
                  <a:cubicBezTo>
                    <a:pt x="1257" y="9391"/>
                    <a:pt x="3254" y="11018"/>
                    <a:pt x="5287" y="11018"/>
                  </a:cubicBezTo>
                  <a:cubicBezTo>
                    <a:pt x="5694" y="11018"/>
                    <a:pt x="6101" y="10944"/>
                    <a:pt x="6507" y="10796"/>
                  </a:cubicBezTo>
                  <a:cubicBezTo>
                    <a:pt x="7395" y="10500"/>
                    <a:pt x="8097" y="9871"/>
                    <a:pt x="8578" y="9058"/>
                  </a:cubicBezTo>
                  <a:cubicBezTo>
                    <a:pt x="9058" y="8282"/>
                    <a:pt x="9317" y="7284"/>
                    <a:pt x="9317" y="6248"/>
                  </a:cubicBezTo>
                  <a:cubicBezTo>
                    <a:pt x="9317" y="5546"/>
                    <a:pt x="9169" y="4769"/>
                    <a:pt x="8910" y="4030"/>
                  </a:cubicBezTo>
                  <a:cubicBezTo>
                    <a:pt x="8097" y="1627"/>
                    <a:pt x="6101" y="0"/>
                    <a:pt x="4030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614;p64">
              <a:extLst>
                <a:ext uri="{FF2B5EF4-FFF2-40B4-BE49-F238E27FC236}">
                  <a16:creationId xmlns:a16="http://schemas.microsoft.com/office/drawing/2014/main" id="{7EDE06A1-66A5-49D0-B61D-BE5667DEDBFB}"/>
                </a:ext>
              </a:extLst>
            </p:cNvPr>
            <p:cNvSpPr/>
            <p:nvPr/>
          </p:nvSpPr>
          <p:spPr>
            <a:xfrm>
              <a:off x="931375" y="2906950"/>
              <a:ext cx="211675" cy="222725"/>
            </a:xfrm>
            <a:custGeom>
              <a:avLst/>
              <a:gdLst/>
              <a:ahLst/>
              <a:cxnLst/>
              <a:rect l="l" t="t" r="r" b="b"/>
              <a:pathLst>
                <a:path w="8467" h="8909" extrusionOk="0">
                  <a:moveTo>
                    <a:pt x="3692" y="1"/>
                  </a:moveTo>
                  <a:cubicBezTo>
                    <a:pt x="3369" y="1"/>
                    <a:pt x="3047" y="54"/>
                    <a:pt x="2736" y="166"/>
                  </a:cubicBezTo>
                  <a:cubicBezTo>
                    <a:pt x="850" y="795"/>
                    <a:pt x="0" y="3272"/>
                    <a:pt x="813" y="5638"/>
                  </a:cubicBezTo>
                  <a:cubicBezTo>
                    <a:pt x="1490" y="7606"/>
                    <a:pt x="3138" y="8909"/>
                    <a:pt x="4759" y="8909"/>
                  </a:cubicBezTo>
                  <a:cubicBezTo>
                    <a:pt x="5086" y="8909"/>
                    <a:pt x="5413" y="8856"/>
                    <a:pt x="5731" y="8744"/>
                  </a:cubicBezTo>
                  <a:cubicBezTo>
                    <a:pt x="7616" y="8078"/>
                    <a:pt x="8466" y="5638"/>
                    <a:pt x="7616" y="3272"/>
                  </a:cubicBezTo>
                  <a:cubicBezTo>
                    <a:pt x="6940" y="1304"/>
                    <a:pt x="5291" y="1"/>
                    <a:pt x="3692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615;p64">
              <a:extLst>
                <a:ext uri="{FF2B5EF4-FFF2-40B4-BE49-F238E27FC236}">
                  <a16:creationId xmlns:a16="http://schemas.microsoft.com/office/drawing/2014/main" id="{10D533DC-EF6D-41C5-8040-574830C16A77}"/>
                </a:ext>
              </a:extLst>
            </p:cNvPr>
            <p:cNvSpPr/>
            <p:nvPr/>
          </p:nvSpPr>
          <p:spPr>
            <a:xfrm>
              <a:off x="935975" y="2899075"/>
              <a:ext cx="201525" cy="238500"/>
            </a:xfrm>
            <a:custGeom>
              <a:avLst/>
              <a:gdLst/>
              <a:ahLst/>
              <a:cxnLst/>
              <a:rect l="l" t="t" r="r" b="b"/>
              <a:pathLst>
                <a:path w="8061" h="9540" extrusionOk="0">
                  <a:moveTo>
                    <a:pt x="3577" y="628"/>
                  </a:moveTo>
                  <a:cubicBezTo>
                    <a:pt x="5001" y="628"/>
                    <a:pt x="6517" y="1840"/>
                    <a:pt x="7136" y="3698"/>
                  </a:cubicBezTo>
                  <a:cubicBezTo>
                    <a:pt x="7358" y="4252"/>
                    <a:pt x="7432" y="4844"/>
                    <a:pt x="7432" y="5398"/>
                  </a:cubicBezTo>
                  <a:cubicBezTo>
                    <a:pt x="7432" y="6212"/>
                    <a:pt x="7247" y="6951"/>
                    <a:pt x="6914" y="7543"/>
                  </a:cubicBezTo>
                  <a:cubicBezTo>
                    <a:pt x="6545" y="8134"/>
                    <a:pt x="6064" y="8541"/>
                    <a:pt x="5436" y="8763"/>
                  </a:cubicBezTo>
                  <a:cubicBezTo>
                    <a:pt x="5140" y="8874"/>
                    <a:pt x="4881" y="8911"/>
                    <a:pt x="4585" y="8911"/>
                  </a:cubicBezTo>
                  <a:cubicBezTo>
                    <a:pt x="3143" y="8911"/>
                    <a:pt x="1591" y="7728"/>
                    <a:pt x="925" y="5842"/>
                  </a:cubicBezTo>
                  <a:cubicBezTo>
                    <a:pt x="703" y="5287"/>
                    <a:pt x="629" y="4696"/>
                    <a:pt x="629" y="4141"/>
                  </a:cubicBezTo>
                  <a:cubicBezTo>
                    <a:pt x="629" y="3328"/>
                    <a:pt x="814" y="2589"/>
                    <a:pt x="1184" y="1997"/>
                  </a:cubicBezTo>
                  <a:cubicBezTo>
                    <a:pt x="1517" y="1406"/>
                    <a:pt x="2034" y="962"/>
                    <a:pt x="2626" y="777"/>
                  </a:cubicBezTo>
                  <a:cubicBezTo>
                    <a:pt x="2922" y="666"/>
                    <a:pt x="3217" y="629"/>
                    <a:pt x="3513" y="629"/>
                  </a:cubicBezTo>
                  <a:cubicBezTo>
                    <a:pt x="3534" y="629"/>
                    <a:pt x="3556" y="628"/>
                    <a:pt x="3577" y="628"/>
                  </a:cubicBezTo>
                  <a:close/>
                  <a:moveTo>
                    <a:pt x="3513" y="1"/>
                  </a:moveTo>
                  <a:cubicBezTo>
                    <a:pt x="3143" y="1"/>
                    <a:pt x="2774" y="75"/>
                    <a:pt x="2441" y="186"/>
                  </a:cubicBezTo>
                  <a:cubicBezTo>
                    <a:pt x="1665" y="444"/>
                    <a:pt x="1036" y="999"/>
                    <a:pt x="629" y="1701"/>
                  </a:cubicBezTo>
                  <a:cubicBezTo>
                    <a:pt x="223" y="2367"/>
                    <a:pt x="1" y="3217"/>
                    <a:pt x="1" y="4141"/>
                  </a:cubicBezTo>
                  <a:cubicBezTo>
                    <a:pt x="1" y="4770"/>
                    <a:pt x="112" y="5398"/>
                    <a:pt x="334" y="6064"/>
                  </a:cubicBezTo>
                  <a:cubicBezTo>
                    <a:pt x="1073" y="8134"/>
                    <a:pt x="2774" y="9539"/>
                    <a:pt x="4585" y="9539"/>
                  </a:cubicBezTo>
                  <a:cubicBezTo>
                    <a:pt x="4918" y="9539"/>
                    <a:pt x="5288" y="9465"/>
                    <a:pt x="5620" y="9354"/>
                  </a:cubicBezTo>
                  <a:cubicBezTo>
                    <a:pt x="6397" y="9095"/>
                    <a:pt x="7025" y="8541"/>
                    <a:pt x="7432" y="7838"/>
                  </a:cubicBezTo>
                  <a:cubicBezTo>
                    <a:pt x="7839" y="7136"/>
                    <a:pt x="8061" y="6323"/>
                    <a:pt x="8061" y="5398"/>
                  </a:cubicBezTo>
                  <a:cubicBezTo>
                    <a:pt x="8061" y="4770"/>
                    <a:pt x="7950" y="4141"/>
                    <a:pt x="7728" y="3476"/>
                  </a:cubicBezTo>
                  <a:cubicBezTo>
                    <a:pt x="6988" y="1406"/>
                    <a:pt x="5288" y="1"/>
                    <a:pt x="3513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616;p64">
              <a:extLst>
                <a:ext uri="{FF2B5EF4-FFF2-40B4-BE49-F238E27FC236}">
                  <a16:creationId xmlns:a16="http://schemas.microsoft.com/office/drawing/2014/main" id="{619EA47B-AEBE-44DB-8652-500AB5AFB2D6}"/>
                </a:ext>
              </a:extLst>
            </p:cNvPr>
            <p:cNvSpPr/>
            <p:nvPr/>
          </p:nvSpPr>
          <p:spPr>
            <a:xfrm>
              <a:off x="1254850" y="2924675"/>
              <a:ext cx="196900" cy="207625"/>
            </a:xfrm>
            <a:custGeom>
              <a:avLst/>
              <a:gdLst/>
              <a:ahLst/>
              <a:cxnLst/>
              <a:rect l="l" t="t" r="r" b="b"/>
              <a:pathLst>
                <a:path w="7876" h="8305" extrusionOk="0">
                  <a:moveTo>
                    <a:pt x="3465" y="1"/>
                  </a:moveTo>
                  <a:cubicBezTo>
                    <a:pt x="3156" y="1"/>
                    <a:pt x="2849" y="52"/>
                    <a:pt x="2552" y="160"/>
                  </a:cubicBezTo>
                  <a:cubicBezTo>
                    <a:pt x="814" y="751"/>
                    <a:pt x="1" y="3043"/>
                    <a:pt x="777" y="5262"/>
                  </a:cubicBezTo>
                  <a:cubicBezTo>
                    <a:pt x="1421" y="7101"/>
                    <a:pt x="2928" y="8304"/>
                    <a:pt x="4436" y="8304"/>
                  </a:cubicBezTo>
                  <a:cubicBezTo>
                    <a:pt x="4747" y="8304"/>
                    <a:pt x="5058" y="8253"/>
                    <a:pt x="5362" y="8145"/>
                  </a:cubicBezTo>
                  <a:cubicBezTo>
                    <a:pt x="7099" y="7554"/>
                    <a:pt x="7876" y="5262"/>
                    <a:pt x="7136" y="3043"/>
                  </a:cubicBezTo>
                  <a:cubicBezTo>
                    <a:pt x="6493" y="1205"/>
                    <a:pt x="4960" y="1"/>
                    <a:pt x="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617;p64">
              <a:extLst>
                <a:ext uri="{FF2B5EF4-FFF2-40B4-BE49-F238E27FC236}">
                  <a16:creationId xmlns:a16="http://schemas.microsoft.com/office/drawing/2014/main" id="{E9074174-43EF-45F7-A819-8A243269E7AC}"/>
                </a:ext>
              </a:extLst>
            </p:cNvPr>
            <p:cNvSpPr/>
            <p:nvPr/>
          </p:nvSpPr>
          <p:spPr>
            <a:xfrm>
              <a:off x="1259475" y="2916650"/>
              <a:ext cx="188575" cy="223700"/>
            </a:xfrm>
            <a:custGeom>
              <a:avLst/>
              <a:gdLst/>
              <a:ahLst/>
              <a:cxnLst/>
              <a:rect l="l" t="t" r="r" b="b"/>
              <a:pathLst>
                <a:path w="7543" h="8948" extrusionOk="0">
                  <a:moveTo>
                    <a:pt x="3254" y="629"/>
                  </a:moveTo>
                  <a:cubicBezTo>
                    <a:pt x="4585" y="629"/>
                    <a:pt x="6027" y="1738"/>
                    <a:pt x="6655" y="3475"/>
                  </a:cubicBezTo>
                  <a:cubicBezTo>
                    <a:pt x="6840" y="3993"/>
                    <a:pt x="6914" y="4548"/>
                    <a:pt x="6914" y="5065"/>
                  </a:cubicBezTo>
                  <a:cubicBezTo>
                    <a:pt x="6914" y="5805"/>
                    <a:pt x="6729" y="6507"/>
                    <a:pt x="6434" y="7025"/>
                  </a:cubicBezTo>
                  <a:cubicBezTo>
                    <a:pt x="6101" y="7579"/>
                    <a:pt x="5620" y="7986"/>
                    <a:pt x="5066" y="8171"/>
                  </a:cubicBezTo>
                  <a:cubicBezTo>
                    <a:pt x="4807" y="8282"/>
                    <a:pt x="4548" y="8319"/>
                    <a:pt x="4252" y="8319"/>
                  </a:cubicBezTo>
                  <a:cubicBezTo>
                    <a:pt x="2921" y="8319"/>
                    <a:pt x="1479" y="7209"/>
                    <a:pt x="888" y="5472"/>
                  </a:cubicBezTo>
                  <a:cubicBezTo>
                    <a:pt x="703" y="4917"/>
                    <a:pt x="592" y="4400"/>
                    <a:pt x="592" y="3882"/>
                  </a:cubicBezTo>
                  <a:cubicBezTo>
                    <a:pt x="592" y="3143"/>
                    <a:pt x="777" y="2440"/>
                    <a:pt x="1110" y="1886"/>
                  </a:cubicBezTo>
                  <a:cubicBezTo>
                    <a:pt x="1443" y="1368"/>
                    <a:pt x="1886" y="961"/>
                    <a:pt x="2478" y="740"/>
                  </a:cubicBezTo>
                  <a:cubicBezTo>
                    <a:pt x="2736" y="666"/>
                    <a:pt x="2995" y="629"/>
                    <a:pt x="3254" y="629"/>
                  </a:cubicBezTo>
                  <a:close/>
                  <a:moveTo>
                    <a:pt x="3254" y="0"/>
                  </a:moveTo>
                  <a:cubicBezTo>
                    <a:pt x="2921" y="0"/>
                    <a:pt x="2589" y="74"/>
                    <a:pt x="2256" y="185"/>
                  </a:cubicBezTo>
                  <a:cubicBezTo>
                    <a:pt x="1553" y="407"/>
                    <a:pt x="962" y="924"/>
                    <a:pt x="592" y="1590"/>
                  </a:cubicBezTo>
                  <a:cubicBezTo>
                    <a:pt x="186" y="2255"/>
                    <a:pt x="1" y="3032"/>
                    <a:pt x="1" y="3882"/>
                  </a:cubicBezTo>
                  <a:cubicBezTo>
                    <a:pt x="1" y="4474"/>
                    <a:pt x="75" y="5065"/>
                    <a:pt x="296" y="5694"/>
                  </a:cubicBezTo>
                  <a:cubicBezTo>
                    <a:pt x="962" y="7616"/>
                    <a:pt x="2589" y="8910"/>
                    <a:pt x="4252" y="8947"/>
                  </a:cubicBezTo>
                  <a:cubicBezTo>
                    <a:pt x="4585" y="8947"/>
                    <a:pt x="4918" y="8873"/>
                    <a:pt x="5250" y="8762"/>
                  </a:cubicBezTo>
                  <a:cubicBezTo>
                    <a:pt x="5990" y="8503"/>
                    <a:pt x="6544" y="7986"/>
                    <a:pt x="6951" y="7357"/>
                  </a:cubicBezTo>
                  <a:cubicBezTo>
                    <a:pt x="7321" y="6692"/>
                    <a:pt x="7543" y="5915"/>
                    <a:pt x="7543" y="5065"/>
                  </a:cubicBezTo>
                  <a:cubicBezTo>
                    <a:pt x="7543" y="4474"/>
                    <a:pt x="7432" y="3882"/>
                    <a:pt x="7210" y="3254"/>
                  </a:cubicBezTo>
                  <a:cubicBezTo>
                    <a:pt x="6544" y="1331"/>
                    <a:pt x="4918" y="0"/>
                    <a:pt x="325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618;p64">
              <a:extLst>
                <a:ext uri="{FF2B5EF4-FFF2-40B4-BE49-F238E27FC236}">
                  <a16:creationId xmlns:a16="http://schemas.microsoft.com/office/drawing/2014/main" id="{FA34902C-1003-4655-9C84-0FCB2B10CC73}"/>
                </a:ext>
              </a:extLst>
            </p:cNvPr>
            <p:cNvSpPr/>
            <p:nvPr/>
          </p:nvSpPr>
          <p:spPr>
            <a:xfrm>
              <a:off x="1268725" y="2939350"/>
              <a:ext cx="169150" cy="178300"/>
            </a:xfrm>
            <a:custGeom>
              <a:avLst/>
              <a:gdLst/>
              <a:ahLst/>
              <a:cxnLst/>
              <a:rect l="l" t="t" r="r" b="b"/>
              <a:pathLst>
                <a:path w="6766" h="7132" extrusionOk="0">
                  <a:moveTo>
                    <a:pt x="2950" y="0"/>
                  </a:moveTo>
                  <a:cubicBezTo>
                    <a:pt x="2692" y="0"/>
                    <a:pt x="2434" y="41"/>
                    <a:pt x="2182" y="127"/>
                  </a:cubicBezTo>
                  <a:cubicBezTo>
                    <a:pt x="703" y="645"/>
                    <a:pt x="0" y="2604"/>
                    <a:pt x="666" y="4527"/>
                  </a:cubicBezTo>
                  <a:cubicBezTo>
                    <a:pt x="1221" y="6099"/>
                    <a:pt x="2546" y="7131"/>
                    <a:pt x="3829" y="7131"/>
                  </a:cubicBezTo>
                  <a:cubicBezTo>
                    <a:pt x="4085" y="7131"/>
                    <a:pt x="4339" y="7090"/>
                    <a:pt x="4585" y="7004"/>
                  </a:cubicBezTo>
                  <a:cubicBezTo>
                    <a:pt x="6101" y="6486"/>
                    <a:pt x="6766" y="4490"/>
                    <a:pt x="6101" y="2604"/>
                  </a:cubicBezTo>
                  <a:cubicBezTo>
                    <a:pt x="5546" y="1032"/>
                    <a:pt x="4246" y="0"/>
                    <a:pt x="2950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619;p64">
              <a:extLst>
                <a:ext uri="{FF2B5EF4-FFF2-40B4-BE49-F238E27FC236}">
                  <a16:creationId xmlns:a16="http://schemas.microsoft.com/office/drawing/2014/main" id="{A67AE12A-E916-4BBE-A15B-962BD064582F}"/>
                </a:ext>
              </a:extLst>
            </p:cNvPr>
            <p:cNvSpPr/>
            <p:nvPr/>
          </p:nvSpPr>
          <p:spPr>
            <a:xfrm>
              <a:off x="1271500" y="2931425"/>
              <a:ext cx="163625" cy="194125"/>
            </a:xfrm>
            <a:custGeom>
              <a:avLst/>
              <a:gdLst/>
              <a:ahLst/>
              <a:cxnLst/>
              <a:rect l="l" t="t" r="r" b="b"/>
              <a:pathLst>
                <a:path w="6545" h="7765" extrusionOk="0">
                  <a:moveTo>
                    <a:pt x="2847" y="629"/>
                  </a:moveTo>
                  <a:cubicBezTo>
                    <a:pt x="3956" y="629"/>
                    <a:pt x="5176" y="1553"/>
                    <a:pt x="5694" y="3032"/>
                  </a:cubicBezTo>
                  <a:cubicBezTo>
                    <a:pt x="5879" y="3476"/>
                    <a:pt x="5953" y="3957"/>
                    <a:pt x="5953" y="4400"/>
                  </a:cubicBezTo>
                  <a:cubicBezTo>
                    <a:pt x="5953" y="5029"/>
                    <a:pt x="5805" y="5583"/>
                    <a:pt x="5509" y="6064"/>
                  </a:cubicBezTo>
                  <a:cubicBezTo>
                    <a:pt x="5250" y="6508"/>
                    <a:pt x="4843" y="6840"/>
                    <a:pt x="4363" y="7025"/>
                  </a:cubicBezTo>
                  <a:cubicBezTo>
                    <a:pt x="4141" y="7099"/>
                    <a:pt x="3919" y="7136"/>
                    <a:pt x="3697" y="7136"/>
                  </a:cubicBezTo>
                  <a:cubicBezTo>
                    <a:pt x="2588" y="7136"/>
                    <a:pt x="1368" y="6212"/>
                    <a:pt x="851" y="4733"/>
                  </a:cubicBezTo>
                  <a:cubicBezTo>
                    <a:pt x="703" y="4252"/>
                    <a:pt x="629" y="3809"/>
                    <a:pt x="629" y="3365"/>
                  </a:cubicBezTo>
                  <a:cubicBezTo>
                    <a:pt x="629" y="2736"/>
                    <a:pt x="777" y="2145"/>
                    <a:pt x="1035" y="1701"/>
                  </a:cubicBezTo>
                  <a:cubicBezTo>
                    <a:pt x="1331" y="1258"/>
                    <a:pt x="1701" y="888"/>
                    <a:pt x="2182" y="740"/>
                  </a:cubicBezTo>
                  <a:cubicBezTo>
                    <a:pt x="2403" y="666"/>
                    <a:pt x="2625" y="629"/>
                    <a:pt x="2847" y="629"/>
                  </a:cubicBezTo>
                  <a:close/>
                  <a:moveTo>
                    <a:pt x="2847" y="1"/>
                  </a:moveTo>
                  <a:cubicBezTo>
                    <a:pt x="2551" y="1"/>
                    <a:pt x="2255" y="38"/>
                    <a:pt x="1997" y="149"/>
                  </a:cubicBezTo>
                  <a:cubicBezTo>
                    <a:pt x="1368" y="370"/>
                    <a:pt x="851" y="814"/>
                    <a:pt x="518" y="1369"/>
                  </a:cubicBezTo>
                  <a:cubicBezTo>
                    <a:pt x="185" y="1960"/>
                    <a:pt x="0" y="2626"/>
                    <a:pt x="0" y="3365"/>
                  </a:cubicBezTo>
                  <a:cubicBezTo>
                    <a:pt x="0" y="3883"/>
                    <a:pt x="74" y="4400"/>
                    <a:pt x="259" y="4918"/>
                  </a:cubicBezTo>
                  <a:cubicBezTo>
                    <a:pt x="851" y="6618"/>
                    <a:pt x="2255" y="7728"/>
                    <a:pt x="3697" y="7765"/>
                  </a:cubicBezTo>
                  <a:cubicBezTo>
                    <a:pt x="3993" y="7765"/>
                    <a:pt x="4289" y="7691"/>
                    <a:pt x="4585" y="7617"/>
                  </a:cubicBezTo>
                  <a:cubicBezTo>
                    <a:pt x="5213" y="7395"/>
                    <a:pt x="5694" y="6951"/>
                    <a:pt x="6063" y="6360"/>
                  </a:cubicBezTo>
                  <a:cubicBezTo>
                    <a:pt x="6396" y="5805"/>
                    <a:pt x="6544" y="5103"/>
                    <a:pt x="6544" y="4400"/>
                  </a:cubicBezTo>
                  <a:cubicBezTo>
                    <a:pt x="6544" y="3883"/>
                    <a:pt x="6470" y="3365"/>
                    <a:pt x="6285" y="2810"/>
                  </a:cubicBezTo>
                  <a:cubicBezTo>
                    <a:pt x="5694" y="1147"/>
                    <a:pt x="4326" y="1"/>
                    <a:pt x="284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620;p64">
              <a:extLst>
                <a:ext uri="{FF2B5EF4-FFF2-40B4-BE49-F238E27FC236}">
                  <a16:creationId xmlns:a16="http://schemas.microsoft.com/office/drawing/2014/main" id="{212D7999-E222-498F-8D79-1882938EE7C3}"/>
                </a:ext>
              </a:extLst>
            </p:cNvPr>
            <p:cNvSpPr/>
            <p:nvPr/>
          </p:nvSpPr>
          <p:spPr>
            <a:xfrm>
              <a:off x="1540450" y="2960750"/>
              <a:ext cx="151600" cy="159500"/>
            </a:xfrm>
            <a:custGeom>
              <a:avLst/>
              <a:gdLst/>
              <a:ahLst/>
              <a:cxnLst/>
              <a:rect l="l" t="t" r="r" b="b"/>
              <a:pathLst>
                <a:path w="6064" h="6380" extrusionOk="0">
                  <a:moveTo>
                    <a:pt x="2656" y="1"/>
                  </a:moveTo>
                  <a:cubicBezTo>
                    <a:pt x="2420" y="1"/>
                    <a:pt x="2187" y="40"/>
                    <a:pt x="1960" y="122"/>
                  </a:cubicBezTo>
                  <a:cubicBezTo>
                    <a:pt x="629" y="565"/>
                    <a:pt x="1" y="2340"/>
                    <a:pt x="592" y="4041"/>
                  </a:cubicBezTo>
                  <a:cubicBezTo>
                    <a:pt x="1083" y="5452"/>
                    <a:pt x="2262" y="6379"/>
                    <a:pt x="3409" y="6379"/>
                  </a:cubicBezTo>
                  <a:cubicBezTo>
                    <a:pt x="3644" y="6379"/>
                    <a:pt x="3878" y="6341"/>
                    <a:pt x="4104" y="6259"/>
                  </a:cubicBezTo>
                  <a:cubicBezTo>
                    <a:pt x="5435" y="5778"/>
                    <a:pt x="6064" y="4041"/>
                    <a:pt x="5472" y="2340"/>
                  </a:cubicBezTo>
                  <a:cubicBezTo>
                    <a:pt x="4981" y="928"/>
                    <a:pt x="3803" y="1"/>
                    <a:pt x="2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621;p64">
              <a:extLst>
                <a:ext uri="{FF2B5EF4-FFF2-40B4-BE49-F238E27FC236}">
                  <a16:creationId xmlns:a16="http://schemas.microsoft.com/office/drawing/2014/main" id="{494EC059-D9C3-40BC-8074-F1B184F1E72A}"/>
                </a:ext>
              </a:extLst>
            </p:cNvPr>
            <p:cNvSpPr/>
            <p:nvPr/>
          </p:nvSpPr>
          <p:spPr>
            <a:xfrm>
              <a:off x="1542300" y="2952675"/>
              <a:ext cx="147900" cy="174725"/>
            </a:xfrm>
            <a:custGeom>
              <a:avLst/>
              <a:gdLst/>
              <a:ahLst/>
              <a:cxnLst/>
              <a:rect l="l" t="t" r="r" b="b"/>
              <a:pathLst>
                <a:path w="5916" h="6989" extrusionOk="0">
                  <a:moveTo>
                    <a:pt x="2589" y="629"/>
                  </a:moveTo>
                  <a:cubicBezTo>
                    <a:pt x="3550" y="629"/>
                    <a:pt x="4659" y="1443"/>
                    <a:pt x="5103" y="2774"/>
                  </a:cubicBezTo>
                  <a:cubicBezTo>
                    <a:pt x="5250" y="3180"/>
                    <a:pt x="5324" y="3587"/>
                    <a:pt x="5324" y="3957"/>
                  </a:cubicBezTo>
                  <a:cubicBezTo>
                    <a:pt x="5324" y="4511"/>
                    <a:pt x="5177" y="5029"/>
                    <a:pt x="4918" y="5436"/>
                  </a:cubicBezTo>
                  <a:cubicBezTo>
                    <a:pt x="4696" y="5842"/>
                    <a:pt x="4363" y="6138"/>
                    <a:pt x="3920" y="6286"/>
                  </a:cubicBezTo>
                  <a:cubicBezTo>
                    <a:pt x="3735" y="6360"/>
                    <a:pt x="3550" y="6397"/>
                    <a:pt x="3328" y="6397"/>
                  </a:cubicBezTo>
                  <a:cubicBezTo>
                    <a:pt x="2367" y="6397"/>
                    <a:pt x="1258" y="5547"/>
                    <a:pt x="814" y="4253"/>
                  </a:cubicBezTo>
                  <a:cubicBezTo>
                    <a:pt x="666" y="3846"/>
                    <a:pt x="592" y="3439"/>
                    <a:pt x="592" y="3033"/>
                  </a:cubicBezTo>
                  <a:cubicBezTo>
                    <a:pt x="592" y="2478"/>
                    <a:pt x="740" y="1960"/>
                    <a:pt x="999" y="1554"/>
                  </a:cubicBezTo>
                  <a:cubicBezTo>
                    <a:pt x="1221" y="1184"/>
                    <a:pt x="1553" y="888"/>
                    <a:pt x="1997" y="740"/>
                  </a:cubicBezTo>
                  <a:cubicBezTo>
                    <a:pt x="2182" y="666"/>
                    <a:pt x="2367" y="629"/>
                    <a:pt x="2589" y="629"/>
                  </a:cubicBezTo>
                  <a:close/>
                  <a:moveTo>
                    <a:pt x="2589" y="1"/>
                  </a:moveTo>
                  <a:cubicBezTo>
                    <a:pt x="2330" y="1"/>
                    <a:pt x="2034" y="38"/>
                    <a:pt x="1775" y="149"/>
                  </a:cubicBezTo>
                  <a:cubicBezTo>
                    <a:pt x="1221" y="334"/>
                    <a:pt x="777" y="740"/>
                    <a:pt x="444" y="1258"/>
                  </a:cubicBezTo>
                  <a:cubicBezTo>
                    <a:pt x="149" y="1776"/>
                    <a:pt x="1" y="2404"/>
                    <a:pt x="1" y="3033"/>
                  </a:cubicBezTo>
                  <a:cubicBezTo>
                    <a:pt x="1" y="3513"/>
                    <a:pt x="75" y="3994"/>
                    <a:pt x="222" y="4437"/>
                  </a:cubicBezTo>
                  <a:cubicBezTo>
                    <a:pt x="777" y="5953"/>
                    <a:pt x="2034" y="6988"/>
                    <a:pt x="3328" y="6988"/>
                  </a:cubicBezTo>
                  <a:cubicBezTo>
                    <a:pt x="3624" y="6988"/>
                    <a:pt x="3883" y="6951"/>
                    <a:pt x="4141" y="6878"/>
                  </a:cubicBezTo>
                  <a:cubicBezTo>
                    <a:pt x="4696" y="6656"/>
                    <a:pt x="5177" y="6249"/>
                    <a:pt x="5472" y="5768"/>
                  </a:cubicBezTo>
                  <a:cubicBezTo>
                    <a:pt x="5768" y="5251"/>
                    <a:pt x="5916" y="4622"/>
                    <a:pt x="5916" y="3957"/>
                  </a:cubicBezTo>
                  <a:cubicBezTo>
                    <a:pt x="5916" y="3513"/>
                    <a:pt x="5842" y="3033"/>
                    <a:pt x="5694" y="2552"/>
                  </a:cubicBezTo>
                  <a:cubicBezTo>
                    <a:pt x="5140" y="1036"/>
                    <a:pt x="3883" y="1"/>
                    <a:pt x="2589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622;p64">
              <a:extLst>
                <a:ext uri="{FF2B5EF4-FFF2-40B4-BE49-F238E27FC236}">
                  <a16:creationId xmlns:a16="http://schemas.microsoft.com/office/drawing/2014/main" id="{ACD9A303-1903-4108-A94F-95E72774A5B0}"/>
                </a:ext>
              </a:extLst>
            </p:cNvPr>
            <p:cNvSpPr/>
            <p:nvPr/>
          </p:nvSpPr>
          <p:spPr>
            <a:xfrm>
              <a:off x="1551550" y="2972325"/>
              <a:ext cx="129425" cy="136350"/>
            </a:xfrm>
            <a:custGeom>
              <a:avLst/>
              <a:gdLst/>
              <a:ahLst/>
              <a:cxnLst/>
              <a:rect l="l" t="t" r="r" b="b"/>
              <a:pathLst>
                <a:path w="5177" h="5454" extrusionOk="0">
                  <a:moveTo>
                    <a:pt x="2260" y="1"/>
                  </a:moveTo>
                  <a:cubicBezTo>
                    <a:pt x="2059" y="1"/>
                    <a:pt x="1858" y="33"/>
                    <a:pt x="1664" y="102"/>
                  </a:cubicBezTo>
                  <a:cubicBezTo>
                    <a:pt x="518" y="472"/>
                    <a:pt x="0" y="1988"/>
                    <a:pt x="518" y="3430"/>
                  </a:cubicBezTo>
                  <a:cubicBezTo>
                    <a:pt x="917" y="4659"/>
                    <a:pt x="1930" y="5454"/>
                    <a:pt x="2918" y="5454"/>
                  </a:cubicBezTo>
                  <a:cubicBezTo>
                    <a:pt x="3119" y="5454"/>
                    <a:pt x="3319" y="5421"/>
                    <a:pt x="3513" y="5352"/>
                  </a:cubicBezTo>
                  <a:cubicBezTo>
                    <a:pt x="4659" y="4945"/>
                    <a:pt x="5176" y="3430"/>
                    <a:pt x="4659" y="1988"/>
                  </a:cubicBezTo>
                  <a:cubicBezTo>
                    <a:pt x="4259" y="790"/>
                    <a:pt x="3248" y="1"/>
                    <a:pt x="2260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623;p64">
              <a:extLst>
                <a:ext uri="{FF2B5EF4-FFF2-40B4-BE49-F238E27FC236}">
                  <a16:creationId xmlns:a16="http://schemas.microsoft.com/office/drawing/2014/main" id="{D64147E7-765A-4FFC-ABCC-6F411DEB18AA}"/>
                </a:ext>
              </a:extLst>
            </p:cNvPr>
            <p:cNvSpPr/>
            <p:nvPr/>
          </p:nvSpPr>
          <p:spPr>
            <a:xfrm>
              <a:off x="1551550" y="2963775"/>
              <a:ext cx="129425" cy="152525"/>
            </a:xfrm>
            <a:custGeom>
              <a:avLst/>
              <a:gdLst/>
              <a:ahLst/>
              <a:cxnLst/>
              <a:rect l="l" t="t" r="r" b="b"/>
              <a:pathLst>
                <a:path w="5177" h="6101" extrusionOk="0">
                  <a:moveTo>
                    <a:pt x="2256" y="629"/>
                  </a:moveTo>
                  <a:cubicBezTo>
                    <a:pt x="3069" y="629"/>
                    <a:pt x="3993" y="1332"/>
                    <a:pt x="4400" y="2441"/>
                  </a:cubicBezTo>
                  <a:cubicBezTo>
                    <a:pt x="4511" y="2773"/>
                    <a:pt x="4548" y="3143"/>
                    <a:pt x="4548" y="3439"/>
                  </a:cubicBezTo>
                  <a:cubicBezTo>
                    <a:pt x="4548" y="3920"/>
                    <a:pt x="4437" y="4363"/>
                    <a:pt x="4252" y="4696"/>
                  </a:cubicBezTo>
                  <a:cubicBezTo>
                    <a:pt x="4030" y="5029"/>
                    <a:pt x="3771" y="5287"/>
                    <a:pt x="3402" y="5398"/>
                  </a:cubicBezTo>
                  <a:cubicBezTo>
                    <a:pt x="3254" y="5472"/>
                    <a:pt x="3069" y="5472"/>
                    <a:pt x="2921" y="5472"/>
                  </a:cubicBezTo>
                  <a:cubicBezTo>
                    <a:pt x="2901" y="5473"/>
                    <a:pt x="2880" y="5474"/>
                    <a:pt x="2859" y="5474"/>
                  </a:cubicBezTo>
                  <a:cubicBezTo>
                    <a:pt x="2062" y="5474"/>
                    <a:pt x="1174" y="4779"/>
                    <a:pt x="814" y="3698"/>
                  </a:cubicBezTo>
                  <a:cubicBezTo>
                    <a:pt x="666" y="3328"/>
                    <a:pt x="629" y="2995"/>
                    <a:pt x="629" y="2663"/>
                  </a:cubicBezTo>
                  <a:cubicBezTo>
                    <a:pt x="629" y="2182"/>
                    <a:pt x="740" y="1775"/>
                    <a:pt x="925" y="1442"/>
                  </a:cubicBezTo>
                  <a:cubicBezTo>
                    <a:pt x="1146" y="1073"/>
                    <a:pt x="1405" y="851"/>
                    <a:pt x="1775" y="703"/>
                  </a:cubicBezTo>
                  <a:cubicBezTo>
                    <a:pt x="1923" y="666"/>
                    <a:pt x="2108" y="629"/>
                    <a:pt x="2256" y="629"/>
                  </a:cubicBezTo>
                  <a:close/>
                  <a:moveTo>
                    <a:pt x="2256" y="1"/>
                  </a:moveTo>
                  <a:cubicBezTo>
                    <a:pt x="2034" y="1"/>
                    <a:pt x="1812" y="75"/>
                    <a:pt x="1590" y="149"/>
                  </a:cubicBezTo>
                  <a:cubicBezTo>
                    <a:pt x="1073" y="296"/>
                    <a:pt x="666" y="666"/>
                    <a:pt x="407" y="1110"/>
                  </a:cubicBezTo>
                  <a:cubicBezTo>
                    <a:pt x="148" y="1553"/>
                    <a:pt x="0" y="2108"/>
                    <a:pt x="0" y="2663"/>
                  </a:cubicBezTo>
                  <a:cubicBezTo>
                    <a:pt x="0" y="3069"/>
                    <a:pt x="74" y="3476"/>
                    <a:pt x="222" y="3883"/>
                  </a:cubicBezTo>
                  <a:cubicBezTo>
                    <a:pt x="666" y="5214"/>
                    <a:pt x="1775" y="6101"/>
                    <a:pt x="2921" y="6101"/>
                  </a:cubicBezTo>
                  <a:cubicBezTo>
                    <a:pt x="3143" y="6101"/>
                    <a:pt x="3402" y="6064"/>
                    <a:pt x="3623" y="5990"/>
                  </a:cubicBezTo>
                  <a:cubicBezTo>
                    <a:pt x="4104" y="5805"/>
                    <a:pt x="4511" y="5472"/>
                    <a:pt x="4770" y="4992"/>
                  </a:cubicBezTo>
                  <a:cubicBezTo>
                    <a:pt x="5028" y="4548"/>
                    <a:pt x="5176" y="4030"/>
                    <a:pt x="5176" y="3439"/>
                  </a:cubicBezTo>
                  <a:cubicBezTo>
                    <a:pt x="5176" y="3069"/>
                    <a:pt x="5102" y="2626"/>
                    <a:pt x="4954" y="2219"/>
                  </a:cubicBezTo>
                  <a:cubicBezTo>
                    <a:pt x="4511" y="925"/>
                    <a:pt x="3439" y="38"/>
                    <a:pt x="2256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624;p64">
              <a:extLst>
                <a:ext uri="{FF2B5EF4-FFF2-40B4-BE49-F238E27FC236}">
                  <a16:creationId xmlns:a16="http://schemas.microsoft.com/office/drawing/2014/main" id="{763A4244-5435-42DD-BA8C-E8F686BC4F36}"/>
                </a:ext>
              </a:extLst>
            </p:cNvPr>
            <p:cNvSpPr/>
            <p:nvPr/>
          </p:nvSpPr>
          <p:spPr>
            <a:xfrm>
              <a:off x="4390900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625;p64">
              <a:extLst>
                <a:ext uri="{FF2B5EF4-FFF2-40B4-BE49-F238E27FC236}">
                  <a16:creationId xmlns:a16="http://schemas.microsoft.com/office/drawing/2014/main" id="{F8F0FCA7-7C80-4BBE-AB9E-B6D63119E764}"/>
                </a:ext>
              </a:extLst>
            </p:cNvPr>
            <p:cNvSpPr/>
            <p:nvPr/>
          </p:nvSpPr>
          <p:spPr>
            <a:xfrm>
              <a:off x="4291075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46" y="9908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626;p64">
              <a:extLst>
                <a:ext uri="{FF2B5EF4-FFF2-40B4-BE49-F238E27FC236}">
                  <a16:creationId xmlns:a16="http://schemas.microsoft.com/office/drawing/2014/main" id="{AE386632-73F5-4BE1-919B-B9D2EC2898E0}"/>
                </a:ext>
              </a:extLst>
            </p:cNvPr>
            <p:cNvSpPr/>
            <p:nvPr/>
          </p:nvSpPr>
          <p:spPr>
            <a:xfrm>
              <a:off x="4190325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627;p64">
              <a:extLst>
                <a:ext uri="{FF2B5EF4-FFF2-40B4-BE49-F238E27FC236}">
                  <a16:creationId xmlns:a16="http://schemas.microsoft.com/office/drawing/2014/main" id="{482606AD-70C5-4820-BFBF-92CC3D62E884}"/>
                </a:ext>
              </a:extLst>
            </p:cNvPr>
            <p:cNvSpPr/>
            <p:nvPr/>
          </p:nvSpPr>
          <p:spPr>
            <a:xfrm>
              <a:off x="4090500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1" y="0"/>
                  </a:moveTo>
                  <a:lnTo>
                    <a:pt x="1" y="9908"/>
                  </a:lnTo>
                  <a:lnTo>
                    <a:pt x="1147" y="990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628;p64">
              <a:extLst>
                <a:ext uri="{FF2B5EF4-FFF2-40B4-BE49-F238E27FC236}">
                  <a16:creationId xmlns:a16="http://schemas.microsoft.com/office/drawing/2014/main" id="{77D27218-6B76-4A2F-8E28-1A1D827DBCC6}"/>
                </a:ext>
              </a:extLst>
            </p:cNvPr>
            <p:cNvSpPr/>
            <p:nvPr/>
          </p:nvSpPr>
          <p:spPr>
            <a:xfrm>
              <a:off x="4561875" y="2950850"/>
              <a:ext cx="378050" cy="36050"/>
            </a:xfrm>
            <a:custGeom>
              <a:avLst/>
              <a:gdLst/>
              <a:ahLst/>
              <a:cxnLst/>
              <a:rect l="l" t="t" r="r" b="b"/>
              <a:pathLst>
                <a:path w="15122" h="1442" extrusionOk="0">
                  <a:moveTo>
                    <a:pt x="703" y="0"/>
                  </a:moveTo>
                  <a:cubicBezTo>
                    <a:pt x="333" y="0"/>
                    <a:pt x="1" y="333"/>
                    <a:pt x="1" y="739"/>
                  </a:cubicBezTo>
                  <a:cubicBezTo>
                    <a:pt x="1" y="1109"/>
                    <a:pt x="333" y="1442"/>
                    <a:pt x="703" y="1442"/>
                  </a:cubicBezTo>
                  <a:lnTo>
                    <a:pt x="14419" y="1442"/>
                  </a:lnTo>
                  <a:cubicBezTo>
                    <a:pt x="14789" y="1442"/>
                    <a:pt x="15122" y="1109"/>
                    <a:pt x="15122" y="739"/>
                  </a:cubicBezTo>
                  <a:cubicBezTo>
                    <a:pt x="15122" y="333"/>
                    <a:pt x="14789" y="0"/>
                    <a:pt x="1441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629;p64">
              <a:extLst>
                <a:ext uri="{FF2B5EF4-FFF2-40B4-BE49-F238E27FC236}">
                  <a16:creationId xmlns:a16="http://schemas.microsoft.com/office/drawing/2014/main" id="{A14A19FC-AEC9-4073-B844-3F292FFC7457}"/>
                </a:ext>
              </a:extLst>
            </p:cNvPr>
            <p:cNvSpPr/>
            <p:nvPr/>
          </p:nvSpPr>
          <p:spPr>
            <a:xfrm>
              <a:off x="4561875" y="3063600"/>
              <a:ext cx="378050" cy="35150"/>
            </a:xfrm>
            <a:custGeom>
              <a:avLst/>
              <a:gdLst/>
              <a:ahLst/>
              <a:cxnLst/>
              <a:rect l="l" t="t" r="r" b="b"/>
              <a:pathLst>
                <a:path w="15122" h="1406" extrusionOk="0">
                  <a:moveTo>
                    <a:pt x="703" y="0"/>
                  </a:moveTo>
                  <a:cubicBezTo>
                    <a:pt x="333" y="0"/>
                    <a:pt x="1" y="296"/>
                    <a:pt x="1" y="703"/>
                  </a:cubicBezTo>
                  <a:cubicBezTo>
                    <a:pt x="1" y="1073"/>
                    <a:pt x="333" y="1405"/>
                    <a:pt x="703" y="1405"/>
                  </a:cubicBezTo>
                  <a:lnTo>
                    <a:pt x="14419" y="1405"/>
                  </a:lnTo>
                  <a:cubicBezTo>
                    <a:pt x="14789" y="1405"/>
                    <a:pt x="15122" y="1073"/>
                    <a:pt x="15122" y="703"/>
                  </a:cubicBezTo>
                  <a:cubicBezTo>
                    <a:pt x="15122" y="296"/>
                    <a:pt x="14789" y="0"/>
                    <a:pt x="1441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630;p64">
              <a:extLst>
                <a:ext uri="{FF2B5EF4-FFF2-40B4-BE49-F238E27FC236}">
                  <a16:creationId xmlns:a16="http://schemas.microsoft.com/office/drawing/2014/main" id="{3A1FFCD7-6A6B-49DB-AEDD-C285028C44E9}"/>
                </a:ext>
              </a:extLst>
            </p:cNvPr>
            <p:cNvSpPr/>
            <p:nvPr/>
          </p:nvSpPr>
          <p:spPr>
            <a:xfrm>
              <a:off x="2656050" y="3012775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631;p64">
              <a:extLst>
                <a:ext uri="{FF2B5EF4-FFF2-40B4-BE49-F238E27FC236}">
                  <a16:creationId xmlns:a16="http://schemas.microsoft.com/office/drawing/2014/main" id="{8581813C-8F2C-46A6-9E99-EBC98FDA6C05}"/>
                </a:ext>
              </a:extLst>
            </p:cNvPr>
            <p:cNvSpPr/>
            <p:nvPr/>
          </p:nvSpPr>
          <p:spPr>
            <a:xfrm>
              <a:off x="2648650" y="3005375"/>
              <a:ext cx="174700" cy="161775"/>
            </a:xfrm>
            <a:custGeom>
              <a:avLst/>
              <a:gdLst/>
              <a:ahLst/>
              <a:cxnLst/>
              <a:rect l="l" t="t" r="r" b="b"/>
              <a:pathLst>
                <a:path w="6988" h="6471" extrusionOk="0">
                  <a:moveTo>
                    <a:pt x="3513" y="629"/>
                  </a:moveTo>
                  <a:cubicBezTo>
                    <a:pt x="4289" y="629"/>
                    <a:pt x="5028" y="925"/>
                    <a:pt x="5546" y="1368"/>
                  </a:cubicBezTo>
                  <a:cubicBezTo>
                    <a:pt x="6064" y="1849"/>
                    <a:pt x="6359" y="2514"/>
                    <a:pt x="6359" y="3217"/>
                  </a:cubicBezTo>
                  <a:cubicBezTo>
                    <a:pt x="6359" y="3919"/>
                    <a:pt x="6064" y="4585"/>
                    <a:pt x="5546" y="5065"/>
                  </a:cubicBezTo>
                  <a:cubicBezTo>
                    <a:pt x="5028" y="5546"/>
                    <a:pt x="4289" y="5842"/>
                    <a:pt x="3513" y="5842"/>
                  </a:cubicBezTo>
                  <a:cubicBezTo>
                    <a:pt x="2699" y="5842"/>
                    <a:pt x="1960" y="5546"/>
                    <a:pt x="1442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2" y="1368"/>
                  </a:cubicBezTo>
                  <a:cubicBezTo>
                    <a:pt x="1960" y="925"/>
                    <a:pt x="2699" y="629"/>
                    <a:pt x="3513" y="629"/>
                  </a:cubicBezTo>
                  <a:close/>
                  <a:moveTo>
                    <a:pt x="3513" y="0"/>
                  </a:moveTo>
                  <a:cubicBezTo>
                    <a:pt x="2551" y="0"/>
                    <a:pt x="1664" y="333"/>
                    <a:pt x="1036" y="925"/>
                  </a:cubicBezTo>
                  <a:cubicBezTo>
                    <a:pt x="407" y="1516"/>
                    <a:pt x="0" y="2329"/>
                    <a:pt x="0" y="3217"/>
                  </a:cubicBezTo>
                  <a:cubicBezTo>
                    <a:pt x="0" y="4104"/>
                    <a:pt x="407" y="4917"/>
                    <a:pt x="1036" y="5509"/>
                  </a:cubicBezTo>
                  <a:cubicBezTo>
                    <a:pt x="1664" y="6100"/>
                    <a:pt x="2551" y="6470"/>
                    <a:pt x="3513" y="6470"/>
                  </a:cubicBezTo>
                  <a:cubicBezTo>
                    <a:pt x="4437" y="6470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632;p64">
              <a:extLst>
                <a:ext uri="{FF2B5EF4-FFF2-40B4-BE49-F238E27FC236}">
                  <a16:creationId xmlns:a16="http://schemas.microsoft.com/office/drawing/2014/main" id="{F0B428BE-0619-42C3-A92E-D2E110ED5A30}"/>
                </a:ext>
              </a:extLst>
            </p:cNvPr>
            <p:cNvSpPr/>
            <p:nvPr/>
          </p:nvSpPr>
          <p:spPr>
            <a:xfrm>
              <a:off x="2644950" y="3225350"/>
              <a:ext cx="159000" cy="146050"/>
            </a:xfrm>
            <a:custGeom>
              <a:avLst/>
              <a:gdLst/>
              <a:ahLst/>
              <a:cxnLst/>
              <a:rect l="l" t="t" r="r" b="b"/>
              <a:pathLst>
                <a:path w="6360" h="5842" extrusionOk="0">
                  <a:moveTo>
                    <a:pt x="3180" y="0"/>
                  </a:moveTo>
                  <a:cubicBezTo>
                    <a:pt x="1405" y="0"/>
                    <a:pt x="1" y="1294"/>
                    <a:pt x="1" y="2921"/>
                  </a:cubicBezTo>
                  <a:cubicBezTo>
                    <a:pt x="1" y="4548"/>
                    <a:pt x="1405" y="5842"/>
                    <a:pt x="3180" y="5842"/>
                  </a:cubicBezTo>
                  <a:cubicBezTo>
                    <a:pt x="4918" y="5842"/>
                    <a:pt x="6360" y="4548"/>
                    <a:pt x="6360" y="2921"/>
                  </a:cubicBezTo>
                  <a:cubicBezTo>
                    <a:pt x="6360" y="1294"/>
                    <a:pt x="4918" y="0"/>
                    <a:pt x="3180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633;p64">
              <a:extLst>
                <a:ext uri="{FF2B5EF4-FFF2-40B4-BE49-F238E27FC236}">
                  <a16:creationId xmlns:a16="http://schemas.microsoft.com/office/drawing/2014/main" id="{AFD26D77-1ED4-4C38-AD76-D05147ECAE08}"/>
                </a:ext>
              </a:extLst>
            </p:cNvPr>
            <p:cNvSpPr/>
            <p:nvPr/>
          </p:nvSpPr>
          <p:spPr>
            <a:xfrm>
              <a:off x="2636625" y="321795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888"/>
                    <a:pt x="5546" y="1368"/>
                  </a:cubicBezTo>
                  <a:cubicBezTo>
                    <a:pt x="6064" y="1849"/>
                    <a:pt x="6397" y="2515"/>
                    <a:pt x="6397" y="3217"/>
                  </a:cubicBezTo>
                  <a:cubicBezTo>
                    <a:pt x="6397" y="3919"/>
                    <a:pt x="6064" y="4585"/>
                    <a:pt x="5546" y="5066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6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5"/>
                    <a:pt x="925" y="1849"/>
                    <a:pt x="1443" y="1368"/>
                  </a:cubicBezTo>
                  <a:cubicBezTo>
                    <a:pt x="1960" y="888"/>
                    <a:pt x="2700" y="592"/>
                    <a:pt x="3513" y="592"/>
                  </a:cubicBezTo>
                  <a:close/>
                  <a:moveTo>
                    <a:pt x="3513" y="1"/>
                  </a:moveTo>
                  <a:cubicBezTo>
                    <a:pt x="2552" y="1"/>
                    <a:pt x="1665" y="333"/>
                    <a:pt x="1036" y="925"/>
                  </a:cubicBezTo>
                  <a:cubicBezTo>
                    <a:pt x="408" y="1516"/>
                    <a:pt x="1" y="2330"/>
                    <a:pt x="1" y="3217"/>
                  </a:cubicBezTo>
                  <a:cubicBezTo>
                    <a:pt x="1" y="4104"/>
                    <a:pt x="408" y="4918"/>
                    <a:pt x="1036" y="5509"/>
                  </a:cubicBezTo>
                  <a:cubicBezTo>
                    <a:pt x="1665" y="6101"/>
                    <a:pt x="2552" y="6433"/>
                    <a:pt x="3513" y="6433"/>
                  </a:cubicBezTo>
                  <a:cubicBezTo>
                    <a:pt x="4474" y="6433"/>
                    <a:pt x="5325" y="6101"/>
                    <a:pt x="5953" y="5509"/>
                  </a:cubicBezTo>
                  <a:cubicBezTo>
                    <a:pt x="6582" y="4918"/>
                    <a:pt x="6988" y="4104"/>
                    <a:pt x="6988" y="3217"/>
                  </a:cubicBezTo>
                  <a:cubicBezTo>
                    <a:pt x="6988" y="2330"/>
                    <a:pt x="6582" y="1516"/>
                    <a:pt x="5953" y="925"/>
                  </a:cubicBezTo>
                  <a:cubicBezTo>
                    <a:pt x="5325" y="333"/>
                    <a:pt x="4474" y="1"/>
                    <a:pt x="3513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634;p64">
              <a:extLst>
                <a:ext uri="{FF2B5EF4-FFF2-40B4-BE49-F238E27FC236}">
                  <a16:creationId xmlns:a16="http://schemas.microsoft.com/office/drawing/2014/main" id="{676ECBC0-B1D4-4BAA-B7C8-C4DD4C7446F7}"/>
                </a:ext>
              </a:extLst>
            </p:cNvPr>
            <p:cNvSpPr/>
            <p:nvPr/>
          </p:nvSpPr>
          <p:spPr>
            <a:xfrm>
              <a:off x="2618150" y="3425000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635;p64">
              <a:extLst>
                <a:ext uri="{FF2B5EF4-FFF2-40B4-BE49-F238E27FC236}">
                  <a16:creationId xmlns:a16="http://schemas.microsoft.com/office/drawing/2014/main" id="{94233E90-2631-495D-AD30-CA30F960AD42}"/>
                </a:ext>
              </a:extLst>
            </p:cNvPr>
            <p:cNvSpPr/>
            <p:nvPr/>
          </p:nvSpPr>
          <p:spPr>
            <a:xfrm>
              <a:off x="2610750" y="341760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925"/>
                    <a:pt x="5546" y="1368"/>
                  </a:cubicBezTo>
                  <a:cubicBezTo>
                    <a:pt x="6064" y="1849"/>
                    <a:pt x="6360" y="2514"/>
                    <a:pt x="6360" y="3217"/>
                  </a:cubicBezTo>
                  <a:cubicBezTo>
                    <a:pt x="6360" y="3919"/>
                    <a:pt x="6064" y="4585"/>
                    <a:pt x="5546" y="5065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3" y="1368"/>
                  </a:cubicBezTo>
                  <a:cubicBezTo>
                    <a:pt x="1960" y="925"/>
                    <a:pt x="2700" y="592"/>
                    <a:pt x="3513" y="592"/>
                  </a:cubicBezTo>
                  <a:close/>
                  <a:moveTo>
                    <a:pt x="3513" y="0"/>
                  </a:moveTo>
                  <a:cubicBezTo>
                    <a:pt x="2552" y="0"/>
                    <a:pt x="1664" y="333"/>
                    <a:pt x="1036" y="925"/>
                  </a:cubicBezTo>
                  <a:cubicBezTo>
                    <a:pt x="407" y="1516"/>
                    <a:pt x="1" y="2329"/>
                    <a:pt x="1" y="3217"/>
                  </a:cubicBezTo>
                  <a:cubicBezTo>
                    <a:pt x="1" y="4104"/>
                    <a:pt x="407" y="4917"/>
                    <a:pt x="1036" y="5509"/>
                  </a:cubicBezTo>
                  <a:cubicBezTo>
                    <a:pt x="1664" y="6100"/>
                    <a:pt x="2552" y="6433"/>
                    <a:pt x="3513" y="6433"/>
                  </a:cubicBezTo>
                  <a:cubicBezTo>
                    <a:pt x="4437" y="6433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636;p64">
              <a:extLst>
                <a:ext uri="{FF2B5EF4-FFF2-40B4-BE49-F238E27FC236}">
                  <a16:creationId xmlns:a16="http://schemas.microsoft.com/office/drawing/2014/main" id="{B7301B2F-A49C-434F-8681-1788781E628E}"/>
                </a:ext>
              </a:extLst>
            </p:cNvPr>
            <p:cNvSpPr/>
            <p:nvPr/>
          </p:nvSpPr>
          <p:spPr>
            <a:xfrm>
              <a:off x="5515725" y="3650500"/>
              <a:ext cx="855875" cy="1305100"/>
            </a:xfrm>
            <a:custGeom>
              <a:avLst/>
              <a:gdLst/>
              <a:ahLst/>
              <a:cxnLst/>
              <a:rect l="l" t="t" r="r" b="b"/>
              <a:pathLst>
                <a:path w="34235" h="52204" extrusionOk="0">
                  <a:moveTo>
                    <a:pt x="777" y="1"/>
                  </a:moveTo>
                  <a:lnTo>
                    <a:pt x="0" y="25769"/>
                  </a:lnTo>
                  <a:lnTo>
                    <a:pt x="34235" y="52204"/>
                  </a:lnTo>
                  <a:lnTo>
                    <a:pt x="34235" y="52204"/>
                  </a:lnTo>
                  <a:lnTo>
                    <a:pt x="34198" y="1652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637;p64">
              <a:extLst>
                <a:ext uri="{FF2B5EF4-FFF2-40B4-BE49-F238E27FC236}">
                  <a16:creationId xmlns:a16="http://schemas.microsoft.com/office/drawing/2014/main" id="{644C1089-4699-4D33-9AC8-A775428E3CA3}"/>
                </a:ext>
              </a:extLst>
            </p:cNvPr>
            <p:cNvSpPr/>
            <p:nvPr/>
          </p:nvSpPr>
          <p:spPr>
            <a:xfrm>
              <a:off x="5508325" y="3642975"/>
              <a:ext cx="871600" cy="1320100"/>
            </a:xfrm>
            <a:custGeom>
              <a:avLst/>
              <a:gdLst/>
              <a:ahLst/>
              <a:cxnLst/>
              <a:rect l="l" t="t" r="r" b="b"/>
              <a:pathLst>
                <a:path w="34864" h="52804" extrusionOk="0">
                  <a:moveTo>
                    <a:pt x="1368" y="782"/>
                  </a:moveTo>
                  <a:lnTo>
                    <a:pt x="34198" y="17014"/>
                  </a:lnTo>
                  <a:lnTo>
                    <a:pt x="34235" y="51876"/>
                  </a:lnTo>
                  <a:lnTo>
                    <a:pt x="34235" y="51876"/>
                  </a:lnTo>
                  <a:lnTo>
                    <a:pt x="629" y="25923"/>
                  </a:lnTo>
                  <a:lnTo>
                    <a:pt x="1368" y="782"/>
                  </a:lnTo>
                  <a:close/>
                  <a:moveTo>
                    <a:pt x="1073" y="0"/>
                  </a:moveTo>
                  <a:cubicBezTo>
                    <a:pt x="1016" y="0"/>
                    <a:pt x="952" y="22"/>
                    <a:pt x="888" y="43"/>
                  </a:cubicBezTo>
                  <a:cubicBezTo>
                    <a:pt x="814" y="80"/>
                    <a:pt x="777" y="191"/>
                    <a:pt x="740" y="302"/>
                  </a:cubicBezTo>
                  <a:lnTo>
                    <a:pt x="0" y="26070"/>
                  </a:lnTo>
                  <a:cubicBezTo>
                    <a:pt x="0" y="26144"/>
                    <a:pt x="37" y="26255"/>
                    <a:pt x="111" y="26292"/>
                  </a:cubicBezTo>
                  <a:lnTo>
                    <a:pt x="34346" y="52726"/>
                  </a:lnTo>
                  <a:cubicBezTo>
                    <a:pt x="34415" y="52772"/>
                    <a:pt x="34483" y="52804"/>
                    <a:pt x="34552" y="52804"/>
                  </a:cubicBezTo>
                  <a:cubicBezTo>
                    <a:pt x="34594" y="52804"/>
                    <a:pt x="34637" y="52792"/>
                    <a:pt x="34679" y="52763"/>
                  </a:cubicBezTo>
                  <a:cubicBezTo>
                    <a:pt x="34790" y="52726"/>
                    <a:pt x="34864" y="52615"/>
                    <a:pt x="34864" y="52505"/>
                  </a:cubicBezTo>
                  <a:lnTo>
                    <a:pt x="34790" y="16828"/>
                  </a:lnTo>
                  <a:cubicBezTo>
                    <a:pt x="34790" y="16717"/>
                    <a:pt x="34716" y="16606"/>
                    <a:pt x="34642" y="16569"/>
                  </a:cubicBezTo>
                  <a:lnTo>
                    <a:pt x="1184" y="43"/>
                  </a:lnTo>
                  <a:cubicBezTo>
                    <a:pt x="1152" y="12"/>
                    <a:pt x="1114" y="0"/>
                    <a:pt x="107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638;p64">
              <a:extLst>
                <a:ext uri="{FF2B5EF4-FFF2-40B4-BE49-F238E27FC236}">
                  <a16:creationId xmlns:a16="http://schemas.microsoft.com/office/drawing/2014/main" id="{CA49368E-1A4B-4EFA-B90A-6500415D4F43}"/>
                </a:ext>
              </a:extLst>
            </p:cNvPr>
            <p:cNvSpPr/>
            <p:nvPr/>
          </p:nvSpPr>
          <p:spPr>
            <a:xfrm>
              <a:off x="1200325" y="3650500"/>
              <a:ext cx="854975" cy="1305100"/>
            </a:xfrm>
            <a:custGeom>
              <a:avLst/>
              <a:gdLst/>
              <a:ahLst/>
              <a:cxnLst/>
              <a:rect l="l" t="t" r="r" b="b"/>
              <a:pathLst>
                <a:path w="34199" h="52204" extrusionOk="0">
                  <a:moveTo>
                    <a:pt x="33459" y="1"/>
                  </a:moveTo>
                  <a:lnTo>
                    <a:pt x="1" y="16527"/>
                  </a:lnTo>
                  <a:lnTo>
                    <a:pt x="1" y="52204"/>
                  </a:lnTo>
                  <a:lnTo>
                    <a:pt x="34198" y="25769"/>
                  </a:lnTo>
                  <a:lnTo>
                    <a:pt x="33459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639;p64">
              <a:extLst>
                <a:ext uri="{FF2B5EF4-FFF2-40B4-BE49-F238E27FC236}">
                  <a16:creationId xmlns:a16="http://schemas.microsoft.com/office/drawing/2014/main" id="{1461831E-CBB1-4B78-B2C9-C1C3240CE595}"/>
                </a:ext>
              </a:extLst>
            </p:cNvPr>
            <p:cNvSpPr/>
            <p:nvPr/>
          </p:nvSpPr>
          <p:spPr>
            <a:xfrm>
              <a:off x="1192925" y="3642975"/>
              <a:ext cx="869775" cy="1320100"/>
            </a:xfrm>
            <a:custGeom>
              <a:avLst/>
              <a:gdLst/>
              <a:ahLst/>
              <a:cxnLst/>
              <a:rect l="l" t="t" r="r" b="b"/>
              <a:pathLst>
                <a:path w="34791" h="52804" extrusionOk="0">
                  <a:moveTo>
                    <a:pt x="33459" y="782"/>
                  </a:moveTo>
                  <a:lnTo>
                    <a:pt x="34162" y="25923"/>
                  </a:lnTo>
                  <a:lnTo>
                    <a:pt x="629" y="51876"/>
                  </a:lnTo>
                  <a:lnTo>
                    <a:pt x="629" y="16995"/>
                  </a:lnTo>
                  <a:lnTo>
                    <a:pt x="629" y="16995"/>
                  </a:lnTo>
                  <a:lnTo>
                    <a:pt x="33459" y="782"/>
                  </a:lnTo>
                  <a:close/>
                  <a:moveTo>
                    <a:pt x="33718" y="0"/>
                  </a:moveTo>
                  <a:cubicBezTo>
                    <a:pt x="33676" y="0"/>
                    <a:pt x="33638" y="12"/>
                    <a:pt x="33607" y="43"/>
                  </a:cubicBezTo>
                  <a:lnTo>
                    <a:pt x="186" y="16569"/>
                  </a:lnTo>
                  <a:cubicBezTo>
                    <a:pt x="75" y="16606"/>
                    <a:pt x="1" y="16717"/>
                    <a:pt x="1" y="16828"/>
                  </a:cubicBezTo>
                  <a:lnTo>
                    <a:pt x="1" y="52505"/>
                  </a:lnTo>
                  <a:cubicBezTo>
                    <a:pt x="1" y="52615"/>
                    <a:pt x="75" y="52726"/>
                    <a:pt x="186" y="52763"/>
                  </a:cubicBezTo>
                  <a:cubicBezTo>
                    <a:pt x="228" y="52792"/>
                    <a:pt x="270" y="52804"/>
                    <a:pt x="313" y="52804"/>
                  </a:cubicBezTo>
                  <a:cubicBezTo>
                    <a:pt x="381" y="52804"/>
                    <a:pt x="450" y="52772"/>
                    <a:pt x="518" y="52726"/>
                  </a:cubicBezTo>
                  <a:lnTo>
                    <a:pt x="34679" y="26292"/>
                  </a:lnTo>
                  <a:cubicBezTo>
                    <a:pt x="34753" y="26255"/>
                    <a:pt x="34790" y="26144"/>
                    <a:pt x="34790" y="26070"/>
                  </a:cubicBezTo>
                  <a:lnTo>
                    <a:pt x="34051" y="302"/>
                  </a:lnTo>
                  <a:cubicBezTo>
                    <a:pt x="34051" y="191"/>
                    <a:pt x="33977" y="80"/>
                    <a:pt x="33903" y="43"/>
                  </a:cubicBezTo>
                  <a:cubicBezTo>
                    <a:pt x="33839" y="22"/>
                    <a:pt x="33775" y="0"/>
                    <a:pt x="33718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640;p64">
              <a:extLst>
                <a:ext uri="{FF2B5EF4-FFF2-40B4-BE49-F238E27FC236}">
                  <a16:creationId xmlns:a16="http://schemas.microsoft.com/office/drawing/2014/main" id="{96665BF1-C71D-4B9E-8096-8E7CE48B1F2E}"/>
                </a:ext>
              </a:extLst>
            </p:cNvPr>
            <p:cNvSpPr/>
            <p:nvPr/>
          </p:nvSpPr>
          <p:spPr>
            <a:xfrm>
              <a:off x="2685625" y="2486850"/>
              <a:ext cx="543475" cy="497275"/>
            </a:xfrm>
            <a:custGeom>
              <a:avLst/>
              <a:gdLst/>
              <a:ahLst/>
              <a:cxnLst/>
              <a:rect l="l" t="t" r="r" b="b"/>
              <a:pathLst>
                <a:path w="21739" h="19891" extrusionOk="0">
                  <a:moveTo>
                    <a:pt x="10870" y="1"/>
                  </a:moveTo>
                  <a:cubicBezTo>
                    <a:pt x="4880" y="1"/>
                    <a:pt x="0" y="4437"/>
                    <a:pt x="0" y="9946"/>
                  </a:cubicBezTo>
                  <a:cubicBezTo>
                    <a:pt x="0" y="15455"/>
                    <a:pt x="4880" y="19891"/>
                    <a:pt x="10870" y="19891"/>
                  </a:cubicBezTo>
                  <a:cubicBezTo>
                    <a:pt x="16859" y="19891"/>
                    <a:pt x="21739" y="15455"/>
                    <a:pt x="21739" y="9946"/>
                  </a:cubicBezTo>
                  <a:cubicBezTo>
                    <a:pt x="21739" y="4437"/>
                    <a:pt x="16859" y="1"/>
                    <a:pt x="10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641;p64">
              <a:extLst>
                <a:ext uri="{FF2B5EF4-FFF2-40B4-BE49-F238E27FC236}">
                  <a16:creationId xmlns:a16="http://schemas.microsoft.com/office/drawing/2014/main" id="{4BC13242-942E-48A3-ACE2-69A545761CA7}"/>
                </a:ext>
              </a:extLst>
            </p:cNvPr>
            <p:cNvSpPr/>
            <p:nvPr/>
          </p:nvSpPr>
          <p:spPr>
            <a:xfrm>
              <a:off x="2678225" y="2479450"/>
              <a:ext cx="558275" cy="513000"/>
            </a:xfrm>
            <a:custGeom>
              <a:avLst/>
              <a:gdLst/>
              <a:ahLst/>
              <a:cxnLst/>
              <a:rect l="l" t="t" r="r" b="b"/>
              <a:pathLst>
                <a:path w="22331" h="20520" extrusionOk="0">
                  <a:moveTo>
                    <a:pt x="11166" y="593"/>
                  </a:moveTo>
                  <a:cubicBezTo>
                    <a:pt x="14086" y="593"/>
                    <a:pt x="16711" y="1702"/>
                    <a:pt x="18634" y="3439"/>
                  </a:cubicBezTo>
                  <a:cubicBezTo>
                    <a:pt x="20519" y="5177"/>
                    <a:pt x="21702" y="7580"/>
                    <a:pt x="21702" y="10242"/>
                  </a:cubicBezTo>
                  <a:cubicBezTo>
                    <a:pt x="21702" y="12904"/>
                    <a:pt x="20519" y="15307"/>
                    <a:pt x="18634" y="17044"/>
                  </a:cubicBezTo>
                  <a:cubicBezTo>
                    <a:pt x="16711" y="18819"/>
                    <a:pt x="14086" y="19891"/>
                    <a:pt x="11166" y="19891"/>
                  </a:cubicBezTo>
                  <a:cubicBezTo>
                    <a:pt x="8245" y="19891"/>
                    <a:pt x="5583" y="18819"/>
                    <a:pt x="3698" y="17044"/>
                  </a:cubicBezTo>
                  <a:cubicBezTo>
                    <a:pt x="1775" y="15307"/>
                    <a:pt x="629" y="12904"/>
                    <a:pt x="629" y="10242"/>
                  </a:cubicBezTo>
                  <a:cubicBezTo>
                    <a:pt x="629" y="7580"/>
                    <a:pt x="1775" y="5177"/>
                    <a:pt x="3698" y="3439"/>
                  </a:cubicBezTo>
                  <a:cubicBezTo>
                    <a:pt x="5583" y="1702"/>
                    <a:pt x="8245" y="593"/>
                    <a:pt x="11166" y="593"/>
                  </a:cubicBezTo>
                  <a:close/>
                  <a:moveTo>
                    <a:pt x="11166" y="1"/>
                  </a:moveTo>
                  <a:cubicBezTo>
                    <a:pt x="8097" y="1"/>
                    <a:pt x="5287" y="1147"/>
                    <a:pt x="3291" y="2996"/>
                  </a:cubicBezTo>
                  <a:cubicBezTo>
                    <a:pt x="1258" y="4844"/>
                    <a:pt x="1" y="7395"/>
                    <a:pt x="1" y="10242"/>
                  </a:cubicBezTo>
                  <a:cubicBezTo>
                    <a:pt x="1" y="13089"/>
                    <a:pt x="1258" y="15677"/>
                    <a:pt x="3291" y="17525"/>
                  </a:cubicBezTo>
                  <a:cubicBezTo>
                    <a:pt x="5287" y="19374"/>
                    <a:pt x="8097" y="20520"/>
                    <a:pt x="11166" y="20520"/>
                  </a:cubicBezTo>
                  <a:cubicBezTo>
                    <a:pt x="14234" y="20520"/>
                    <a:pt x="17007" y="19374"/>
                    <a:pt x="19040" y="17525"/>
                  </a:cubicBezTo>
                  <a:cubicBezTo>
                    <a:pt x="21074" y="15677"/>
                    <a:pt x="22331" y="13089"/>
                    <a:pt x="22331" y="10242"/>
                  </a:cubicBezTo>
                  <a:cubicBezTo>
                    <a:pt x="22331" y="7395"/>
                    <a:pt x="21074" y="4844"/>
                    <a:pt x="19040" y="2996"/>
                  </a:cubicBezTo>
                  <a:cubicBezTo>
                    <a:pt x="17007" y="1147"/>
                    <a:pt x="14234" y="1"/>
                    <a:pt x="11166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642;p64">
              <a:extLst>
                <a:ext uri="{FF2B5EF4-FFF2-40B4-BE49-F238E27FC236}">
                  <a16:creationId xmlns:a16="http://schemas.microsoft.com/office/drawing/2014/main" id="{F83CC1A0-15B8-4489-89E7-F0CDAE7274B2}"/>
                </a:ext>
              </a:extLst>
            </p:cNvPr>
            <p:cNvSpPr/>
            <p:nvPr/>
          </p:nvSpPr>
          <p:spPr>
            <a:xfrm>
              <a:off x="2722600" y="2520125"/>
              <a:ext cx="469550" cy="430750"/>
            </a:xfrm>
            <a:custGeom>
              <a:avLst/>
              <a:gdLst/>
              <a:ahLst/>
              <a:cxnLst/>
              <a:rect l="l" t="t" r="r" b="b"/>
              <a:pathLst>
                <a:path w="18782" h="17230" extrusionOk="0">
                  <a:moveTo>
                    <a:pt x="9391" y="1"/>
                  </a:moveTo>
                  <a:cubicBezTo>
                    <a:pt x="4215" y="1"/>
                    <a:pt x="0" y="3846"/>
                    <a:pt x="0" y="8615"/>
                  </a:cubicBezTo>
                  <a:cubicBezTo>
                    <a:pt x="0" y="13384"/>
                    <a:pt x="4215" y="17229"/>
                    <a:pt x="9391" y="17229"/>
                  </a:cubicBezTo>
                  <a:cubicBezTo>
                    <a:pt x="14567" y="17229"/>
                    <a:pt x="18781" y="13384"/>
                    <a:pt x="18781" y="8615"/>
                  </a:cubicBezTo>
                  <a:cubicBezTo>
                    <a:pt x="18781" y="3846"/>
                    <a:pt x="14567" y="1"/>
                    <a:pt x="9391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643;p64">
              <a:extLst>
                <a:ext uri="{FF2B5EF4-FFF2-40B4-BE49-F238E27FC236}">
                  <a16:creationId xmlns:a16="http://schemas.microsoft.com/office/drawing/2014/main" id="{67804B4F-9CCB-447B-8D96-AC46C23A5890}"/>
                </a:ext>
              </a:extLst>
            </p:cNvPr>
            <p:cNvSpPr/>
            <p:nvPr/>
          </p:nvSpPr>
          <p:spPr>
            <a:xfrm>
              <a:off x="2714275" y="2512725"/>
              <a:ext cx="485250" cy="445525"/>
            </a:xfrm>
            <a:custGeom>
              <a:avLst/>
              <a:gdLst/>
              <a:ahLst/>
              <a:cxnLst/>
              <a:rect l="l" t="t" r="r" b="b"/>
              <a:pathLst>
                <a:path w="19410" h="17821" extrusionOk="0">
                  <a:moveTo>
                    <a:pt x="9724" y="592"/>
                  </a:moveTo>
                  <a:cubicBezTo>
                    <a:pt x="12238" y="592"/>
                    <a:pt x="14530" y="1554"/>
                    <a:pt x="16157" y="3069"/>
                  </a:cubicBezTo>
                  <a:cubicBezTo>
                    <a:pt x="17783" y="4548"/>
                    <a:pt x="18818" y="6619"/>
                    <a:pt x="18818" y="8911"/>
                  </a:cubicBezTo>
                  <a:cubicBezTo>
                    <a:pt x="18818" y="11203"/>
                    <a:pt x="17783" y="13273"/>
                    <a:pt x="16157" y="14789"/>
                  </a:cubicBezTo>
                  <a:cubicBezTo>
                    <a:pt x="14530" y="16305"/>
                    <a:pt x="12238" y="17229"/>
                    <a:pt x="9724" y="17229"/>
                  </a:cubicBezTo>
                  <a:cubicBezTo>
                    <a:pt x="7210" y="17229"/>
                    <a:pt x="4917" y="16305"/>
                    <a:pt x="3291" y="14789"/>
                  </a:cubicBezTo>
                  <a:cubicBezTo>
                    <a:pt x="1627" y="13273"/>
                    <a:pt x="629" y="11203"/>
                    <a:pt x="629" y="8911"/>
                  </a:cubicBezTo>
                  <a:cubicBezTo>
                    <a:pt x="629" y="6619"/>
                    <a:pt x="1627" y="4548"/>
                    <a:pt x="3291" y="3069"/>
                  </a:cubicBezTo>
                  <a:cubicBezTo>
                    <a:pt x="4917" y="1554"/>
                    <a:pt x="7210" y="592"/>
                    <a:pt x="9724" y="592"/>
                  </a:cubicBezTo>
                  <a:close/>
                  <a:moveTo>
                    <a:pt x="9724" y="1"/>
                  </a:moveTo>
                  <a:cubicBezTo>
                    <a:pt x="7062" y="1"/>
                    <a:pt x="4622" y="999"/>
                    <a:pt x="2884" y="2589"/>
                  </a:cubicBezTo>
                  <a:cubicBezTo>
                    <a:pt x="1109" y="4216"/>
                    <a:pt x="0" y="6434"/>
                    <a:pt x="0" y="8911"/>
                  </a:cubicBezTo>
                  <a:cubicBezTo>
                    <a:pt x="0" y="11388"/>
                    <a:pt x="1109" y="13606"/>
                    <a:pt x="2884" y="15233"/>
                  </a:cubicBezTo>
                  <a:cubicBezTo>
                    <a:pt x="4622" y="16860"/>
                    <a:pt x="7062" y="17821"/>
                    <a:pt x="9724" y="17821"/>
                  </a:cubicBezTo>
                  <a:cubicBezTo>
                    <a:pt x="12386" y="17821"/>
                    <a:pt x="14826" y="16860"/>
                    <a:pt x="16563" y="15233"/>
                  </a:cubicBezTo>
                  <a:cubicBezTo>
                    <a:pt x="18338" y="13606"/>
                    <a:pt x="19410" y="11388"/>
                    <a:pt x="19410" y="8911"/>
                  </a:cubicBezTo>
                  <a:cubicBezTo>
                    <a:pt x="19410" y="6434"/>
                    <a:pt x="18338" y="4216"/>
                    <a:pt x="16563" y="2589"/>
                  </a:cubicBezTo>
                  <a:cubicBezTo>
                    <a:pt x="14826" y="999"/>
                    <a:pt x="12386" y="1"/>
                    <a:pt x="972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644;p64">
              <a:extLst>
                <a:ext uri="{FF2B5EF4-FFF2-40B4-BE49-F238E27FC236}">
                  <a16:creationId xmlns:a16="http://schemas.microsoft.com/office/drawing/2014/main" id="{AF79A351-C9AF-4D71-9AFD-6D79A5A1887D}"/>
                </a:ext>
              </a:extLst>
            </p:cNvPr>
            <p:cNvSpPr/>
            <p:nvPr/>
          </p:nvSpPr>
          <p:spPr>
            <a:xfrm>
              <a:off x="2772500" y="2565425"/>
              <a:ext cx="369725" cy="340150"/>
            </a:xfrm>
            <a:custGeom>
              <a:avLst/>
              <a:gdLst/>
              <a:ahLst/>
              <a:cxnLst/>
              <a:rect l="l" t="t" r="r" b="b"/>
              <a:pathLst>
                <a:path w="14789" h="13606" extrusionOk="0">
                  <a:moveTo>
                    <a:pt x="7395" y="629"/>
                  </a:moveTo>
                  <a:cubicBezTo>
                    <a:pt x="9280" y="629"/>
                    <a:pt x="10981" y="1331"/>
                    <a:pt x="12201" y="2440"/>
                  </a:cubicBezTo>
                  <a:cubicBezTo>
                    <a:pt x="13421" y="3586"/>
                    <a:pt x="14160" y="5102"/>
                    <a:pt x="14160" y="6803"/>
                  </a:cubicBezTo>
                  <a:cubicBezTo>
                    <a:pt x="14160" y="8504"/>
                    <a:pt x="13421" y="10056"/>
                    <a:pt x="12201" y="11165"/>
                  </a:cubicBezTo>
                  <a:cubicBezTo>
                    <a:pt x="10981" y="12275"/>
                    <a:pt x="9280" y="12977"/>
                    <a:pt x="7395" y="12977"/>
                  </a:cubicBezTo>
                  <a:cubicBezTo>
                    <a:pt x="5509" y="12977"/>
                    <a:pt x="3808" y="12275"/>
                    <a:pt x="2588" y="11165"/>
                  </a:cubicBezTo>
                  <a:cubicBezTo>
                    <a:pt x="1368" y="10056"/>
                    <a:pt x="629" y="8504"/>
                    <a:pt x="629" y="6803"/>
                  </a:cubicBezTo>
                  <a:cubicBezTo>
                    <a:pt x="629" y="5102"/>
                    <a:pt x="1368" y="3586"/>
                    <a:pt x="2588" y="2440"/>
                  </a:cubicBezTo>
                  <a:cubicBezTo>
                    <a:pt x="3808" y="1331"/>
                    <a:pt x="5509" y="629"/>
                    <a:pt x="7395" y="629"/>
                  </a:cubicBezTo>
                  <a:close/>
                  <a:moveTo>
                    <a:pt x="7395" y="0"/>
                  </a:moveTo>
                  <a:cubicBezTo>
                    <a:pt x="5361" y="0"/>
                    <a:pt x="3513" y="777"/>
                    <a:pt x="2182" y="1997"/>
                  </a:cubicBezTo>
                  <a:cubicBezTo>
                    <a:pt x="851" y="3217"/>
                    <a:pt x="1" y="4917"/>
                    <a:pt x="1" y="6803"/>
                  </a:cubicBezTo>
                  <a:cubicBezTo>
                    <a:pt x="1" y="8688"/>
                    <a:pt x="851" y="10389"/>
                    <a:pt x="2182" y="11609"/>
                  </a:cubicBezTo>
                  <a:cubicBezTo>
                    <a:pt x="3513" y="12866"/>
                    <a:pt x="5361" y="13605"/>
                    <a:pt x="7395" y="13605"/>
                  </a:cubicBezTo>
                  <a:cubicBezTo>
                    <a:pt x="9428" y="13605"/>
                    <a:pt x="11277" y="12866"/>
                    <a:pt x="12607" y="11609"/>
                  </a:cubicBezTo>
                  <a:cubicBezTo>
                    <a:pt x="13938" y="10389"/>
                    <a:pt x="14789" y="8688"/>
                    <a:pt x="14789" y="6803"/>
                  </a:cubicBezTo>
                  <a:cubicBezTo>
                    <a:pt x="14789" y="4917"/>
                    <a:pt x="13938" y="3217"/>
                    <a:pt x="12607" y="1997"/>
                  </a:cubicBezTo>
                  <a:cubicBezTo>
                    <a:pt x="11277" y="777"/>
                    <a:pt x="9428" y="0"/>
                    <a:pt x="7395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645;p64">
              <a:extLst>
                <a:ext uri="{FF2B5EF4-FFF2-40B4-BE49-F238E27FC236}">
                  <a16:creationId xmlns:a16="http://schemas.microsoft.com/office/drawing/2014/main" id="{98D504BA-C3B3-47B3-9AC7-31E09054E911}"/>
                </a:ext>
              </a:extLst>
            </p:cNvPr>
            <p:cNvSpPr/>
            <p:nvPr/>
          </p:nvSpPr>
          <p:spPr>
            <a:xfrm>
              <a:off x="2850150" y="2636600"/>
              <a:ext cx="214450" cy="197800"/>
            </a:xfrm>
            <a:custGeom>
              <a:avLst/>
              <a:gdLst/>
              <a:ahLst/>
              <a:cxnLst/>
              <a:rect l="l" t="t" r="r" b="b"/>
              <a:pathLst>
                <a:path w="8578" h="7912" extrusionOk="0">
                  <a:moveTo>
                    <a:pt x="4289" y="629"/>
                  </a:moveTo>
                  <a:cubicBezTo>
                    <a:pt x="5324" y="629"/>
                    <a:pt x="6248" y="998"/>
                    <a:pt x="6914" y="1590"/>
                  </a:cubicBezTo>
                  <a:cubicBezTo>
                    <a:pt x="7579" y="2218"/>
                    <a:pt x="7949" y="3032"/>
                    <a:pt x="7949" y="3956"/>
                  </a:cubicBezTo>
                  <a:cubicBezTo>
                    <a:pt x="7949" y="4880"/>
                    <a:pt x="7579" y="5693"/>
                    <a:pt x="6914" y="6322"/>
                  </a:cubicBezTo>
                  <a:cubicBezTo>
                    <a:pt x="6248" y="6914"/>
                    <a:pt x="5324" y="7320"/>
                    <a:pt x="4289" y="7320"/>
                  </a:cubicBezTo>
                  <a:cubicBezTo>
                    <a:pt x="3253" y="7320"/>
                    <a:pt x="2329" y="6914"/>
                    <a:pt x="1664" y="6322"/>
                  </a:cubicBezTo>
                  <a:cubicBezTo>
                    <a:pt x="998" y="5693"/>
                    <a:pt x="592" y="4880"/>
                    <a:pt x="592" y="3956"/>
                  </a:cubicBezTo>
                  <a:cubicBezTo>
                    <a:pt x="592" y="3032"/>
                    <a:pt x="998" y="2218"/>
                    <a:pt x="1664" y="1590"/>
                  </a:cubicBezTo>
                  <a:cubicBezTo>
                    <a:pt x="2329" y="998"/>
                    <a:pt x="3253" y="629"/>
                    <a:pt x="4289" y="629"/>
                  </a:cubicBezTo>
                  <a:close/>
                  <a:moveTo>
                    <a:pt x="4289" y="0"/>
                  </a:moveTo>
                  <a:cubicBezTo>
                    <a:pt x="3106" y="0"/>
                    <a:pt x="2033" y="444"/>
                    <a:pt x="1257" y="1146"/>
                  </a:cubicBezTo>
                  <a:cubicBezTo>
                    <a:pt x="481" y="1849"/>
                    <a:pt x="0" y="2847"/>
                    <a:pt x="0" y="3956"/>
                  </a:cubicBezTo>
                  <a:cubicBezTo>
                    <a:pt x="0" y="5065"/>
                    <a:pt x="481" y="6063"/>
                    <a:pt x="1257" y="6766"/>
                  </a:cubicBezTo>
                  <a:cubicBezTo>
                    <a:pt x="2033" y="7505"/>
                    <a:pt x="3106" y="7912"/>
                    <a:pt x="4289" y="7912"/>
                  </a:cubicBezTo>
                  <a:cubicBezTo>
                    <a:pt x="5472" y="7912"/>
                    <a:pt x="6544" y="7505"/>
                    <a:pt x="7320" y="6766"/>
                  </a:cubicBezTo>
                  <a:cubicBezTo>
                    <a:pt x="8097" y="6063"/>
                    <a:pt x="8577" y="5065"/>
                    <a:pt x="8577" y="3956"/>
                  </a:cubicBezTo>
                  <a:cubicBezTo>
                    <a:pt x="8577" y="2847"/>
                    <a:pt x="8097" y="1849"/>
                    <a:pt x="7320" y="1146"/>
                  </a:cubicBezTo>
                  <a:cubicBezTo>
                    <a:pt x="6544" y="444"/>
                    <a:pt x="5472" y="0"/>
                    <a:pt x="428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646;p64">
              <a:extLst>
                <a:ext uri="{FF2B5EF4-FFF2-40B4-BE49-F238E27FC236}">
                  <a16:creationId xmlns:a16="http://schemas.microsoft.com/office/drawing/2014/main" id="{069CA8FA-8989-4EA4-AC9C-D273E4FA504F}"/>
                </a:ext>
              </a:extLst>
            </p:cNvPr>
            <p:cNvSpPr/>
            <p:nvPr/>
          </p:nvSpPr>
          <p:spPr>
            <a:xfrm>
              <a:off x="2957350" y="2520125"/>
              <a:ext cx="25" cy="430750"/>
            </a:xfrm>
            <a:custGeom>
              <a:avLst/>
              <a:gdLst/>
              <a:ahLst/>
              <a:cxnLst/>
              <a:rect l="l" t="t" r="r" b="b"/>
              <a:pathLst>
                <a:path w="1" h="17230" extrusionOk="0">
                  <a:moveTo>
                    <a:pt x="1" y="1"/>
                  </a:moveTo>
                  <a:lnTo>
                    <a:pt x="1" y="172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647;p64">
              <a:extLst>
                <a:ext uri="{FF2B5EF4-FFF2-40B4-BE49-F238E27FC236}">
                  <a16:creationId xmlns:a16="http://schemas.microsoft.com/office/drawing/2014/main" id="{B1E76694-341A-4F1D-8969-A0DDB1F4678B}"/>
                </a:ext>
              </a:extLst>
            </p:cNvPr>
            <p:cNvSpPr/>
            <p:nvPr/>
          </p:nvSpPr>
          <p:spPr>
            <a:xfrm>
              <a:off x="2949950" y="2512725"/>
              <a:ext cx="14825" cy="445525"/>
            </a:xfrm>
            <a:custGeom>
              <a:avLst/>
              <a:gdLst/>
              <a:ahLst/>
              <a:cxnLst/>
              <a:rect l="l" t="t" r="r" b="b"/>
              <a:pathLst>
                <a:path w="593" h="17821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lnTo>
                    <a:pt x="1" y="17525"/>
                  </a:lnTo>
                  <a:cubicBezTo>
                    <a:pt x="1" y="17710"/>
                    <a:pt x="112" y="17821"/>
                    <a:pt x="297" y="17821"/>
                  </a:cubicBezTo>
                  <a:cubicBezTo>
                    <a:pt x="445" y="17821"/>
                    <a:pt x="592" y="17710"/>
                    <a:pt x="592" y="17525"/>
                  </a:cubicBezTo>
                  <a:lnTo>
                    <a:pt x="592" y="297"/>
                  </a:lnTo>
                  <a:cubicBezTo>
                    <a:pt x="592" y="149"/>
                    <a:pt x="445" y="1"/>
                    <a:pt x="29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648;p64">
              <a:extLst>
                <a:ext uri="{FF2B5EF4-FFF2-40B4-BE49-F238E27FC236}">
                  <a16:creationId xmlns:a16="http://schemas.microsoft.com/office/drawing/2014/main" id="{4451BD20-DDFF-4A4E-B678-FE37321486E7}"/>
                </a:ext>
              </a:extLst>
            </p:cNvPr>
            <p:cNvSpPr/>
            <p:nvPr/>
          </p:nvSpPr>
          <p:spPr>
            <a:xfrm>
              <a:off x="2722600" y="2735475"/>
              <a:ext cx="469550" cy="25"/>
            </a:xfrm>
            <a:custGeom>
              <a:avLst/>
              <a:gdLst/>
              <a:ahLst/>
              <a:cxnLst/>
              <a:rect l="l" t="t" r="r" b="b"/>
              <a:pathLst>
                <a:path w="18782" h="1" extrusionOk="0">
                  <a:moveTo>
                    <a:pt x="0" y="1"/>
                  </a:moveTo>
                  <a:lnTo>
                    <a:pt x="1878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649;p64">
              <a:extLst>
                <a:ext uri="{FF2B5EF4-FFF2-40B4-BE49-F238E27FC236}">
                  <a16:creationId xmlns:a16="http://schemas.microsoft.com/office/drawing/2014/main" id="{3044DC0F-C77D-4A39-982D-F41ECCACC893}"/>
                </a:ext>
              </a:extLst>
            </p:cNvPr>
            <p:cNvSpPr/>
            <p:nvPr/>
          </p:nvSpPr>
          <p:spPr>
            <a:xfrm>
              <a:off x="2714275" y="2728100"/>
              <a:ext cx="485250" cy="14800"/>
            </a:xfrm>
            <a:custGeom>
              <a:avLst/>
              <a:gdLst/>
              <a:ahLst/>
              <a:cxnLst/>
              <a:rect l="l" t="t" r="r" b="b"/>
              <a:pathLst>
                <a:path w="19410" h="592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114" y="592"/>
                  </a:lnTo>
                  <a:cubicBezTo>
                    <a:pt x="19299" y="592"/>
                    <a:pt x="19410" y="481"/>
                    <a:pt x="19410" y="296"/>
                  </a:cubicBezTo>
                  <a:cubicBezTo>
                    <a:pt x="19410" y="148"/>
                    <a:pt x="19299" y="0"/>
                    <a:pt x="1911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650;p64">
              <a:extLst>
                <a:ext uri="{FF2B5EF4-FFF2-40B4-BE49-F238E27FC236}">
                  <a16:creationId xmlns:a16="http://schemas.microsoft.com/office/drawing/2014/main" id="{F25A8059-2DA8-4B92-86A3-9C5DBFEECB43}"/>
                </a:ext>
              </a:extLst>
            </p:cNvPr>
            <p:cNvSpPr/>
            <p:nvPr/>
          </p:nvSpPr>
          <p:spPr>
            <a:xfrm>
              <a:off x="1932350" y="305157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3" y="1"/>
                  </a:moveTo>
                  <a:cubicBezTo>
                    <a:pt x="481" y="1"/>
                    <a:pt x="0" y="740"/>
                    <a:pt x="296" y="1369"/>
                  </a:cubicBezTo>
                  <a:lnTo>
                    <a:pt x="6729" y="15861"/>
                  </a:lnTo>
                  <a:cubicBezTo>
                    <a:pt x="6866" y="16239"/>
                    <a:pt x="7226" y="16457"/>
                    <a:pt x="7632" y="16457"/>
                  </a:cubicBezTo>
                  <a:cubicBezTo>
                    <a:pt x="7663" y="16457"/>
                    <a:pt x="7695" y="16455"/>
                    <a:pt x="7727" y="16453"/>
                  </a:cubicBezTo>
                  <a:lnTo>
                    <a:pt x="7949" y="16416"/>
                  </a:lnTo>
                  <a:cubicBezTo>
                    <a:pt x="8614" y="16342"/>
                    <a:pt x="8984" y="15639"/>
                    <a:pt x="8725" y="15048"/>
                  </a:cubicBezTo>
                  <a:lnTo>
                    <a:pt x="2071" y="592"/>
                  </a:lnTo>
                  <a:cubicBezTo>
                    <a:pt x="1923" y="223"/>
                    <a:pt x="1590" y="1"/>
                    <a:pt x="1183" y="1"/>
                  </a:cubicBezTo>
                  <a:close/>
                </a:path>
              </a:pathLst>
            </a:custGeom>
            <a:solidFill>
              <a:srgbClr val="BEC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651;p64">
              <a:extLst>
                <a:ext uri="{FF2B5EF4-FFF2-40B4-BE49-F238E27FC236}">
                  <a16:creationId xmlns:a16="http://schemas.microsoft.com/office/drawing/2014/main" id="{2E2F00D9-52F4-49DB-BB0D-E9C79860BA1F}"/>
                </a:ext>
              </a:extLst>
            </p:cNvPr>
            <p:cNvSpPr/>
            <p:nvPr/>
          </p:nvSpPr>
          <p:spPr>
            <a:xfrm>
              <a:off x="1929575" y="3044200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94" y="629"/>
                  </a:moveTo>
                  <a:cubicBezTo>
                    <a:pt x="1553" y="629"/>
                    <a:pt x="1812" y="776"/>
                    <a:pt x="1923" y="998"/>
                  </a:cubicBezTo>
                  <a:lnTo>
                    <a:pt x="8541" y="15454"/>
                  </a:lnTo>
                  <a:cubicBezTo>
                    <a:pt x="8578" y="15565"/>
                    <a:pt x="8614" y="15639"/>
                    <a:pt x="8614" y="15750"/>
                  </a:cubicBezTo>
                  <a:cubicBezTo>
                    <a:pt x="8614" y="16082"/>
                    <a:pt x="8356" y="16378"/>
                    <a:pt x="8023" y="16415"/>
                  </a:cubicBezTo>
                  <a:lnTo>
                    <a:pt x="7801" y="16452"/>
                  </a:lnTo>
                  <a:lnTo>
                    <a:pt x="7727" y="16452"/>
                  </a:lnTo>
                  <a:cubicBezTo>
                    <a:pt x="7468" y="16452"/>
                    <a:pt x="7210" y="16304"/>
                    <a:pt x="7099" y="16045"/>
                  </a:cubicBezTo>
                  <a:lnTo>
                    <a:pt x="703" y="1553"/>
                  </a:lnTo>
                  <a:cubicBezTo>
                    <a:pt x="666" y="1442"/>
                    <a:pt x="629" y="1368"/>
                    <a:pt x="629" y="1294"/>
                  </a:cubicBezTo>
                  <a:cubicBezTo>
                    <a:pt x="629" y="1109"/>
                    <a:pt x="703" y="924"/>
                    <a:pt x="814" y="813"/>
                  </a:cubicBezTo>
                  <a:cubicBezTo>
                    <a:pt x="962" y="703"/>
                    <a:pt x="1109" y="629"/>
                    <a:pt x="1294" y="629"/>
                  </a:cubicBezTo>
                  <a:close/>
                  <a:moveTo>
                    <a:pt x="1294" y="0"/>
                  </a:moveTo>
                  <a:cubicBezTo>
                    <a:pt x="925" y="0"/>
                    <a:pt x="592" y="148"/>
                    <a:pt x="370" y="370"/>
                  </a:cubicBezTo>
                  <a:cubicBezTo>
                    <a:pt x="148" y="629"/>
                    <a:pt x="0" y="924"/>
                    <a:pt x="0" y="1294"/>
                  </a:cubicBezTo>
                  <a:cubicBezTo>
                    <a:pt x="0" y="1442"/>
                    <a:pt x="37" y="1627"/>
                    <a:pt x="111" y="1812"/>
                  </a:cubicBezTo>
                  <a:lnTo>
                    <a:pt x="6544" y="16304"/>
                  </a:lnTo>
                  <a:cubicBezTo>
                    <a:pt x="6766" y="16748"/>
                    <a:pt x="7210" y="17044"/>
                    <a:pt x="7727" y="17044"/>
                  </a:cubicBezTo>
                  <a:lnTo>
                    <a:pt x="7875" y="17044"/>
                  </a:lnTo>
                  <a:lnTo>
                    <a:pt x="8097" y="17007"/>
                  </a:lnTo>
                  <a:cubicBezTo>
                    <a:pt x="8762" y="16933"/>
                    <a:pt x="9206" y="16378"/>
                    <a:pt x="9206" y="15750"/>
                  </a:cubicBezTo>
                  <a:cubicBezTo>
                    <a:pt x="9206" y="15565"/>
                    <a:pt x="9169" y="15380"/>
                    <a:pt x="9095" y="15195"/>
                  </a:cubicBezTo>
                  <a:lnTo>
                    <a:pt x="2477" y="740"/>
                  </a:lnTo>
                  <a:cubicBezTo>
                    <a:pt x="2256" y="296"/>
                    <a:pt x="1812" y="0"/>
                    <a:pt x="129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652;p64">
              <a:extLst>
                <a:ext uri="{FF2B5EF4-FFF2-40B4-BE49-F238E27FC236}">
                  <a16:creationId xmlns:a16="http://schemas.microsoft.com/office/drawing/2014/main" id="{0E1737E8-B32B-4D57-A98C-5AA4A9929AF3}"/>
                </a:ext>
              </a:extLst>
            </p:cNvPr>
            <p:cNvSpPr/>
            <p:nvPr/>
          </p:nvSpPr>
          <p:spPr>
            <a:xfrm>
              <a:off x="1860250" y="3071925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7" y="0"/>
                  </a:moveTo>
                  <a:lnTo>
                    <a:pt x="1184" y="74"/>
                  </a:lnTo>
                  <a:cubicBezTo>
                    <a:pt x="555" y="74"/>
                    <a:pt x="1" y="592"/>
                    <a:pt x="1" y="1257"/>
                  </a:cubicBezTo>
                  <a:cubicBezTo>
                    <a:pt x="1" y="1886"/>
                    <a:pt x="555" y="2403"/>
                    <a:pt x="1184" y="2403"/>
                  </a:cubicBezTo>
                  <a:lnTo>
                    <a:pt x="8504" y="2366"/>
                  </a:lnTo>
                  <a:lnTo>
                    <a:pt x="8541" y="2366"/>
                  </a:lnTo>
                  <a:cubicBezTo>
                    <a:pt x="9169" y="2329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7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653;p64">
              <a:extLst>
                <a:ext uri="{FF2B5EF4-FFF2-40B4-BE49-F238E27FC236}">
                  <a16:creationId xmlns:a16="http://schemas.microsoft.com/office/drawing/2014/main" id="{877A6674-BBEF-45CA-8A29-21F3D6D5EAE7}"/>
                </a:ext>
              </a:extLst>
            </p:cNvPr>
            <p:cNvSpPr/>
            <p:nvPr/>
          </p:nvSpPr>
          <p:spPr>
            <a:xfrm>
              <a:off x="1852850" y="3064525"/>
              <a:ext cx="256050" cy="74900"/>
            </a:xfrm>
            <a:custGeom>
              <a:avLst/>
              <a:gdLst/>
              <a:ahLst/>
              <a:cxnLst/>
              <a:rect l="l" t="t" r="r" b="b"/>
              <a:pathLst>
                <a:path w="10242" h="2996" extrusionOk="0">
                  <a:moveTo>
                    <a:pt x="8763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7" y="2330"/>
                  </a:cubicBezTo>
                  <a:lnTo>
                    <a:pt x="8763" y="2367"/>
                  </a:lnTo>
                  <a:lnTo>
                    <a:pt x="1480" y="2404"/>
                  </a:lnTo>
                  <a:cubicBezTo>
                    <a:pt x="999" y="2404"/>
                    <a:pt x="629" y="1997"/>
                    <a:pt x="629" y="1516"/>
                  </a:cubicBezTo>
                  <a:cubicBezTo>
                    <a:pt x="629" y="1294"/>
                    <a:pt x="703" y="1073"/>
                    <a:pt x="888" y="925"/>
                  </a:cubicBezTo>
                  <a:cubicBezTo>
                    <a:pt x="1036" y="777"/>
                    <a:pt x="1258" y="666"/>
                    <a:pt x="1480" y="666"/>
                  </a:cubicBezTo>
                  <a:lnTo>
                    <a:pt x="8763" y="629"/>
                  </a:lnTo>
                  <a:close/>
                  <a:moveTo>
                    <a:pt x="8763" y="0"/>
                  </a:moveTo>
                  <a:lnTo>
                    <a:pt x="1480" y="37"/>
                  </a:lnTo>
                  <a:cubicBezTo>
                    <a:pt x="666" y="37"/>
                    <a:pt x="1" y="703"/>
                    <a:pt x="1" y="1516"/>
                  </a:cubicBezTo>
                  <a:lnTo>
                    <a:pt x="1" y="1553"/>
                  </a:lnTo>
                  <a:cubicBezTo>
                    <a:pt x="1" y="2367"/>
                    <a:pt x="666" y="2995"/>
                    <a:pt x="1480" y="2995"/>
                  </a:cubicBezTo>
                  <a:lnTo>
                    <a:pt x="8800" y="2958"/>
                  </a:lnTo>
                  <a:lnTo>
                    <a:pt x="8837" y="2958"/>
                  </a:lnTo>
                  <a:cubicBezTo>
                    <a:pt x="9650" y="2921"/>
                    <a:pt x="10242" y="2293"/>
                    <a:pt x="10242" y="1479"/>
                  </a:cubicBezTo>
                  <a:cubicBezTo>
                    <a:pt x="10242" y="666"/>
                    <a:pt x="9576" y="0"/>
                    <a:pt x="876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654;p64">
              <a:extLst>
                <a:ext uri="{FF2B5EF4-FFF2-40B4-BE49-F238E27FC236}">
                  <a16:creationId xmlns:a16="http://schemas.microsoft.com/office/drawing/2014/main" id="{AAD587CB-E65C-47C6-AB6F-607F563F590A}"/>
                </a:ext>
              </a:extLst>
            </p:cNvPr>
            <p:cNvSpPr/>
            <p:nvPr/>
          </p:nvSpPr>
          <p:spPr>
            <a:xfrm>
              <a:off x="2226250" y="304512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4" y="0"/>
                  </a:moveTo>
                  <a:cubicBezTo>
                    <a:pt x="482" y="0"/>
                    <a:pt x="1" y="739"/>
                    <a:pt x="297" y="1368"/>
                  </a:cubicBezTo>
                  <a:lnTo>
                    <a:pt x="6730" y="15860"/>
                  </a:lnTo>
                  <a:cubicBezTo>
                    <a:pt x="6867" y="16238"/>
                    <a:pt x="7227" y="16456"/>
                    <a:pt x="7632" y="16456"/>
                  </a:cubicBezTo>
                  <a:cubicBezTo>
                    <a:pt x="7664" y="16456"/>
                    <a:pt x="7696" y="16455"/>
                    <a:pt x="7728" y="16452"/>
                  </a:cubicBezTo>
                  <a:lnTo>
                    <a:pt x="7950" y="16415"/>
                  </a:lnTo>
                  <a:cubicBezTo>
                    <a:pt x="8615" y="16341"/>
                    <a:pt x="8985" y="15639"/>
                    <a:pt x="8726" y="15047"/>
                  </a:cubicBezTo>
                  <a:lnTo>
                    <a:pt x="2071" y="592"/>
                  </a:lnTo>
                  <a:cubicBezTo>
                    <a:pt x="1923" y="222"/>
                    <a:pt x="1591" y="0"/>
                    <a:pt x="1184" y="0"/>
                  </a:cubicBezTo>
                  <a:close/>
                </a:path>
              </a:pathLst>
            </a:custGeom>
            <a:solidFill>
              <a:srgbClr val="BEC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655;p64">
              <a:extLst>
                <a:ext uri="{FF2B5EF4-FFF2-40B4-BE49-F238E27FC236}">
                  <a16:creationId xmlns:a16="http://schemas.microsoft.com/office/drawing/2014/main" id="{BE86EB86-E3CC-4F78-AF46-A07C0A3568ED}"/>
                </a:ext>
              </a:extLst>
            </p:cNvPr>
            <p:cNvSpPr/>
            <p:nvPr/>
          </p:nvSpPr>
          <p:spPr>
            <a:xfrm>
              <a:off x="2224400" y="3037725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58" y="629"/>
                  </a:moveTo>
                  <a:cubicBezTo>
                    <a:pt x="1517" y="629"/>
                    <a:pt x="1776" y="777"/>
                    <a:pt x="1886" y="999"/>
                  </a:cubicBezTo>
                  <a:lnTo>
                    <a:pt x="8504" y="15491"/>
                  </a:lnTo>
                  <a:cubicBezTo>
                    <a:pt x="8541" y="15565"/>
                    <a:pt x="8578" y="15676"/>
                    <a:pt x="8578" y="15750"/>
                  </a:cubicBezTo>
                  <a:cubicBezTo>
                    <a:pt x="8578" y="16083"/>
                    <a:pt x="8319" y="16378"/>
                    <a:pt x="7987" y="16415"/>
                  </a:cubicBezTo>
                  <a:lnTo>
                    <a:pt x="7765" y="16452"/>
                  </a:lnTo>
                  <a:lnTo>
                    <a:pt x="7691" y="16452"/>
                  </a:lnTo>
                  <a:cubicBezTo>
                    <a:pt x="7432" y="16452"/>
                    <a:pt x="7173" y="16304"/>
                    <a:pt x="7062" y="16046"/>
                  </a:cubicBezTo>
                  <a:lnTo>
                    <a:pt x="666" y="1553"/>
                  </a:lnTo>
                  <a:cubicBezTo>
                    <a:pt x="629" y="1442"/>
                    <a:pt x="592" y="1368"/>
                    <a:pt x="592" y="1294"/>
                  </a:cubicBezTo>
                  <a:cubicBezTo>
                    <a:pt x="592" y="1109"/>
                    <a:pt x="666" y="925"/>
                    <a:pt x="777" y="814"/>
                  </a:cubicBezTo>
                  <a:cubicBezTo>
                    <a:pt x="925" y="703"/>
                    <a:pt x="1073" y="629"/>
                    <a:pt x="1258" y="629"/>
                  </a:cubicBezTo>
                  <a:close/>
                  <a:moveTo>
                    <a:pt x="1258" y="0"/>
                  </a:moveTo>
                  <a:cubicBezTo>
                    <a:pt x="888" y="0"/>
                    <a:pt x="592" y="148"/>
                    <a:pt x="334" y="370"/>
                  </a:cubicBezTo>
                  <a:cubicBezTo>
                    <a:pt x="112" y="629"/>
                    <a:pt x="1" y="925"/>
                    <a:pt x="1" y="1294"/>
                  </a:cubicBezTo>
                  <a:cubicBezTo>
                    <a:pt x="1" y="1442"/>
                    <a:pt x="1" y="1627"/>
                    <a:pt x="112" y="1812"/>
                  </a:cubicBezTo>
                  <a:lnTo>
                    <a:pt x="6508" y="16304"/>
                  </a:lnTo>
                  <a:cubicBezTo>
                    <a:pt x="6730" y="16748"/>
                    <a:pt x="7173" y="17044"/>
                    <a:pt x="7691" y="17044"/>
                  </a:cubicBezTo>
                  <a:lnTo>
                    <a:pt x="8061" y="17044"/>
                  </a:lnTo>
                  <a:cubicBezTo>
                    <a:pt x="8726" y="16933"/>
                    <a:pt x="9207" y="16378"/>
                    <a:pt x="9207" y="15750"/>
                  </a:cubicBezTo>
                  <a:cubicBezTo>
                    <a:pt x="9207" y="15565"/>
                    <a:pt x="9170" y="15380"/>
                    <a:pt x="9059" y="15232"/>
                  </a:cubicBezTo>
                  <a:lnTo>
                    <a:pt x="2441" y="740"/>
                  </a:lnTo>
                  <a:cubicBezTo>
                    <a:pt x="2219" y="296"/>
                    <a:pt x="1776" y="0"/>
                    <a:pt x="1258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656;p64">
              <a:extLst>
                <a:ext uri="{FF2B5EF4-FFF2-40B4-BE49-F238E27FC236}">
                  <a16:creationId xmlns:a16="http://schemas.microsoft.com/office/drawing/2014/main" id="{65EDBC2C-152E-4EF0-9C16-75257676D200}"/>
                </a:ext>
              </a:extLst>
            </p:cNvPr>
            <p:cNvSpPr/>
            <p:nvPr/>
          </p:nvSpPr>
          <p:spPr>
            <a:xfrm>
              <a:off x="2154175" y="3065450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6" y="0"/>
                  </a:moveTo>
                  <a:lnTo>
                    <a:pt x="1183" y="74"/>
                  </a:lnTo>
                  <a:cubicBezTo>
                    <a:pt x="555" y="74"/>
                    <a:pt x="0" y="592"/>
                    <a:pt x="0" y="1257"/>
                  </a:cubicBezTo>
                  <a:cubicBezTo>
                    <a:pt x="37" y="1886"/>
                    <a:pt x="555" y="2404"/>
                    <a:pt x="1183" y="2404"/>
                  </a:cubicBezTo>
                  <a:lnTo>
                    <a:pt x="8503" y="2367"/>
                  </a:lnTo>
                  <a:lnTo>
                    <a:pt x="8540" y="2367"/>
                  </a:lnTo>
                  <a:cubicBezTo>
                    <a:pt x="9169" y="2330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6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657;p64">
              <a:extLst>
                <a:ext uri="{FF2B5EF4-FFF2-40B4-BE49-F238E27FC236}">
                  <a16:creationId xmlns:a16="http://schemas.microsoft.com/office/drawing/2014/main" id="{853C79DC-6964-4E07-BC89-089416BF392A}"/>
                </a:ext>
              </a:extLst>
            </p:cNvPr>
            <p:cNvSpPr/>
            <p:nvPr/>
          </p:nvSpPr>
          <p:spPr>
            <a:xfrm>
              <a:off x="2146775" y="3058050"/>
              <a:ext cx="256050" cy="75825"/>
            </a:xfrm>
            <a:custGeom>
              <a:avLst/>
              <a:gdLst/>
              <a:ahLst/>
              <a:cxnLst/>
              <a:rect l="l" t="t" r="r" b="b"/>
              <a:pathLst>
                <a:path w="10242" h="3033" extrusionOk="0">
                  <a:moveTo>
                    <a:pt x="8762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6" y="2367"/>
                  </a:cubicBezTo>
                  <a:lnTo>
                    <a:pt x="8762" y="2367"/>
                  </a:lnTo>
                  <a:lnTo>
                    <a:pt x="1479" y="2404"/>
                  </a:lnTo>
                  <a:cubicBezTo>
                    <a:pt x="999" y="2404"/>
                    <a:pt x="629" y="1997"/>
                    <a:pt x="629" y="1553"/>
                  </a:cubicBezTo>
                  <a:lnTo>
                    <a:pt x="629" y="1516"/>
                  </a:lnTo>
                  <a:cubicBezTo>
                    <a:pt x="629" y="1295"/>
                    <a:pt x="703" y="1073"/>
                    <a:pt x="888" y="925"/>
                  </a:cubicBezTo>
                  <a:cubicBezTo>
                    <a:pt x="1036" y="777"/>
                    <a:pt x="1257" y="666"/>
                    <a:pt x="1479" y="666"/>
                  </a:cubicBezTo>
                  <a:lnTo>
                    <a:pt x="8762" y="629"/>
                  </a:lnTo>
                  <a:close/>
                  <a:moveTo>
                    <a:pt x="8762" y="1"/>
                  </a:moveTo>
                  <a:lnTo>
                    <a:pt x="1479" y="38"/>
                  </a:lnTo>
                  <a:cubicBezTo>
                    <a:pt x="666" y="38"/>
                    <a:pt x="0" y="703"/>
                    <a:pt x="0" y="1516"/>
                  </a:cubicBezTo>
                  <a:lnTo>
                    <a:pt x="0" y="1553"/>
                  </a:lnTo>
                  <a:cubicBezTo>
                    <a:pt x="0" y="2367"/>
                    <a:pt x="666" y="3032"/>
                    <a:pt x="1479" y="3032"/>
                  </a:cubicBezTo>
                  <a:lnTo>
                    <a:pt x="8799" y="2958"/>
                  </a:lnTo>
                  <a:lnTo>
                    <a:pt x="8836" y="2958"/>
                  </a:lnTo>
                  <a:cubicBezTo>
                    <a:pt x="9650" y="2921"/>
                    <a:pt x="10241" y="2293"/>
                    <a:pt x="10241" y="1479"/>
                  </a:cubicBezTo>
                  <a:cubicBezTo>
                    <a:pt x="10241" y="666"/>
                    <a:pt x="9576" y="1"/>
                    <a:pt x="8762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658;p64">
              <a:extLst>
                <a:ext uri="{FF2B5EF4-FFF2-40B4-BE49-F238E27FC236}">
                  <a16:creationId xmlns:a16="http://schemas.microsoft.com/office/drawing/2014/main" id="{19C3F2E5-887F-4117-9FF2-23F2CC7EE9F8}"/>
                </a:ext>
              </a:extLst>
            </p:cNvPr>
            <p:cNvSpPr/>
            <p:nvPr/>
          </p:nvSpPr>
          <p:spPr>
            <a:xfrm>
              <a:off x="6411325" y="2750350"/>
              <a:ext cx="307800" cy="342775"/>
            </a:xfrm>
            <a:custGeom>
              <a:avLst/>
              <a:gdLst/>
              <a:ahLst/>
              <a:cxnLst/>
              <a:rect l="l" t="t" r="r" b="b"/>
              <a:pathLst>
                <a:path w="12312" h="13711" extrusionOk="0">
                  <a:moveTo>
                    <a:pt x="7907" y="0"/>
                  </a:moveTo>
                  <a:cubicBezTo>
                    <a:pt x="5765" y="0"/>
                    <a:pt x="3291" y="1801"/>
                    <a:pt x="1849" y="4656"/>
                  </a:cubicBezTo>
                  <a:cubicBezTo>
                    <a:pt x="1" y="8242"/>
                    <a:pt x="481" y="12124"/>
                    <a:pt x="2884" y="13344"/>
                  </a:cubicBezTo>
                  <a:cubicBezTo>
                    <a:pt x="3367" y="13593"/>
                    <a:pt x="3894" y="13711"/>
                    <a:pt x="4443" y="13711"/>
                  </a:cubicBezTo>
                  <a:cubicBezTo>
                    <a:pt x="6585" y="13711"/>
                    <a:pt x="9058" y="11910"/>
                    <a:pt x="10500" y="9055"/>
                  </a:cubicBezTo>
                  <a:cubicBezTo>
                    <a:pt x="12312" y="5469"/>
                    <a:pt x="11868" y="1587"/>
                    <a:pt x="9465" y="367"/>
                  </a:cubicBezTo>
                  <a:cubicBezTo>
                    <a:pt x="8983" y="118"/>
                    <a:pt x="8456" y="0"/>
                    <a:pt x="7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659;p64">
              <a:extLst>
                <a:ext uri="{FF2B5EF4-FFF2-40B4-BE49-F238E27FC236}">
                  <a16:creationId xmlns:a16="http://schemas.microsoft.com/office/drawing/2014/main" id="{10449E4C-591A-42A0-B343-955C48D7E136}"/>
                </a:ext>
              </a:extLst>
            </p:cNvPr>
            <p:cNvSpPr/>
            <p:nvPr/>
          </p:nvSpPr>
          <p:spPr>
            <a:xfrm>
              <a:off x="6421500" y="2742875"/>
              <a:ext cx="288400" cy="358650"/>
            </a:xfrm>
            <a:custGeom>
              <a:avLst/>
              <a:gdLst/>
              <a:ahLst/>
              <a:cxnLst/>
              <a:rect l="l" t="t" r="r" b="b"/>
              <a:pathLst>
                <a:path w="11536" h="14346" extrusionOk="0">
                  <a:moveTo>
                    <a:pt x="7505" y="592"/>
                  </a:moveTo>
                  <a:cubicBezTo>
                    <a:pt x="8023" y="592"/>
                    <a:pt x="8467" y="703"/>
                    <a:pt x="8910" y="925"/>
                  </a:cubicBezTo>
                  <a:cubicBezTo>
                    <a:pt x="9576" y="1258"/>
                    <a:pt x="10056" y="1775"/>
                    <a:pt x="10389" y="2478"/>
                  </a:cubicBezTo>
                  <a:cubicBezTo>
                    <a:pt x="10722" y="3180"/>
                    <a:pt x="10907" y="4030"/>
                    <a:pt x="10907" y="4992"/>
                  </a:cubicBezTo>
                  <a:cubicBezTo>
                    <a:pt x="10907" y="6286"/>
                    <a:pt x="10537" y="7764"/>
                    <a:pt x="9835" y="9206"/>
                  </a:cubicBezTo>
                  <a:cubicBezTo>
                    <a:pt x="8393" y="12016"/>
                    <a:pt x="5990" y="13717"/>
                    <a:pt x="4030" y="13717"/>
                  </a:cubicBezTo>
                  <a:cubicBezTo>
                    <a:pt x="3513" y="13717"/>
                    <a:pt x="3032" y="13606"/>
                    <a:pt x="2588" y="13384"/>
                  </a:cubicBezTo>
                  <a:cubicBezTo>
                    <a:pt x="1960" y="13051"/>
                    <a:pt x="1479" y="12534"/>
                    <a:pt x="1147" y="11831"/>
                  </a:cubicBezTo>
                  <a:cubicBezTo>
                    <a:pt x="814" y="11129"/>
                    <a:pt x="629" y="10278"/>
                    <a:pt x="629" y="9354"/>
                  </a:cubicBezTo>
                  <a:cubicBezTo>
                    <a:pt x="629" y="8023"/>
                    <a:pt x="962" y="6544"/>
                    <a:pt x="1701" y="5103"/>
                  </a:cubicBezTo>
                  <a:cubicBezTo>
                    <a:pt x="3106" y="2293"/>
                    <a:pt x="5509" y="592"/>
                    <a:pt x="7505" y="592"/>
                  </a:cubicBezTo>
                  <a:close/>
                  <a:moveTo>
                    <a:pt x="7505" y="1"/>
                  </a:moveTo>
                  <a:cubicBezTo>
                    <a:pt x="5176" y="1"/>
                    <a:pt x="2662" y="1886"/>
                    <a:pt x="1147" y="4807"/>
                  </a:cubicBezTo>
                  <a:cubicBezTo>
                    <a:pt x="370" y="6323"/>
                    <a:pt x="0" y="7912"/>
                    <a:pt x="0" y="9354"/>
                  </a:cubicBezTo>
                  <a:cubicBezTo>
                    <a:pt x="0" y="10352"/>
                    <a:pt x="185" y="11314"/>
                    <a:pt x="592" y="12090"/>
                  </a:cubicBezTo>
                  <a:cubicBezTo>
                    <a:pt x="962" y="12903"/>
                    <a:pt x="1553" y="13532"/>
                    <a:pt x="2330" y="13939"/>
                  </a:cubicBezTo>
                  <a:cubicBezTo>
                    <a:pt x="2847" y="14197"/>
                    <a:pt x="3439" y="14345"/>
                    <a:pt x="4030" y="14345"/>
                  </a:cubicBezTo>
                  <a:cubicBezTo>
                    <a:pt x="6359" y="14308"/>
                    <a:pt x="8873" y="12423"/>
                    <a:pt x="10352" y="9502"/>
                  </a:cubicBezTo>
                  <a:cubicBezTo>
                    <a:pt x="11129" y="7986"/>
                    <a:pt x="11535" y="6397"/>
                    <a:pt x="11535" y="4992"/>
                  </a:cubicBezTo>
                  <a:cubicBezTo>
                    <a:pt x="11535" y="3957"/>
                    <a:pt x="11313" y="2995"/>
                    <a:pt x="10944" y="2219"/>
                  </a:cubicBezTo>
                  <a:cubicBezTo>
                    <a:pt x="10574" y="1406"/>
                    <a:pt x="9982" y="777"/>
                    <a:pt x="9206" y="370"/>
                  </a:cubicBezTo>
                  <a:cubicBezTo>
                    <a:pt x="8689" y="112"/>
                    <a:pt x="8097" y="1"/>
                    <a:pt x="7505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660;p64">
              <a:extLst>
                <a:ext uri="{FF2B5EF4-FFF2-40B4-BE49-F238E27FC236}">
                  <a16:creationId xmlns:a16="http://schemas.microsoft.com/office/drawing/2014/main" id="{A9D3320A-35F6-4AB0-BA3C-AF54536A643A}"/>
                </a:ext>
              </a:extLst>
            </p:cNvPr>
            <p:cNvSpPr/>
            <p:nvPr/>
          </p:nvSpPr>
          <p:spPr>
            <a:xfrm>
              <a:off x="6367900" y="2718725"/>
              <a:ext cx="380800" cy="356000"/>
            </a:xfrm>
            <a:custGeom>
              <a:avLst/>
              <a:gdLst/>
              <a:ahLst/>
              <a:cxnLst/>
              <a:rect l="l" t="t" r="r" b="b"/>
              <a:pathLst>
                <a:path w="15232" h="14240" extrusionOk="0">
                  <a:moveTo>
                    <a:pt x="13049" y="0"/>
                  </a:moveTo>
                  <a:cubicBezTo>
                    <a:pt x="12563" y="0"/>
                    <a:pt x="12075" y="185"/>
                    <a:pt x="11683" y="560"/>
                  </a:cubicBezTo>
                  <a:lnTo>
                    <a:pt x="850" y="10838"/>
                  </a:lnTo>
                  <a:cubicBezTo>
                    <a:pt x="37" y="11577"/>
                    <a:pt x="0" y="12834"/>
                    <a:pt x="777" y="13611"/>
                  </a:cubicBezTo>
                  <a:cubicBezTo>
                    <a:pt x="1146" y="14017"/>
                    <a:pt x="1664" y="14239"/>
                    <a:pt x="2181" y="14239"/>
                  </a:cubicBezTo>
                  <a:cubicBezTo>
                    <a:pt x="2662" y="14239"/>
                    <a:pt x="3180" y="14054"/>
                    <a:pt x="3549" y="13685"/>
                  </a:cubicBezTo>
                  <a:lnTo>
                    <a:pt x="14419" y="3407"/>
                  </a:lnTo>
                  <a:cubicBezTo>
                    <a:pt x="15195" y="2667"/>
                    <a:pt x="15232" y="1410"/>
                    <a:pt x="14493" y="634"/>
                  </a:cubicBezTo>
                  <a:cubicBezTo>
                    <a:pt x="14091" y="213"/>
                    <a:pt x="13570" y="0"/>
                    <a:pt x="1304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661;p64">
              <a:extLst>
                <a:ext uri="{FF2B5EF4-FFF2-40B4-BE49-F238E27FC236}">
                  <a16:creationId xmlns:a16="http://schemas.microsoft.com/office/drawing/2014/main" id="{ACA7539E-533C-4BC7-BA54-DEDB58C1B61A}"/>
                </a:ext>
              </a:extLst>
            </p:cNvPr>
            <p:cNvSpPr/>
            <p:nvPr/>
          </p:nvSpPr>
          <p:spPr>
            <a:xfrm>
              <a:off x="6007425" y="2810625"/>
              <a:ext cx="244025" cy="272225"/>
            </a:xfrm>
            <a:custGeom>
              <a:avLst/>
              <a:gdLst/>
              <a:ahLst/>
              <a:cxnLst/>
              <a:rect l="l" t="t" r="r" b="b"/>
              <a:pathLst>
                <a:path w="9761" h="10889" extrusionOk="0">
                  <a:moveTo>
                    <a:pt x="6283" y="0"/>
                  </a:moveTo>
                  <a:cubicBezTo>
                    <a:pt x="4573" y="0"/>
                    <a:pt x="2595" y="1449"/>
                    <a:pt x="1442" y="3724"/>
                  </a:cubicBezTo>
                  <a:cubicBezTo>
                    <a:pt x="1" y="6533"/>
                    <a:pt x="370" y="9639"/>
                    <a:pt x="2256" y="10600"/>
                  </a:cubicBezTo>
                  <a:cubicBezTo>
                    <a:pt x="2647" y="10796"/>
                    <a:pt x="3071" y="10889"/>
                    <a:pt x="3510" y="10889"/>
                  </a:cubicBezTo>
                  <a:cubicBezTo>
                    <a:pt x="5225" y="10889"/>
                    <a:pt x="7171" y="9466"/>
                    <a:pt x="8319" y="7199"/>
                  </a:cubicBezTo>
                  <a:cubicBezTo>
                    <a:pt x="9761" y="4352"/>
                    <a:pt x="9391" y="1247"/>
                    <a:pt x="7506" y="285"/>
                  </a:cubicBezTo>
                  <a:cubicBezTo>
                    <a:pt x="7127" y="92"/>
                    <a:pt x="6713" y="0"/>
                    <a:pt x="6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662;p64">
              <a:extLst>
                <a:ext uri="{FF2B5EF4-FFF2-40B4-BE49-F238E27FC236}">
                  <a16:creationId xmlns:a16="http://schemas.microsoft.com/office/drawing/2014/main" id="{94374893-CB91-4BAA-B016-1274231E2429}"/>
                </a:ext>
              </a:extLst>
            </p:cNvPr>
            <p:cNvSpPr/>
            <p:nvPr/>
          </p:nvSpPr>
          <p:spPr>
            <a:xfrm>
              <a:off x="6013900" y="2802950"/>
              <a:ext cx="231100" cy="287475"/>
            </a:xfrm>
            <a:custGeom>
              <a:avLst/>
              <a:gdLst/>
              <a:ahLst/>
              <a:cxnLst/>
              <a:rect l="l" t="t" r="r" b="b"/>
              <a:pathLst>
                <a:path w="9244" h="11499" extrusionOk="0">
                  <a:moveTo>
                    <a:pt x="5990" y="629"/>
                  </a:moveTo>
                  <a:cubicBezTo>
                    <a:pt x="6396" y="629"/>
                    <a:pt x="6766" y="703"/>
                    <a:pt x="7099" y="888"/>
                  </a:cubicBezTo>
                  <a:cubicBezTo>
                    <a:pt x="7579" y="1147"/>
                    <a:pt x="7986" y="1554"/>
                    <a:pt x="8245" y="2071"/>
                  </a:cubicBezTo>
                  <a:cubicBezTo>
                    <a:pt x="8504" y="2626"/>
                    <a:pt x="8652" y="3291"/>
                    <a:pt x="8652" y="4031"/>
                  </a:cubicBezTo>
                  <a:cubicBezTo>
                    <a:pt x="8652" y="5066"/>
                    <a:pt x="8356" y="6249"/>
                    <a:pt x="7801" y="7358"/>
                  </a:cubicBezTo>
                  <a:cubicBezTo>
                    <a:pt x="6692" y="9539"/>
                    <a:pt x="4770" y="10907"/>
                    <a:pt x="3254" y="10907"/>
                  </a:cubicBezTo>
                  <a:cubicBezTo>
                    <a:pt x="2847" y="10870"/>
                    <a:pt x="2477" y="10796"/>
                    <a:pt x="2145" y="10648"/>
                  </a:cubicBezTo>
                  <a:cubicBezTo>
                    <a:pt x="1664" y="10390"/>
                    <a:pt x="1294" y="9983"/>
                    <a:pt x="1036" y="9428"/>
                  </a:cubicBezTo>
                  <a:cubicBezTo>
                    <a:pt x="740" y="8911"/>
                    <a:pt x="629" y="8245"/>
                    <a:pt x="629" y="7506"/>
                  </a:cubicBezTo>
                  <a:cubicBezTo>
                    <a:pt x="629" y="6471"/>
                    <a:pt x="888" y="5288"/>
                    <a:pt x="1479" y="4141"/>
                  </a:cubicBezTo>
                  <a:cubicBezTo>
                    <a:pt x="2034" y="3069"/>
                    <a:pt x="2773" y="2182"/>
                    <a:pt x="3587" y="1554"/>
                  </a:cubicBezTo>
                  <a:cubicBezTo>
                    <a:pt x="4363" y="962"/>
                    <a:pt x="5250" y="629"/>
                    <a:pt x="5990" y="629"/>
                  </a:cubicBezTo>
                  <a:close/>
                  <a:moveTo>
                    <a:pt x="5990" y="1"/>
                  </a:moveTo>
                  <a:cubicBezTo>
                    <a:pt x="4141" y="38"/>
                    <a:pt x="2108" y="1517"/>
                    <a:pt x="925" y="3883"/>
                  </a:cubicBezTo>
                  <a:cubicBezTo>
                    <a:pt x="296" y="5103"/>
                    <a:pt x="0" y="6360"/>
                    <a:pt x="0" y="7506"/>
                  </a:cubicBezTo>
                  <a:cubicBezTo>
                    <a:pt x="0" y="8319"/>
                    <a:pt x="148" y="9059"/>
                    <a:pt x="481" y="9687"/>
                  </a:cubicBezTo>
                  <a:cubicBezTo>
                    <a:pt x="777" y="10353"/>
                    <a:pt x="1257" y="10870"/>
                    <a:pt x="1886" y="11166"/>
                  </a:cubicBezTo>
                  <a:cubicBezTo>
                    <a:pt x="2293" y="11388"/>
                    <a:pt x="2773" y="11499"/>
                    <a:pt x="3254" y="11499"/>
                  </a:cubicBezTo>
                  <a:cubicBezTo>
                    <a:pt x="5139" y="11499"/>
                    <a:pt x="7136" y="9983"/>
                    <a:pt x="8319" y="7654"/>
                  </a:cubicBezTo>
                  <a:cubicBezTo>
                    <a:pt x="8947" y="6434"/>
                    <a:pt x="9243" y="5177"/>
                    <a:pt x="9243" y="4031"/>
                  </a:cubicBezTo>
                  <a:cubicBezTo>
                    <a:pt x="9243" y="3217"/>
                    <a:pt x="9095" y="2441"/>
                    <a:pt x="8799" y="1812"/>
                  </a:cubicBezTo>
                  <a:cubicBezTo>
                    <a:pt x="8467" y="1184"/>
                    <a:pt x="8023" y="666"/>
                    <a:pt x="7395" y="333"/>
                  </a:cubicBezTo>
                  <a:cubicBezTo>
                    <a:pt x="6951" y="112"/>
                    <a:pt x="6470" y="1"/>
                    <a:pt x="599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663;p64">
              <a:extLst>
                <a:ext uri="{FF2B5EF4-FFF2-40B4-BE49-F238E27FC236}">
                  <a16:creationId xmlns:a16="http://schemas.microsoft.com/office/drawing/2014/main" id="{5EE9470E-70EF-432D-8074-7CFFC597E9B5}"/>
                </a:ext>
              </a:extLst>
            </p:cNvPr>
            <p:cNvSpPr/>
            <p:nvPr/>
          </p:nvSpPr>
          <p:spPr>
            <a:xfrm>
              <a:off x="5994500" y="2772900"/>
              <a:ext cx="258800" cy="320975"/>
            </a:xfrm>
            <a:custGeom>
              <a:avLst/>
              <a:gdLst/>
              <a:ahLst/>
              <a:cxnLst/>
              <a:rect l="l" t="t" r="r" b="b"/>
              <a:pathLst>
                <a:path w="10352" h="12839" extrusionOk="0">
                  <a:moveTo>
                    <a:pt x="8574" y="1"/>
                  </a:moveTo>
                  <a:cubicBezTo>
                    <a:pt x="8085" y="1"/>
                    <a:pt x="7601" y="232"/>
                    <a:pt x="7283" y="685"/>
                  </a:cubicBezTo>
                  <a:lnTo>
                    <a:pt x="481" y="10371"/>
                  </a:lnTo>
                  <a:cubicBezTo>
                    <a:pt x="0" y="11074"/>
                    <a:pt x="185" y="12072"/>
                    <a:pt x="887" y="12553"/>
                  </a:cubicBezTo>
                  <a:cubicBezTo>
                    <a:pt x="1167" y="12749"/>
                    <a:pt x="1490" y="12839"/>
                    <a:pt x="1806" y="12839"/>
                  </a:cubicBezTo>
                  <a:cubicBezTo>
                    <a:pt x="1908" y="12839"/>
                    <a:pt x="2009" y="12829"/>
                    <a:pt x="2107" y="12812"/>
                  </a:cubicBezTo>
                  <a:cubicBezTo>
                    <a:pt x="2477" y="12738"/>
                    <a:pt x="2810" y="12516"/>
                    <a:pt x="3069" y="12183"/>
                  </a:cubicBezTo>
                  <a:lnTo>
                    <a:pt x="9871" y="2460"/>
                  </a:lnTo>
                  <a:cubicBezTo>
                    <a:pt x="10352" y="1757"/>
                    <a:pt x="10167" y="796"/>
                    <a:pt x="9464" y="278"/>
                  </a:cubicBezTo>
                  <a:cubicBezTo>
                    <a:pt x="9193" y="93"/>
                    <a:pt x="8882" y="1"/>
                    <a:pt x="857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664;p64">
              <a:extLst>
                <a:ext uri="{FF2B5EF4-FFF2-40B4-BE49-F238E27FC236}">
                  <a16:creationId xmlns:a16="http://schemas.microsoft.com/office/drawing/2014/main" id="{758E121F-4A4D-47B5-8338-4316AD019F98}"/>
                </a:ext>
              </a:extLst>
            </p:cNvPr>
            <p:cNvSpPr/>
            <p:nvPr/>
          </p:nvSpPr>
          <p:spPr>
            <a:xfrm>
              <a:off x="5838275" y="3220725"/>
              <a:ext cx="467725" cy="561975"/>
            </a:xfrm>
            <a:custGeom>
              <a:avLst/>
              <a:gdLst/>
              <a:ahLst/>
              <a:cxnLst/>
              <a:rect l="l" t="t" r="r" b="b"/>
              <a:pathLst>
                <a:path w="18709" h="22479" extrusionOk="0">
                  <a:moveTo>
                    <a:pt x="8467" y="0"/>
                  </a:moveTo>
                  <a:lnTo>
                    <a:pt x="1" y="18523"/>
                  </a:lnTo>
                  <a:lnTo>
                    <a:pt x="8948" y="22479"/>
                  </a:lnTo>
                  <a:lnTo>
                    <a:pt x="18708" y="555"/>
                  </a:lnTo>
                  <a:lnTo>
                    <a:pt x="8467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665;p64">
              <a:extLst>
                <a:ext uri="{FF2B5EF4-FFF2-40B4-BE49-F238E27FC236}">
                  <a16:creationId xmlns:a16="http://schemas.microsoft.com/office/drawing/2014/main" id="{31A5EFD7-32D1-435A-B091-53ADB561D90E}"/>
                </a:ext>
              </a:extLst>
            </p:cNvPr>
            <p:cNvSpPr/>
            <p:nvPr/>
          </p:nvSpPr>
          <p:spPr>
            <a:xfrm>
              <a:off x="5829975" y="3213325"/>
              <a:ext cx="484325" cy="577500"/>
            </a:xfrm>
            <a:custGeom>
              <a:avLst/>
              <a:gdLst/>
              <a:ahLst/>
              <a:cxnLst/>
              <a:rect l="l" t="t" r="r" b="b"/>
              <a:pathLst>
                <a:path w="19373" h="23100" extrusionOk="0">
                  <a:moveTo>
                    <a:pt x="9006" y="639"/>
                  </a:moveTo>
                  <a:lnTo>
                    <a:pt x="18596" y="1110"/>
                  </a:lnTo>
                  <a:lnTo>
                    <a:pt x="9132" y="22368"/>
                  </a:lnTo>
                  <a:lnTo>
                    <a:pt x="740" y="18671"/>
                  </a:lnTo>
                  <a:lnTo>
                    <a:pt x="9006" y="639"/>
                  </a:lnTo>
                  <a:close/>
                  <a:moveTo>
                    <a:pt x="8836" y="1"/>
                  </a:moveTo>
                  <a:cubicBezTo>
                    <a:pt x="8688" y="1"/>
                    <a:pt x="8577" y="75"/>
                    <a:pt x="8540" y="186"/>
                  </a:cubicBezTo>
                  <a:lnTo>
                    <a:pt x="37" y="18708"/>
                  </a:lnTo>
                  <a:cubicBezTo>
                    <a:pt x="0" y="18782"/>
                    <a:pt x="0" y="18856"/>
                    <a:pt x="37" y="18930"/>
                  </a:cubicBezTo>
                  <a:cubicBezTo>
                    <a:pt x="74" y="19004"/>
                    <a:pt x="111" y="19078"/>
                    <a:pt x="222" y="19115"/>
                  </a:cubicBezTo>
                  <a:lnTo>
                    <a:pt x="9169" y="23070"/>
                  </a:lnTo>
                  <a:cubicBezTo>
                    <a:pt x="9209" y="23090"/>
                    <a:pt x="9251" y="23099"/>
                    <a:pt x="9293" y="23099"/>
                  </a:cubicBezTo>
                  <a:cubicBezTo>
                    <a:pt x="9408" y="23099"/>
                    <a:pt x="9521" y="23031"/>
                    <a:pt x="9576" y="22923"/>
                  </a:cubicBezTo>
                  <a:lnTo>
                    <a:pt x="19336" y="962"/>
                  </a:lnTo>
                  <a:cubicBezTo>
                    <a:pt x="19373" y="851"/>
                    <a:pt x="19373" y="777"/>
                    <a:pt x="19336" y="666"/>
                  </a:cubicBezTo>
                  <a:cubicBezTo>
                    <a:pt x="19262" y="592"/>
                    <a:pt x="19188" y="518"/>
                    <a:pt x="19077" y="518"/>
                  </a:cubicBezTo>
                  <a:lnTo>
                    <a:pt x="8836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666;p64">
              <a:extLst>
                <a:ext uri="{FF2B5EF4-FFF2-40B4-BE49-F238E27FC236}">
                  <a16:creationId xmlns:a16="http://schemas.microsoft.com/office/drawing/2014/main" id="{A7B2DF4E-1AF9-4329-BA97-E9C5A4ECD99F}"/>
                </a:ext>
              </a:extLst>
            </p:cNvPr>
            <p:cNvSpPr/>
            <p:nvPr/>
          </p:nvSpPr>
          <p:spPr>
            <a:xfrm>
              <a:off x="6088775" y="3235525"/>
              <a:ext cx="500975" cy="665475"/>
            </a:xfrm>
            <a:custGeom>
              <a:avLst/>
              <a:gdLst/>
              <a:ahLst/>
              <a:cxnLst/>
              <a:rect l="l" t="t" r="r" b="b"/>
              <a:pathLst>
                <a:path w="20039" h="26619" extrusionOk="0">
                  <a:moveTo>
                    <a:pt x="9945" y="0"/>
                  </a:moveTo>
                  <a:lnTo>
                    <a:pt x="0" y="22367"/>
                  </a:lnTo>
                  <a:lnTo>
                    <a:pt x="9575" y="26619"/>
                  </a:lnTo>
                  <a:lnTo>
                    <a:pt x="20038" y="518"/>
                  </a:lnTo>
                  <a:lnTo>
                    <a:pt x="9945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667;p64">
              <a:extLst>
                <a:ext uri="{FF2B5EF4-FFF2-40B4-BE49-F238E27FC236}">
                  <a16:creationId xmlns:a16="http://schemas.microsoft.com/office/drawing/2014/main" id="{8E392F66-62FF-4656-84AD-E194D4351B0F}"/>
                </a:ext>
              </a:extLst>
            </p:cNvPr>
            <p:cNvSpPr/>
            <p:nvPr/>
          </p:nvSpPr>
          <p:spPr>
            <a:xfrm>
              <a:off x="6081375" y="3228125"/>
              <a:ext cx="516675" cy="680050"/>
            </a:xfrm>
            <a:custGeom>
              <a:avLst/>
              <a:gdLst/>
              <a:ahLst/>
              <a:cxnLst/>
              <a:rect l="l" t="t" r="r" b="b"/>
              <a:pathLst>
                <a:path w="20667" h="27202" extrusionOk="0">
                  <a:moveTo>
                    <a:pt x="10450" y="639"/>
                  </a:moveTo>
                  <a:lnTo>
                    <a:pt x="19890" y="1109"/>
                  </a:lnTo>
                  <a:lnTo>
                    <a:pt x="9687" y="26471"/>
                  </a:lnTo>
                  <a:lnTo>
                    <a:pt x="740" y="22515"/>
                  </a:lnTo>
                  <a:lnTo>
                    <a:pt x="10450" y="639"/>
                  </a:lnTo>
                  <a:close/>
                  <a:moveTo>
                    <a:pt x="10278" y="0"/>
                  </a:moveTo>
                  <a:cubicBezTo>
                    <a:pt x="10130" y="0"/>
                    <a:pt x="10019" y="74"/>
                    <a:pt x="9982" y="185"/>
                  </a:cubicBezTo>
                  <a:lnTo>
                    <a:pt x="37" y="22552"/>
                  </a:lnTo>
                  <a:cubicBezTo>
                    <a:pt x="0" y="22626"/>
                    <a:pt x="0" y="22700"/>
                    <a:pt x="37" y="22774"/>
                  </a:cubicBezTo>
                  <a:cubicBezTo>
                    <a:pt x="74" y="22848"/>
                    <a:pt x="111" y="22922"/>
                    <a:pt x="185" y="22959"/>
                  </a:cubicBezTo>
                  <a:lnTo>
                    <a:pt x="9724" y="27174"/>
                  </a:lnTo>
                  <a:cubicBezTo>
                    <a:pt x="9779" y="27192"/>
                    <a:pt x="9825" y="27201"/>
                    <a:pt x="9867" y="27201"/>
                  </a:cubicBezTo>
                  <a:cubicBezTo>
                    <a:pt x="9908" y="27201"/>
                    <a:pt x="9945" y="27192"/>
                    <a:pt x="9982" y="27174"/>
                  </a:cubicBezTo>
                  <a:cubicBezTo>
                    <a:pt x="10056" y="27137"/>
                    <a:pt x="10130" y="27100"/>
                    <a:pt x="10167" y="27026"/>
                  </a:cubicBezTo>
                  <a:lnTo>
                    <a:pt x="20630" y="925"/>
                  </a:lnTo>
                  <a:cubicBezTo>
                    <a:pt x="20667" y="851"/>
                    <a:pt x="20667" y="740"/>
                    <a:pt x="20593" y="666"/>
                  </a:cubicBezTo>
                  <a:cubicBezTo>
                    <a:pt x="20556" y="592"/>
                    <a:pt x="20445" y="518"/>
                    <a:pt x="20371" y="518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668;p64">
              <a:extLst>
                <a:ext uri="{FF2B5EF4-FFF2-40B4-BE49-F238E27FC236}">
                  <a16:creationId xmlns:a16="http://schemas.microsoft.com/office/drawing/2014/main" id="{2CA04FE3-DCB9-41B7-8E04-36BF6C5D006B}"/>
                </a:ext>
              </a:extLst>
            </p:cNvPr>
            <p:cNvSpPr/>
            <p:nvPr/>
          </p:nvSpPr>
          <p:spPr>
            <a:xfrm>
              <a:off x="5663600" y="3210550"/>
              <a:ext cx="354950" cy="461250"/>
            </a:xfrm>
            <a:custGeom>
              <a:avLst/>
              <a:gdLst/>
              <a:ahLst/>
              <a:cxnLst/>
              <a:rect l="l" t="t" r="r" b="b"/>
              <a:pathLst>
                <a:path w="14198" h="18450" extrusionOk="0">
                  <a:moveTo>
                    <a:pt x="7136" y="1"/>
                  </a:moveTo>
                  <a:lnTo>
                    <a:pt x="1" y="15824"/>
                  </a:lnTo>
                  <a:lnTo>
                    <a:pt x="5916" y="18449"/>
                  </a:lnTo>
                  <a:lnTo>
                    <a:pt x="14197" y="371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669;p64">
              <a:extLst>
                <a:ext uri="{FF2B5EF4-FFF2-40B4-BE49-F238E27FC236}">
                  <a16:creationId xmlns:a16="http://schemas.microsoft.com/office/drawing/2014/main" id="{422894E5-6A68-43E3-9D78-DEC3FB08D7D8}"/>
                </a:ext>
              </a:extLst>
            </p:cNvPr>
            <p:cNvSpPr/>
            <p:nvPr/>
          </p:nvSpPr>
          <p:spPr>
            <a:xfrm>
              <a:off x="5655275" y="3202250"/>
              <a:ext cx="371575" cy="477650"/>
            </a:xfrm>
            <a:custGeom>
              <a:avLst/>
              <a:gdLst/>
              <a:ahLst/>
              <a:cxnLst/>
              <a:rect l="l" t="t" r="r" b="b"/>
              <a:pathLst>
                <a:path w="14863" h="19106" extrusionOk="0">
                  <a:moveTo>
                    <a:pt x="7691" y="629"/>
                  </a:moveTo>
                  <a:lnTo>
                    <a:pt x="14079" y="974"/>
                  </a:lnTo>
                  <a:lnTo>
                    <a:pt x="14079" y="974"/>
                  </a:lnTo>
                  <a:lnTo>
                    <a:pt x="6101" y="18375"/>
                  </a:lnTo>
                  <a:lnTo>
                    <a:pt x="740" y="16008"/>
                  </a:lnTo>
                  <a:lnTo>
                    <a:pt x="7691" y="629"/>
                  </a:lnTo>
                  <a:close/>
                  <a:moveTo>
                    <a:pt x="7506" y="0"/>
                  </a:moveTo>
                  <a:cubicBezTo>
                    <a:pt x="7358" y="0"/>
                    <a:pt x="7247" y="74"/>
                    <a:pt x="7210" y="185"/>
                  </a:cubicBezTo>
                  <a:lnTo>
                    <a:pt x="38" y="16045"/>
                  </a:lnTo>
                  <a:cubicBezTo>
                    <a:pt x="1" y="16119"/>
                    <a:pt x="1" y="16193"/>
                    <a:pt x="38" y="16267"/>
                  </a:cubicBezTo>
                  <a:cubicBezTo>
                    <a:pt x="75" y="16378"/>
                    <a:pt x="112" y="16415"/>
                    <a:pt x="186" y="16452"/>
                  </a:cubicBezTo>
                  <a:lnTo>
                    <a:pt x="6101" y="19077"/>
                  </a:lnTo>
                  <a:cubicBezTo>
                    <a:pt x="6150" y="19097"/>
                    <a:pt x="6200" y="19106"/>
                    <a:pt x="6247" y="19106"/>
                  </a:cubicBezTo>
                  <a:cubicBezTo>
                    <a:pt x="6374" y="19106"/>
                    <a:pt x="6481" y="19037"/>
                    <a:pt x="6508" y="18929"/>
                  </a:cubicBezTo>
                  <a:lnTo>
                    <a:pt x="14826" y="813"/>
                  </a:lnTo>
                  <a:cubicBezTo>
                    <a:pt x="14863" y="739"/>
                    <a:pt x="14863" y="629"/>
                    <a:pt x="14789" y="518"/>
                  </a:cubicBezTo>
                  <a:cubicBezTo>
                    <a:pt x="14752" y="444"/>
                    <a:pt x="14641" y="370"/>
                    <a:pt x="14567" y="370"/>
                  </a:cubicBezTo>
                  <a:lnTo>
                    <a:pt x="7506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670;p64">
              <a:extLst>
                <a:ext uri="{FF2B5EF4-FFF2-40B4-BE49-F238E27FC236}">
                  <a16:creationId xmlns:a16="http://schemas.microsoft.com/office/drawing/2014/main" id="{D5FA55DB-66ED-447C-BABB-450B72BED95D}"/>
                </a:ext>
              </a:extLst>
            </p:cNvPr>
            <p:cNvSpPr/>
            <p:nvPr/>
          </p:nvSpPr>
          <p:spPr>
            <a:xfrm>
              <a:off x="1289975" y="3512800"/>
              <a:ext cx="232025" cy="192275"/>
            </a:xfrm>
            <a:custGeom>
              <a:avLst/>
              <a:gdLst/>
              <a:ahLst/>
              <a:cxnLst/>
              <a:rect l="l" t="t" r="r" b="b"/>
              <a:pathLst>
                <a:path w="9281" h="7691" extrusionOk="0">
                  <a:moveTo>
                    <a:pt x="7136" y="0"/>
                  </a:moveTo>
                  <a:lnTo>
                    <a:pt x="1" y="1775"/>
                  </a:lnTo>
                  <a:lnTo>
                    <a:pt x="2441" y="7690"/>
                  </a:lnTo>
                  <a:lnTo>
                    <a:pt x="9280" y="5065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671;p64">
              <a:extLst>
                <a:ext uri="{FF2B5EF4-FFF2-40B4-BE49-F238E27FC236}">
                  <a16:creationId xmlns:a16="http://schemas.microsoft.com/office/drawing/2014/main" id="{31720BFD-9007-4F1B-A02E-B4740B599095}"/>
                </a:ext>
              </a:extLst>
            </p:cNvPr>
            <p:cNvSpPr/>
            <p:nvPr/>
          </p:nvSpPr>
          <p:spPr>
            <a:xfrm>
              <a:off x="1281650" y="3505175"/>
              <a:ext cx="247750" cy="207525"/>
            </a:xfrm>
            <a:custGeom>
              <a:avLst/>
              <a:gdLst/>
              <a:ahLst/>
              <a:cxnLst/>
              <a:rect l="l" t="t" r="r" b="b"/>
              <a:pathLst>
                <a:path w="9910" h="8301" extrusionOk="0">
                  <a:moveTo>
                    <a:pt x="7284" y="675"/>
                  </a:moveTo>
                  <a:lnTo>
                    <a:pt x="9195" y="5192"/>
                  </a:lnTo>
                  <a:lnTo>
                    <a:pt x="9195" y="5192"/>
                  </a:lnTo>
                  <a:lnTo>
                    <a:pt x="2959" y="7588"/>
                  </a:lnTo>
                  <a:lnTo>
                    <a:pt x="740" y="2265"/>
                  </a:lnTo>
                  <a:lnTo>
                    <a:pt x="7284" y="675"/>
                  </a:lnTo>
                  <a:close/>
                  <a:moveTo>
                    <a:pt x="7471" y="0"/>
                  </a:moveTo>
                  <a:cubicBezTo>
                    <a:pt x="7446" y="0"/>
                    <a:pt x="7420" y="3"/>
                    <a:pt x="7395" y="9"/>
                  </a:cubicBezTo>
                  <a:lnTo>
                    <a:pt x="260" y="1784"/>
                  </a:lnTo>
                  <a:cubicBezTo>
                    <a:pt x="186" y="1784"/>
                    <a:pt x="112" y="1858"/>
                    <a:pt x="38" y="1932"/>
                  </a:cubicBezTo>
                  <a:cubicBezTo>
                    <a:pt x="1" y="2006"/>
                    <a:pt x="1" y="2117"/>
                    <a:pt x="38" y="2191"/>
                  </a:cubicBezTo>
                  <a:lnTo>
                    <a:pt x="2478" y="8106"/>
                  </a:lnTo>
                  <a:cubicBezTo>
                    <a:pt x="2539" y="8229"/>
                    <a:pt x="2677" y="8300"/>
                    <a:pt x="2806" y="8300"/>
                  </a:cubicBezTo>
                  <a:cubicBezTo>
                    <a:pt x="2833" y="8300"/>
                    <a:pt x="2859" y="8297"/>
                    <a:pt x="2885" y="8291"/>
                  </a:cubicBezTo>
                  <a:lnTo>
                    <a:pt x="9724" y="5666"/>
                  </a:lnTo>
                  <a:cubicBezTo>
                    <a:pt x="9798" y="5629"/>
                    <a:pt x="9835" y="5555"/>
                    <a:pt x="9872" y="5481"/>
                  </a:cubicBezTo>
                  <a:cubicBezTo>
                    <a:pt x="9909" y="5407"/>
                    <a:pt x="9909" y="5333"/>
                    <a:pt x="9872" y="5259"/>
                  </a:cubicBezTo>
                  <a:lnTo>
                    <a:pt x="7765" y="194"/>
                  </a:lnTo>
                  <a:cubicBezTo>
                    <a:pt x="7704" y="72"/>
                    <a:pt x="7592" y="0"/>
                    <a:pt x="7471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672;p64">
              <a:extLst>
                <a:ext uri="{FF2B5EF4-FFF2-40B4-BE49-F238E27FC236}">
                  <a16:creationId xmlns:a16="http://schemas.microsoft.com/office/drawing/2014/main" id="{23442DFB-9AF8-4069-991B-904D8A8236FF}"/>
                </a:ext>
              </a:extLst>
            </p:cNvPr>
            <p:cNvSpPr/>
            <p:nvPr/>
          </p:nvSpPr>
          <p:spPr>
            <a:xfrm>
              <a:off x="1197550" y="3311300"/>
              <a:ext cx="243100" cy="176575"/>
            </a:xfrm>
            <a:custGeom>
              <a:avLst/>
              <a:gdLst/>
              <a:ahLst/>
              <a:cxnLst/>
              <a:rect l="l" t="t" r="r" b="b"/>
              <a:pathLst>
                <a:path w="9724" h="7063" extrusionOk="0">
                  <a:moveTo>
                    <a:pt x="7469" y="1"/>
                  </a:moveTo>
                  <a:lnTo>
                    <a:pt x="1" y="888"/>
                  </a:lnTo>
                  <a:lnTo>
                    <a:pt x="2552" y="7062"/>
                  </a:lnTo>
                  <a:lnTo>
                    <a:pt x="9724" y="5398"/>
                  </a:lnTo>
                  <a:lnTo>
                    <a:pt x="7469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673;p64">
              <a:extLst>
                <a:ext uri="{FF2B5EF4-FFF2-40B4-BE49-F238E27FC236}">
                  <a16:creationId xmlns:a16="http://schemas.microsoft.com/office/drawing/2014/main" id="{1094FD11-1B89-4E17-8A7C-FA73584A7068}"/>
                </a:ext>
              </a:extLst>
            </p:cNvPr>
            <p:cNvSpPr/>
            <p:nvPr/>
          </p:nvSpPr>
          <p:spPr>
            <a:xfrm>
              <a:off x="1190150" y="3302975"/>
              <a:ext cx="258825" cy="192475"/>
            </a:xfrm>
            <a:custGeom>
              <a:avLst/>
              <a:gdLst/>
              <a:ahLst/>
              <a:cxnLst/>
              <a:rect l="l" t="t" r="r" b="b"/>
              <a:pathLst>
                <a:path w="10353" h="7699" extrusionOk="0">
                  <a:moveTo>
                    <a:pt x="7543" y="666"/>
                  </a:moveTo>
                  <a:lnTo>
                    <a:pt x="9613" y="5510"/>
                  </a:lnTo>
                  <a:lnTo>
                    <a:pt x="3041" y="7002"/>
                  </a:lnTo>
                  <a:lnTo>
                    <a:pt x="3041" y="7002"/>
                  </a:lnTo>
                  <a:lnTo>
                    <a:pt x="740" y="1480"/>
                  </a:lnTo>
                  <a:lnTo>
                    <a:pt x="7543" y="666"/>
                  </a:lnTo>
                  <a:close/>
                  <a:moveTo>
                    <a:pt x="7728" y="1"/>
                  </a:moveTo>
                  <a:lnTo>
                    <a:pt x="260" y="925"/>
                  </a:lnTo>
                  <a:cubicBezTo>
                    <a:pt x="186" y="925"/>
                    <a:pt x="75" y="999"/>
                    <a:pt x="38" y="1073"/>
                  </a:cubicBezTo>
                  <a:cubicBezTo>
                    <a:pt x="1" y="1147"/>
                    <a:pt x="1" y="1258"/>
                    <a:pt x="38" y="1332"/>
                  </a:cubicBezTo>
                  <a:lnTo>
                    <a:pt x="2552" y="7506"/>
                  </a:lnTo>
                  <a:cubicBezTo>
                    <a:pt x="2616" y="7602"/>
                    <a:pt x="2735" y="7698"/>
                    <a:pt x="2862" y="7698"/>
                  </a:cubicBezTo>
                  <a:cubicBezTo>
                    <a:pt x="2882" y="7698"/>
                    <a:pt x="2902" y="7696"/>
                    <a:pt x="2922" y="7691"/>
                  </a:cubicBezTo>
                  <a:lnTo>
                    <a:pt x="10094" y="6027"/>
                  </a:lnTo>
                  <a:cubicBezTo>
                    <a:pt x="10168" y="6027"/>
                    <a:pt x="10242" y="5953"/>
                    <a:pt x="10316" y="5879"/>
                  </a:cubicBezTo>
                  <a:cubicBezTo>
                    <a:pt x="10353" y="5805"/>
                    <a:pt x="10353" y="5694"/>
                    <a:pt x="10316" y="5620"/>
                  </a:cubicBezTo>
                  <a:lnTo>
                    <a:pt x="8023" y="186"/>
                  </a:lnTo>
                  <a:cubicBezTo>
                    <a:pt x="7987" y="75"/>
                    <a:pt x="7839" y="1"/>
                    <a:pt x="772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674;p64">
              <a:extLst>
                <a:ext uri="{FF2B5EF4-FFF2-40B4-BE49-F238E27FC236}">
                  <a16:creationId xmlns:a16="http://schemas.microsoft.com/office/drawing/2014/main" id="{D0212C06-4DFE-4F59-94EB-322A29EF4D29}"/>
                </a:ext>
              </a:extLst>
            </p:cNvPr>
            <p:cNvSpPr/>
            <p:nvPr/>
          </p:nvSpPr>
          <p:spPr>
            <a:xfrm>
              <a:off x="1413825" y="3288200"/>
              <a:ext cx="203375" cy="151600"/>
            </a:xfrm>
            <a:custGeom>
              <a:avLst/>
              <a:gdLst/>
              <a:ahLst/>
              <a:cxnLst/>
              <a:rect l="l" t="t" r="r" b="b"/>
              <a:pathLst>
                <a:path w="8135" h="6064" extrusionOk="0">
                  <a:moveTo>
                    <a:pt x="6323" y="0"/>
                  </a:moveTo>
                  <a:lnTo>
                    <a:pt x="1" y="777"/>
                  </a:lnTo>
                  <a:lnTo>
                    <a:pt x="2256" y="6064"/>
                  </a:lnTo>
                  <a:lnTo>
                    <a:pt x="8134" y="4733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675;p64">
              <a:extLst>
                <a:ext uri="{FF2B5EF4-FFF2-40B4-BE49-F238E27FC236}">
                  <a16:creationId xmlns:a16="http://schemas.microsoft.com/office/drawing/2014/main" id="{8A26FD15-F72B-4985-82C3-EC3DF115063E}"/>
                </a:ext>
              </a:extLst>
            </p:cNvPr>
            <p:cNvSpPr/>
            <p:nvPr/>
          </p:nvSpPr>
          <p:spPr>
            <a:xfrm>
              <a:off x="1406425" y="3280575"/>
              <a:ext cx="219100" cy="166850"/>
            </a:xfrm>
            <a:custGeom>
              <a:avLst/>
              <a:gdLst/>
              <a:ahLst/>
              <a:cxnLst/>
              <a:rect l="l" t="t" r="r" b="b"/>
              <a:pathLst>
                <a:path w="8764" h="6674" extrusionOk="0">
                  <a:moveTo>
                    <a:pt x="6397" y="638"/>
                  </a:moveTo>
                  <a:lnTo>
                    <a:pt x="8024" y="4816"/>
                  </a:lnTo>
                  <a:lnTo>
                    <a:pt x="2711" y="6020"/>
                  </a:lnTo>
                  <a:lnTo>
                    <a:pt x="2711" y="6020"/>
                  </a:lnTo>
                  <a:lnTo>
                    <a:pt x="740" y="1341"/>
                  </a:lnTo>
                  <a:lnTo>
                    <a:pt x="6397" y="638"/>
                  </a:lnTo>
                  <a:close/>
                  <a:moveTo>
                    <a:pt x="6641" y="0"/>
                  </a:moveTo>
                  <a:cubicBezTo>
                    <a:pt x="6621" y="0"/>
                    <a:pt x="6601" y="3"/>
                    <a:pt x="6582" y="10"/>
                  </a:cubicBezTo>
                  <a:lnTo>
                    <a:pt x="260" y="749"/>
                  </a:lnTo>
                  <a:cubicBezTo>
                    <a:pt x="186" y="786"/>
                    <a:pt x="75" y="823"/>
                    <a:pt x="38" y="897"/>
                  </a:cubicBezTo>
                  <a:cubicBezTo>
                    <a:pt x="1" y="1008"/>
                    <a:pt x="1" y="1082"/>
                    <a:pt x="38" y="1193"/>
                  </a:cubicBezTo>
                  <a:lnTo>
                    <a:pt x="2256" y="6479"/>
                  </a:lnTo>
                  <a:cubicBezTo>
                    <a:pt x="2287" y="6602"/>
                    <a:pt x="2394" y="6674"/>
                    <a:pt x="2513" y="6674"/>
                  </a:cubicBezTo>
                  <a:cubicBezTo>
                    <a:pt x="2538" y="6674"/>
                    <a:pt x="2564" y="6671"/>
                    <a:pt x="2589" y="6664"/>
                  </a:cubicBezTo>
                  <a:lnTo>
                    <a:pt x="8504" y="5333"/>
                  </a:lnTo>
                  <a:cubicBezTo>
                    <a:pt x="8615" y="5296"/>
                    <a:pt x="8689" y="5259"/>
                    <a:pt x="8726" y="5149"/>
                  </a:cubicBezTo>
                  <a:cubicBezTo>
                    <a:pt x="8763" y="5075"/>
                    <a:pt x="8763" y="5001"/>
                    <a:pt x="8726" y="4927"/>
                  </a:cubicBezTo>
                  <a:lnTo>
                    <a:pt x="6878" y="194"/>
                  </a:lnTo>
                  <a:cubicBezTo>
                    <a:pt x="6847" y="72"/>
                    <a:pt x="6740" y="0"/>
                    <a:pt x="6641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676;p64">
              <a:extLst>
                <a:ext uri="{FF2B5EF4-FFF2-40B4-BE49-F238E27FC236}">
                  <a16:creationId xmlns:a16="http://schemas.microsoft.com/office/drawing/2014/main" id="{3B91FAA0-9D96-4626-A083-D7D9EA4CC501}"/>
                </a:ext>
              </a:extLst>
            </p:cNvPr>
            <p:cNvSpPr/>
            <p:nvPr/>
          </p:nvSpPr>
          <p:spPr>
            <a:xfrm>
              <a:off x="1601450" y="3269700"/>
              <a:ext cx="162700" cy="129425"/>
            </a:xfrm>
            <a:custGeom>
              <a:avLst/>
              <a:gdLst/>
              <a:ahLst/>
              <a:cxnLst/>
              <a:rect l="l" t="t" r="r" b="b"/>
              <a:pathLst>
                <a:path w="6508" h="5177" extrusionOk="0">
                  <a:moveTo>
                    <a:pt x="4844" y="1"/>
                  </a:moveTo>
                  <a:lnTo>
                    <a:pt x="1" y="592"/>
                  </a:lnTo>
                  <a:lnTo>
                    <a:pt x="1812" y="5177"/>
                  </a:lnTo>
                  <a:lnTo>
                    <a:pt x="6508" y="4105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677;p64">
              <a:extLst>
                <a:ext uri="{FF2B5EF4-FFF2-40B4-BE49-F238E27FC236}">
                  <a16:creationId xmlns:a16="http://schemas.microsoft.com/office/drawing/2014/main" id="{182F429D-6E7D-45E4-B34B-9832B02CD120}"/>
                </a:ext>
              </a:extLst>
            </p:cNvPr>
            <p:cNvSpPr/>
            <p:nvPr/>
          </p:nvSpPr>
          <p:spPr>
            <a:xfrm>
              <a:off x="1593150" y="3262075"/>
              <a:ext cx="179325" cy="145375"/>
            </a:xfrm>
            <a:custGeom>
              <a:avLst/>
              <a:gdLst/>
              <a:ahLst/>
              <a:cxnLst/>
              <a:rect l="l" t="t" r="r" b="b"/>
              <a:pathLst>
                <a:path w="7173" h="5815" extrusionOk="0">
                  <a:moveTo>
                    <a:pt x="4969" y="632"/>
                  </a:moveTo>
                  <a:lnTo>
                    <a:pt x="6433" y="4188"/>
                  </a:lnTo>
                  <a:lnTo>
                    <a:pt x="2329" y="5149"/>
                  </a:lnTo>
                  <a:lnTo>
                    <a:pt x="776" y="1156"/>
                  </a:lnTo>
                  <a:lnTo>
                    <a:pt x="4969" y="632"/>
                  </a:lnTo>
                  <a:close/>
                  <a:moveTo>
                    <a:pt x="5199" y="1"/>
                  </a:moveTo>
                  <a:cubicBezTo>
                    <a:pt x="5178" y="1"/>
                    <a:pt x="5158" y="4"/>
                    <a:pt x="5139" y="10"/>
                  </a:cubicBezTo>
                  <a:lnTo>
                    <a:pt x="296" y="602"/>
                  </a:lnTo>
                  <a:cubicBezTo>
                    <a:pt x="222" y="602"/>
                    <a:pt x="111" y="639"/>
                    <a:pt x="74" y="750"/>
                  </a:cubicBezTo>
                  <a:cubicBezTo>
                    <a:pt x="37" y="824"/>
                    <a:pt x="0" y="897"/>
                    <a:pt x="37" y="1008"/>
                  </a:cubicBezTo>
                  <a:lnTo>
                    <a:pt x="1849" y="5593"/>
                  </a:lnTo>
                  <a:cubicBezTo>
                    <a:pt x="1886" y="5741"/>
                    <a:pt x="2033" y="5815"/>
                    <a:pt x="2218" y="5815"/>
                  </a:cubicBezTo>
                  <a:lnTo>
                    <a:pt x="6914" y="4742"/>
                  </a:lnTo>
                  <a:cubicBezTo>
                    <a:pt x="6987" y="4705"/>
                    <a:pt x="7061" y="4632"/>
                    <a:pt x="7135" y="4558"/>
                  </a:cubicBezTo>
                  <a:cubicBezTo>
                    <a:pt x="7172" y="4484"/>
                    <a:pt x="7172" y="4373"/>
                    <a:pt x="7135" y="4299"/>
                  </a:cubicBezTo>
                  <a:lnTo>
                    <a:pt x="5435" y="195"/>
                  </a:lnTo>
                  <a:cubicBezTo>
                    <a:pt x="5404" y="73"/>
                    <a:pt x="5297" y="1"/>
                    <a:pt x="5199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678;p64">
              <a:extLst>
                <a:ext uri="{FF2B5EF4-FFF2-40B4-BE49-F238E27FC236}">
                  <a16:creationId xmlns:a16="http://schemas.microsoft.com/office/drawing/2014/main" id="{395F6C13-1366-4E8C-95F5-0E00B3CA7438}"/>
                </a:ext>
              </a:extLst>
            </p:cNvPr>
            <p:cNvSpPr/>
            <p:nvPr/>
          </p:nvSpPr>
          <p:spPr>
            <a:xfrm>
              <a:off x="1497950" y="3470275"/>
              <a:ext cx="185800" cy="158075"/>
            </a:xfrm>
            <a:custGeom>
              <a:avLst/>
              <a:gdLst/>
              <a:ahLst/>
              <a:cxnLst/>
              <a:rect l="l" t="t" r="r" b="b"/>
              <a:pathLst>
                <a:path w="7432" h="6323" extrusionOk="0">
                  <a:moveTo>
                    <a:pt x="5767" y="1"/>
                  </a:moveTo>
                  <a:lnTo>
                    <a:pt x="0" y="1405"/>
                  </a:lnTo>
                  <a:lnTo>
                    <a:pt x="2033" y="6323"/>
                  </a:lnTo>
                  <a:lnTo>
                    <a:pt x="7431" y="4252"/>
                  </a:lnTo>
                  <a:lnTo>
                    <a:pt x="5767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679;p64">
              <a:extLst>
                <a:ext uri="{FF2B5EF4-FFF2-40B4-BE49-F238E27FC236}">
                  <a16:creationId xmlns:a16="http://schemas.microsoft.com/office/drawing/2014/main" id="{00560CB1-3F8B-4FB7-8A81-9BCB90345A1E}"/>
                </a:ext>
              </a:extLst>
            </p:cNvPr>
            <p:cNvSpPr/>
            <p:nvPr/>
          </p:nvSpPr>
          <p:spPr>
            <a:xfrm>
              <a:off x="1489625" y="3462650"/>
              <a:ext cx="202425" cy="173825"/>
            </a:xfrm>
            <a:custGeom>
              <a:avLst/>
              <a:gdLst/>
              <a:ahLst/>
              <a:cxnLst/>
              <a:rect l="l" t="t" r="r" b="b"/>
              <a:pathLst>
                <a:path w="8097" h="6953" extrusionOk="0">
                  <a:moveTo>
                    <a:pt x="5935" y="660"/>
                  </a:moveTo>
                  <a:lnTo>
                    <a:pt x="7357" y="4372"/>
                  </a:lnTo>
                  <a:lnTo>
                    <a:pt x="2551" y="6258"/>
                  </a:lnTo>
                  <a:lnTo>
                    <a:pt x="740" y="1932"/>
                  </a:lnTo>
                  <a:lnTo>
                    <a:pt x="5935" y="660"/>
                  </a:lnTo>
                  <a:close/>
                  <a:moveTo>
                    <a:pt x="6105" y="0"/>
                  </a:moveTo>
                  <a:cubicBezTo>
                    <a:pt x="6078" y="0"/>
                    <a:pt x="6052" y="3"/>
                    <a:pt x="6027" y="10"/>
                  </a:cubicBezTo>
                  <a:lnTo>
                    <a:pt x="259" y="1415"/>
                  </a:lnTo>
                  <a:cubicBezTo>
                    <a:pt x="148" y="1452"/>
                    <a:pt x="74" y="1489"/>
                    <a:pt x="37" y="1600"/>
                  </a:cubicBezTo>
                  <a:cubicBezTo>
                    <a:pt x="0" y="1674"/>
                    <a:pt x="0" y="1747"/>
                    <a:pt x="37" y="1858"/>
                  </a:cubicBezTo>
                  <a:lnTo>
                    <a:pt x="2108" y="6775"/>
                  </a:lnTo>
                  <a:cubicBezTo>
                    <a:pt x="2135" y="6884"/>
                    <a:pt x="2241" y="6952"/>
                    <a:pt x="2354" y="6952"/>
                  </a:cubicBezTo>
                  <a:cubicBezTo>
                    <a:pt x="2395" y="6952"/>
                    <a:pt x="2438" y="6943"/>
                    <a:pt x="2477" y="6923"/>
                  </a:cubicBezTo>
                  <a:lnTo>
                    <a:pt x="7875" y="4853"/>
                  </a:lnTo>
                  <a:cubicBezTo>
                    <a:pt x="7949" y="4816"/>
                    <a:pt x="8023" y="4779"/>
                    <a:pt x="8060" y="4705"/>
                  </a:cubicBezTo>
                  <a:cubicBezTo>
                    <a:pt x="8097" y="4631"/>
                    <a:pt x="8097" y="4520"/>
                    <a:pt x="8060" y="4446"/>
                  </a:cubicBezTo>
                  <a:lnTo>
                    <a:pt x="6396" y="195"/>
                  </a:lnTo>
                  <a:cubicBezTo>
                    <a:pt x="6366" y="72"/>
                    <a:pt x="6233" y="0"/>
                    <a:pt x="6105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680;p64">
              <a:extLst>
                <a:ext uri="{FF2B5EF4-FFF2-40B4-BE49-F238E27FC236}">
                  <a16:creationId xmlns:a16="http://schemas.microsoft.com/office/drawing/2014/main" id="{122D2331-5E4E-4580-93C8-363FC08ADA0B}"/>
                </a:ext>
              </a:extLst>
            </p:cNvPr>
            <p:cNvSpPr/>
            <p:nvPr/>
          </p:nvSpPr>
          <p:spPr>
            <a:xfrm>
              <a:off x="1004375" y="3337175"/>
              <a:ext cx="228325" cy="193200"/>
            </a:xfrm>
            <a:custGeom>
              <a:avLst/>
              <a:gdLst/>
              <a:ahLst/>
              <a:cxnLst/>
              <a:rect l="l" t="t" r="r" b="b"/>
              <a:pathLst>
                <a:path w="9133" h="7728" extrusionOk="0">
                  <a:moveTo>
                    <a:pt x="6545" y="1"/>
                  </a:moveTo>
                  <a:lnTo>
                    <a:pt x="1" y="814"/>
                  </a:lnTo>
                  <a:lnTo>
                    <a:pt x="2811" y="7728"/>
                  </a:lnTo>
                  <a:lnTo>
                    <a:pt x="9133" y="6286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681;p64">
              <a:extLst>
                <a:ext uri="{FF2B5EF4-FFF2-40B4-BE49-F238E27FC236}">
                  <a16:creationId xmlns:a16="http://schemas.microsoft.com/office/drawing/2014/main" id="{BAF76621-FD87-4A0F-AED8-51E8C5BB0F01}"/>
                </a:ext>
              </a:extLst>
            </p:cNvPr>
            <p:cNvSpPr/>
            <p:nvPr/>
          </p:nvSpPr>
          <p:spPr>
            <a:xfrm>
              <a:off x="996075" y="3329800"/>
              <a:ext cx="244025" cy="208150"/>
            </a:xfrm>
            <a:custGeom>
              <a:avLst/>
              <a:gdLst/>
              <a:ahLst/>
              <a:cxnLst/>
              <a:rect l="l" t="t" r="r" b="b"/>
              <a:pathLst>
                <a:path w="9761" h="8326" extrusionOk="0">
                  <a:moveTo>
                    <a:pt x="6683" y="656"/>
                  </a:moveTo>
                  <a:lnTo>
                    <a:pt x="9021" y="6359"/>
                  </a:lnTo>
                  <a:lnTo>
                    <a:pt x="3327" y="7653"/>
                  </a:lnTo>
                  <a:lnTo>
                    <a:pt x="776" y="1368"/>
                  </a:lnTo>
                  <a:lnTo>
                    <a:pt x="6683" y="656"/>
                  </a:lnTo>
                  <a:close/>
                  <a:moveTo>
                    <a:pt x="6840" y="0"/>
                  </a:moveTo>
                  <a:lnTo>
                    <a:pt x="296" y="813"/>
                  </a:lnTo>
                  <a:cubicBezTo>
                    <a:pt x="222" y="813"/>
                    <a:pt x="111" y="850"/>
                    <a:pt x="74" y="961"/>
                  </a:cubicBezTo>
                  <a:cubicBezTo>
                    <a:pt x="37" y="1035"/>
                    <a:pt x="0" y="1146"/>
                    <a:pt x="37" y="1220"/>
                  </a:cubicBezTo>
                  <a:lnTo>
                    <a:pt x="2847" y="8134"/>
                  </a:lnTo>
                  <a:cubicBezTo>
                    <a:pt x="2911" y="8230"/>
                    <a:pt x="3030" y="8326"/>
                    <a:pt x="3157" y="8326"/>
                  </a:cubicBezTo>
                  <a:cubicBezTo>
                    <a:pt x="3177" y="8326"/>
                    <a:pt x="3197" y="8323"/>
                    <a:pt x="3216" y="8318"/>
                  </a:cubicBezTo>
                  <a:lnTo>
                    <a:pt x="9501" y="6877"/>
                  </a:lnTo>
                  <a:cubicBezTo>
                    <a:pt x="9612" y="6840"/>
                    <a:pt x="9686" y="6803"/>
                    <a:pt x="9723" y="6692"/>
                  </a:cubicBezTo>
                  <a:cubicBezTo>
                    <a:pt x="9760" y="6618"/>
                    <a:pt x="9760" y="6544"/>
                    <a:pt x="9723" y="6433"/>
                  </a:cubicBezTo>
                  <a:lnTo>
                    <a:pt x="7135" y="185"/>
                  </a:lnTo>
                  <a:cubicBezTo>
                    <a:pt x="7098" y="74"/>
                    <a:pt x="6951" y="0"/>
                    <a:pt x="6840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682;p64">
              <a:extLst>
                <a:ext uri="{FF2B5EF4-FFF2-40B4-BE49-F238E27FC236}">
                  <a16:creationId xmlns:a16="http://schemas.microsoft.com/office/drawing/2014/main" id="{1EABFA27-753A-4A48-8764-D960E092E7D4}"/>
                </a:ext>
              </a:extLst>
            </p:cNvPr>
            <p:cNvSpPr/>
            <p:nvPr/>
          </p:nvSpPr>
          <p:spPr>
            <a:xfrm>
              <a:off x="1752100" y="3259550"/>
              <a:ext cx="92475" cy="106300"/>
            </a:xfrm>
            <a:custGeom>
              <a:avLst/>
              <a:gdLst/>
              <a:ahLst/>
              <a:cxnLst/>
              <a:rect l="l" t="t" r="r" b="b"/>
              <a:pathLst>
                <a:path w="3699" h="4252" extrusionOk="0">
                  <a:moveTo>
                    <a:pt x="2108" y="0"/>
                  </a:moveTo>
                  <a:lnTo>
                    <a:pt x="1" y="259"/>
                  </a:lnTo>
                  <a:lnTo>
                    <a:pt x="1628" y="4252"/>
                  </a:lnTo>
                  <a:lnTo>
                    <a:pt x="3698" y="38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683;p64">
              <a:extLst>
                <a:ext uri="{FF2B5EF4-FFF2-40B4-BE49-F238E27FC236}">
                  <a16:creationId xmlns:a16="http://schemas.microsoft.com/office/drawing/2014/main" id="{75C88861-DFA1-41EB-91E6-5771F6D1A2CE}"/>
                </a:ext>
              </a:extLst>
            </p:cNvPr>
            <p:cNvSpPr/>
            <p:nvPr/>
          </p:nvSpPr>
          <p:spPr>
            <a:xfrm>
              <a:off x="1743800" y="3251925"/>
              <a:ext cx="109075" cy="121575"/>
            </a:xfrm>
            <a:custGeom>
              <a:avLst/>
              <a:gdLst/>
              <a:ahLst/>
              <a:cxnLst/>
              <a:rect l="l" t="t" r="r" b="b"/>
              <a:pathLst>
                <a:path w="4363" h="4863" extrusionOk="0">
                  <a:moveTo>
                    <a:pt x="2218" y="638"/>
                  </a:moveTo>
                  <a:lnTo>
                    <a:pt x="3623" y="3891"/>
                  </a:lnTo>
                  <a:lnTo>
                    <a:pt x="2159" y="4210"/>
                  </a:lnTo>
                  <a:lnTo>
                    <a:pt x="2159" y="4210"/>
                  </a:lnTo>
                  <a:lnTo>
                    <a:pt x="777" y="823"/>
                  </a:lnTo>
                  <a:lnTo>
                    <a:pt x="2218" y="638"/>
                  </a:lnTo>
                  <a:close/>
                  <a:moveTo>
                    <a:pt x="2463" y="0"/>
                  </a:moveTo>
                  <a:cubicBezTo>
                    <a:pt x="2442" y="0"/>
                    <a:pt x="2422" y="3"/>
                    <a:pt x="2403" y="9"/>
                  </a:cubicBezTo>
                  <a:lnTo>
                    <a:pt x="296" y="268"/>
                  </a:lnTo>
                  <a:cubicBezTo>
                    <a:pt x="222" y="268"/>
                    <a:pt x="111" y="305"/>
                    <a:pt x="74" y="416"/>
                  </a:cubicBezTo>
                  <a:cubicBezTo>
                    <a:pt x="37" y="490"/>
                    <a:pt x="0" y="601"/>
                    <a:pt x="37" y="675"/>
                  </a:cubicBezTo>
                  <a:lnTo>
                    <a:pt x="1701" y="4668"/>
                  </a:lnTo>
                  <a:cubicBezTo>
                    <a:pt x="1732" y="4790"/>
                    <a:pt x="1838" y="4862"/>
                    <a:pt x="1958" y="4862"/>
                  </a:cubicBezTo>
                  <a:cubicBezTo>
                    <a:pt x="1983" y="4862"/>
                    <a:pt x="2008" y="4859"/>
                    <a:pt x="2034" y="4853"/>
                  </a:cubicBezTo>
                  <a:lnTo>
                    <a:pt x="4104" y="4409"/>
                  </a:lnTo>
                  <a:cubicBezTo>
                    <a:pt x="4215" y="4372"/>
                    <a:pt x="4289" y="4335"/>
                    <a:pt x="4326" y="4224"/>
                  </a:cubicBezTo>
                  <a:cubicBezTo>
                    <a:pt x="4363" y="4150"/>
                    <a:pt x="4363" y="4076"/>
                    <a:pt x="4326" y="3965"/>
                  </a:cubicBezTo>
                  <a:lnTo>
                    <a:pt x="2699" y="194"/>
                  </a:lnTo>
                  <a:cubicBezTo>
                    <a:pt x="2668" y="72"/>
                    <a:pt x="2562" y="0"/>
                    <a:pt x="246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684;p64">
              <a:extLst>
                <a:ext uri="{FF2B5EF4-FFF2-40B4-BE49-F238E27FC236}">
                  <a16:creationId xmlns:a16="http://schemas.microsoft.com/office/drawing/2014/main" id="{1AA40FE5-B976-4D85-8462-0CD709A654A5}"/>
                </a:ext>
              </a:extLst>
            </p:cNvPr>
            <p:cNvSpPr/>
            <p:nvPr/>
          </p:nvSpPr>
          <p:spPr>
            <a:xfrm>
              <a:off x="1087575" y="3563625"/>
              <a:ext cx="235700" cy="215375"/>
            </a:xfrm>
            <a:custGeom>
              <a:avLst/>
              <a:gdLst/>
              <a:ahLst/>
              <a:cxnLst/>
              <a:rect l="l" t="t" r="r" b="b"/>
              <a:pathLst>
                <a:path w="9428" h="8615" extrusionOk="0">
                  <a:moveTo>
                    <a:pt x="6951" y="1"/>
                  </a:moveTo>
                  <a:lnTo>
                    <a:pt x="0" y="1701"/>
                  </a:lnTo>
                  <a:lnTo>
                    <a:pt x="2810" y="8615"/>
                  </a:lnTo>
                  <a:lnTo>
                    <a:pt x="9428" y="6064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685;p64">
              <a:extLst>
                <a:ext uri="{FF2B5EF4-FFF2-40B4-BE49-F238E27FC236}">
                  <a16:creationId xmlns:a16="http://schemas.microsoft.com/office/drawing/2014/main" id="{392AB20F-92FC-41BD-91C7-3699C3A3139E}"/>
                </a:ext>
              </a:extLst>
            </p:cNvPr>
            <p:cNvSpPr/>
            <p:nvPr/>
          </p:nvSpPr>
          <p:spPr>
            <a:xfrm>
              <a:off x="1079250" y="3556000"/>
              <a:ext cx="252350" cy="231100"/>
            </a:xfrm>
            <a:custGeom>
              <a:avLst/>
              <a:gdLst/>
              <a:ahLst/>
              <a:cxnLst/>
              <a:rect l="l" t="t" r="r" b="b"/>
              <a:pathLst>
                <a:path w="10094" h="9244" extrusionOk="0">
                  <a:moveTo>
                    <a:pt x="7091" y="667"/>
                  </a:moveTo>
                  <a:lnTo>
                    <a:pt x="9354" y="6184"/>
                  </a:lnTo>
                  <a:lnTo>
                    <a:pt x="3328" y="8513"/>
                  </a:lnTo>
                  <a:lnTo>
                    <a:pt x="740" y="2228"/>
                  </a:lnTo>
                  <a:lnTo>
                    <a:pt x="7091" y="667"/>
                  </a:lnTo>
                  <a:close/>
                  <a:moveTo>
                    <a:pt x="7285" y="0"/>
                  </a:moveTo>
                  <a:cubicBezTo>
                    <a:pt x="7260" y="0"/>
                    <a:pt x="7235" y="4"/>
                    <a:pt x="7210" y="10"/>
                  </a:cubicBezTo>
                  <a:lnTo>
                    <a:pt x="259" y="1711"/>
                  </a:lnTo>
                  <a:cubicBezTo>
                    <a:pt x="185" y="1747"/>
                    <a:pt x="111" y="1821"/>
                    <a:pt x="74" y="1895"/>
                  </a:cubicBezTo>
                  <a:cubicBezTo>
                    <a:pt x="37" y="1969"/>
                    <a:pt x="0" y="2043"/>
                    <a:pt x="37" y="2154"/>
                  </a:cubicBezTo>
                  <a:lnTo>
                    <a:pt x="2847" y="9031"/>
                  </a:lnTo>
                  <a:cubicBezTo>
                    <a:pt x="2902" y="9168"/>
                    <a:pt x="3018" y="9244"/>
                    <a:pt x="3134" y="9244"/>
                  </a:cubicBezTo>
                  <a:cubicBezTo>
                    <a:pt x="3175" y="9244"/>
                    <a:pt x="3216" y="9235"/>
                    <a:pt x="3254" y="9216"/>
                  </a:cubicBezTo>
                  <a:lnTo>
                    <a:pt x="9872" y="6665"/>
                  </a:lnTo>
                  <a:cubicBezTo>
                    <a:pt x="9945" y="6628"/>
                    <a:pt x="10019" y="6591"/>
                    <a:pt x="10056" y="6480"/>
                  </a:cubicBezTo>
                  <a:cubicBezTo>
                    <a:pt x="10093" y="6406"/>
                    <a:pt x="10093" y="6332"/>
                    <a:pt x="10056" y="6258"/>
                  </a:cubicBezTo>
                  <a:lnTo>
                    <a:pt x="7542" y="195"/>
                  </a:lnTo>
                  <a:cubicBezTo>
                    <a:pt x="7512" y="72"/>
                    <a:pt x="7405" y="0"/>
                    <a:pt x="7285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686;p64">
              <a:extLst>
                <a:ext uri="{FF2B5EF4-FFF2-40B4-BE49-F238E27FC236}">
                  <a16:creationId xmlns:a16="http://schemas.microsoft.com/office/drawing/2014/main" id="{26AE927A-8EBA-4E7B-B754-998B509BA03C}"/>
                </a:ext>
              </a:extLst>
            </p:cNvPr>
            <p:cNvSpPr/>
            <p:nvPr/>
          </p:nvSpPr>
          <p:spPr>
            <a:xfrm>
              <a:off x="1670775" y="3434225"/>
              <a:ext cx="154375" cy="132200"/>
            </a:xfrm>
            <a:custGeom>
              <a:avLst/>
              <a:gdLst/>
              <a:ahLst/>
              <a:cxnLst/>
              <a:rect l="l" t="t" r="r" b="b"/>
              <a:pathLst>
                <a:path w="6175" h="5288" extrusionOk="0">
                  <a:moveTo>
                    <a:pt x="4733" y="1"/>
                  </a:moveTo>
                  <a:lnTo>
                    <a:pt x="1" y="1147"/>
                  </a:lnTo>
                  <a:lnTo>
                    <a:pt x="1627" y="5288"/>
                  </a:lnTo>
                  <a:lnTo>
                    <a:pt x="6175" y="3513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687;p64">
              <a:extLst>
                <a:ext uri="{FF2B5EF4-FFF2-40B4-BE49-F238E27FC236}">
                  <a16:creationId xmlns:a16="http://schemas.microsoft.com/office/drawing/2014/main" id="{B485EAFF-5FE5-4F71-A744-5570133AAD2E}"/>
                </a:ext>
              </a:extLst>
            </p:cNvPr>
            <p:cNvSpPr/>
            <p:nvPr/>
          </p:nvSpPr>
          <p:spPr>
            <a:xfrm>
              <a:off x="1663375" y="3426600"/>
              <a:ext cx="170100" cy="147450"/>
            </a:xfrm>
            <a:custGeom>
              <a:avLst/>
              <a:gdLst/>
              <a:ahLst/>
              <a:cxnLst/>
              <a:rect l="l" t="t" r="r" b="b"/>
              <a:pathLst>
                <a:path w="6804" h="5898" extrusionOk="0">
                  <a:moveTo>
                    <a:pt x="4867" y="660"/>
                  </a:moveTo>
                  <a:lnTo>
                    <a:pt x="6064" y="3670"/>
                  </a:lnTo>
                  <a:lnTo>
                    <a:pt x="2108" y="5186"/>
                  </a:lnTo>
                  <a:lnTo>
                    <a:pt x="740" y="1674"/>
                  </a:lnTo>
                  <a:lnTo>
                    <a:pt x="4867" y="660"/>
                  </a:lnTo>
                  <a:close/>
                  <a:moveTo>
                    <a:pt x="5031" y="1"/>
                  </a:moveTo>
                  <a:cubicBezTo>
                    <a:pt x="5006" y="1"/>
                    <a:pt x="4980" y="4"/>
                    <a:pt x="4955" y="10"/>
                  </a:cubicBezTo>
                  <a:lnTo>
                    <a:pt x="223" y="1156"/>
                  </a:lnTo>
                  <a:cubicBezTo>
                    <a:pt x="149" y="1193"/>
                    <a:pt x="75" y="1230"/>
                    <a:pt x="38" y="1304"/>
                  </a:cubicBezTo>
                  <a:cubicBezTo>
                    <a:pt x="1" y="1415"/>
                    <a:pt x="1" y="1489"/>
                    <a:pt x="38" y="1563"/>
                  </a:cubicBezTo>
                  <a:lnTo>
                    <a:pt x="1628" y="5703"/>
                  </a:lnTo>
                  <a:cubicBezTo>
                    <a:pt x="1689" y="5826"/>
                    <a:pt x="1826" y="5898"/>
                    <a:pt x="1956" y="5898"/>
                  </a:cubicBezTo>
                  <a:cubicBezTo>
                    <a:pt x="1982" y="5898"/>
                    <a:pt x="2009" y="5895"/>
                    <a:pt x="2034" y="5888"/>
                  </a:cubicBezTo>
                  <a:lnTo>
                    <a:pt x="6582" y="4114"/>
                  </a:lnTo>
                  <a:cubicBezTo>
                    <a:pt x="6656" y="4077"/>
                    <a:pt x="6729" y="4040"/>
                    <a:pt x="6766" y="3966"/>
                  </a:cubicBezTo>
                  <a:cubicBezTo>
                    <a:pt x="6803" y="3892"/>
                    <a:pt x="6803" y="3781"/>
                    <a:pt x="6766" y="3707"/>
                  </a:cubicBezTo>
                  <a:lnTo>
                    <a:pt x="5325" y="195"/>
                  </a:lnTo>
                  <a:cubicBezTo>
                    <a:pt x="5263" y="72"/>
                    <a:pt x="5151" y="1"/>
                    <a:pt x="5031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688;p64">
              <a:extLst>
                <a:ext uri="{FF2B5EF4-FFF2-40B4-BE49-F238E27FC236}">
                  <a16:creationId xmlns:a16="http://schemas.microsoft.com/office/drawing/2014/main" id="{60144B83-FDDD-484E-B905-480AA43066A7}"/>
                </a:ext>
              </a:extLst>
            </p:cNvPr>
            <p:cNvSpPr/>
            <p:nvPr/>
          </p:nvSpPr>
          <p:spPr>
            <a:xfrm>
              <a:off x="1817725" y="3414825"/>
              <a:ext cx="87850" cy="97075"/>
            </a:xfrm>
            <a:custGeom>
              <a:avLst/>
              <a:gdLst/>
              <a:ahLst/>
              <a:cxnLst/>
              <a:rect l="l" t="t" r="r" b="b"/>
              <a:pathLst>
                <a:path w="3514" h="3883" extrusionOk="0">
                  <a:moveTo>
                    <a:pt x="1997" y="0"/>
                  </a:moveTo>
                  <a:lnTo>
                    <a:pt x="1" y="481"/>
                  </a:lnTo>
                  <a:lnTo>
                    <a:pt x="1406" y="3882"/>
                  </a:lnTo>
                  <a:lnTo>
                    <a:pt x="3513" y="3069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689;p64">
              <a:extLst>
                <a:ext uri="{FF2B5EF4-FFF2-40B4-BE49-F238E27FC236}">
                  <a16:creationId xmlns:a16="http://schemas.microsoft.com/office/drawing/2014/main" id="{37141884-C088-4072-9429-A201BB79B735}"/>
                </a:ext>
              </a:extLst>
            </p:cNvPr>
            <p:cNvSpPr/>
            <p:nvPr/>
          </p:nvSpPr>
          <p:spPr>
            <a:xfrm>
              <a:off x="1810350" y="3407175"/>
              <a:ext cx="103525" cy="112350"/>
            </a:xfrm>
            <a:custGeom>
              <a:avLst/>
              <a:gdLst/>
              <a:ahLst/>
              <a:cxnLst/>
              <a:rect l="l" t="t" r="r" b="b"/>
              <a:pathLst>
                <a:path w="4141" h="4494" extrusionOk="0">
                  <a:moveTo>
                    <a:pt x="2107" y="676"/>
                  </a:moveTo>
                  <a:lnTo>
                    <a:pt x="3401" y="3227"/>
                  </a:lnTo>
                  <a:lnTo>
                    <a:pt x="1878" y="3787"/>
                  </a:lnTo>
                  <a:lnTo>
                    <a:pt x="1878" y="3787"/>
                  </a:lnTo>
                  <a:lnTo>
                    <a:pt x="740" y="1009"/>
                  </a:lnTo>
                  <a:lnTo>
                    <a:pt x="2107" y="676"/>
                  </a:lnTo>
                  <a:close/>
                  <a:moveTo>
                    <a:pt x="2280" y="1"/>
                  </a:moveTo>
                  <a:cubicBezTo>
                    <a:pt x="2259" y="1"/>
                    <a:pt x="2238" y="4"/>
                    <a:pt x="2218" y="11"/>
                  </a:cubicBezTo>
                  <a:lnTo>
                    <a:pt x="222" y="491"/>
                  </a:lnTo>
                  <a:cubicBezTo>
                    <a:pt x="148" y="528"/>
                    <a:pt x="74" y="565"/>
                    <a:pt x="37" y="639"/>
                  </a:cubicBezTo>
                  <a:cubicBezTo>
                    <a:pt x="0" y="713"/>
                    <a:pt x="0" y="824"/>
                    <a:pt x="37" y="898"/>
                  </a:cubicBezTo>
                  <a:lnTo>
                    <a:pt x="1405" y="4299"/>
                  </a:lnTo>
                  <a:cubicBezTo>
                    <a:pt x="1466" y="4422"/>
                    <a:pt x="1604" y="4493"/>
                    <a:pt x="1733" y="4493"/>
                  </a:cubicBezTo>
                  <a:cubicBezTo>
                    <a:pt x="1760" y="4493"/>
                    <a:pt x="1786" y="4490"/>
                    <a:pt x="1812" y="4484"/>
                  </a:cubicBezTo>
                  <a:lnTo>
                    <a:pt x="3919" y="3671"/>
                  </a:lnTo>
                  <a:cubicBezTo>
                    <a:pt x="3993" y="3634"/>
                    <a:pt x="4067" y="3560"/>
                    <a:pt x="4104" y="3486"/>
                  </a:cubicBezTo>
                  <a:cubicBezTo>
                    <a:pt x="4141" y="3412"/>
                    <a:pt x="4141" y="3301"/>
                    <a:pt x="4104" y="3227"/>
                  </a:cubicBezTo>
                  <a:lnTo>
                    <a:pt x="2551" y="158"/>
                  </a:lnTo>
                  <a:cubicBezTo>
                    <a:pt x="2490" y="67"/>
                    <a:pt x="2379" y="1"/>
                    <a:pt x="228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690;p64">
              <a:extLst>
                <a:ext uri="{FF2B5EF4-FFF2-40B4-BE49-F238E27FC236}">
                  <a16:creationId xmlns:a16="http://schemas.microsoft.com/office/drawing/2014/main" id="{5525DCF3-0007-4E34-8825-9A571470F245}"/>
                </a:ext>
              </a:extLst>
            </p:cNvPr>
            <p:cNvSpPr/>
            <p:nvPr/>
          </p:nvSpPr>
          <p:spPr>
            <a:xfrm>
              <a:off x="6467700" y="3108900"/>
              <a:ext cx="396550" cy="1791250"/>
            </a:xfrm>
            <a:custGeom>
              <a:avLst/>
              <a:gdLst/>
              <a:ahLst/>
              <a:cxnLst/>
              <a:rect l="l" t="t" r="r" b="b"/>
              <a:pathLst>
                <a:path w="15862" h="71650" extrusionOk="0">
                  <a:moveTo>
                    <a:pt x="15529" y="0"/>
                  </a:moveTo>
                  <a:cubicBezTo>
                    <a:pt x="15381" y="0"/>
                    <a:pt x="15233" y="148"/>
                    <a:pt x="15233" y="296"/>
                  </a:cubicBezTo>
                  <a:lnTo>
                    <a:pt x="15233" y="55456"/>
                  </a:lnTo>
                  <a:lnTo>
                    <a:pt x="297" y="55456"/>
                  </a:lnTo>
                  <a:cubicBezTo>
                    <a:pt x="223" y="55456"/>
                    <a:pt x="149" y="55493"/>
                    <a:pt x="112" y="55530"/>
                  </a:cubicBezTo>
                  <a:cubicBezTo>
                    <a:pt x="38" y="55604"/>
                    <a:pt x="1" y="55678"/>
                    <a:pt x="1" y="55752"/>
                  </a:cubicBezTo>
                  <a:lnTo>
                    <a:pt x="1" y="71354"/>
                  </a:lnTo>
                  <a:cubicBezTo>
                    <a:pt x="1" y="71538"/>
                    <a:pt x="149" y="71649"/>
                    <a:pt x="297" y="71649"/>
                  </a:cubicBezTo>
                  <a:cubicBezTo>
                    <a:pt x="482" y="71649"/>
                    <a:pt x="629" y="71538"/>
                    <a:pt x="629" y="71354"/>
                  </a:cubicBezTo>
                  <a:lnTo>
                    <a:pt x="629" y="56085"/>
                  </a:lnTo>
                  <a:lnTo>
                    <a:pt x="15529" y="56085"/>
                  </a:lnTo>
                  <a:cubicBezTo>
                    <a:pt x="15603" y="56085"/>
                    <a:pt x="15713" y="56048"/>
                    <a:pt x="15750" y="55974"/>
                  </a:cubicBezTo>
                  <a:cubicBezTo>
                    <a:pt x="15824" y="55937"/>
                    <a:pt x="15861" y="55863"/>
                    <a:pt x="15861" y="55752"/>
                  </a:cubicBezTo>
                  <a:lnTo>
                    <a:pt x="15861" y="296"/>
                  </a:lnTo>
                  <a:cubicBezTo>
                    <a:pt x="15861" y="148"/>
                    <a:pt x="15713" y="0"/>
                    <a:pt x="15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691;p64">
              <a:extLst>
                <a:ext uri="{FF2B5EF4-FFF2-40B4-BE49-F238E27FC236}">
                  <a16:creationId xmlns:a16="http://schemas.microsoft.com/office/drawing/2014/main" id="{283C713D-3873-4306-A41A-EC08920B5A29}"/>
                </a:ext>
              </a:extLst>
            </p:cNvPr>
            <p:cNvSpPr/>
            <p:nvPr/>
          </p:nvSpPr>
          <p:spPr>
            <a:xfrm>
              <a:off x="6694150" y="3425900"/>
              <a:ext cx="170100" cy="713575"/>
            </a:xfrm>
            <a:custGeom>
              <a:avLst/>
              <a:gdLst/>
              <a:ahLst/>
              <a:cxnLst/>
              <a:rect l="l" t="t" r="r" b="b"/>
              <a:pathLst>
                <a:path w="6804" h="28543" extrusionOk="0">
                  <a:moveTo>
                    <a:pt x="333" y="1"/>
                  </a:moveTo>
                  <a:cubicBezTo>
                    <a:pt x="149" y="1"/>
                    <a:pt x="1" y="149"/>
                    <a:pt x="1" y="297"/>
                  </a:cubicBezTo>
                  <a:lnTo>
                    <a:pt x="1" y="28210"/>
                  </a:lnTo>
                  <a:cubicBezTo>
                    <a:pt x="1" y="28321"/>
                    <a:pt x="38" y="28395"/>
                    <a:pt x="112" y="28431"/>
                  </a:cubicBezTo>
                  <a:cubicBezTo>
                    <a:pt x="149" y="28505"/>
                    <a:pt x="223" y="28542"/>
                    <a:pt x="333" y="28542"/>
                  </a:cubicBezTo>
                  <a:lnTo>
                    <a:pt x="6471" y="28542"/>
                  </a:lnTo>
                  <a:cubicBezTo>
                    <a:pt x="6655" y="28542"/>
                    <a:pt x="6803" y="28395"/>
                    <a:pt x="6803" y="28210"/>
                  </a:cubicBezTo>
                  <a:cubicBezTo>
                    <a:pt x="6803" y="28062"/>
                    <a:pt x="6655" y="27914"/>
                    <a:pt x="6471" y="27914"/>
                  </a:cubicBezTo>
                  <a:lnTo>
                    <a:pt x="629" y="27914"/>
                  </a:lnTo>
                  <a:lnTo>
                    <a:pt x="629" y="297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692;p64">
              <a:extLst>
                <a:ext uri="{FF2B5EF4-FFF2-40B4-BE49-F238E27FC236}">
                  <a16:creationId xmlns:a16="http://schemas.microsoft.com/office/drawing/2014/main" id="{13724BC3-A0E4-4902-9AC8-D1F69D6F9DF9}"/>
                </a:ext>
              </a:extLst>
            </p:cNvPr>
            <p:cNvSpPr/>
            <p:nvPr/>
          </p:nvSpPr>
          <p:spPr>
            <a:xfrm>
              <a:off x="5578575" y="4023925"/>
              <a:ext cx="478775" cy="632200"/>
            </a:xfrm>
            <a:custGeom>
              <a:avLst/>
              <a:gdLst/>
              <a:ahLst/>
              <a:cxnLst/>
              <a:rect l="l" t="t" r="r" b="b"/>
              <a:pathLst>
                <a:path w="19151" h="25288" extrusionOk="0">
                  <a:moveTo>
                    <a:pt x="362" y="0"/>
                  </a:moveTo>
                  <a:cubicBezTo>
                    <a:pt x="255" y="0"/>
                    <a:pt x="148" y="49"/>
                    <a:pt x="74" y="148"/>
                  </a:cubicBezTo>
                  <a:cubicBezTo>
                    <a:pt x="0" y="296"/>
                    <a:pt x="37" y="481"/>
                    <a:pt x="185" y="592"/>
                  </a:cubicBezTo>
                  <a:lnTo>
                    <a:pt x="18523" y="11720"/>
                  </a:lnTo>
                  <a:lnTo>
                    <a:pt x="18523" y="24955"/>
                  </a:lnTo>
                  <a:cubicBezTo>
                    <a:pt x="18523" y="25140"/>
                    <a:pt x="18670" y="25288"/>
                    <a:pt x="18855" y="25288"/>
                  </a:cubicBezTo>
                  <a:cubicBezTo>
                    <a:pt x="19003" y="25288"/>
                    <a:pt x="19151" y="25140"/>
                    <a:pt x="19151" y="24955"/>
                  </a:cubicBezTo>
                  <a:lnTo>
                    <a:pt x="19151" y="11535"/>
                  </a:lnTo>
                  <a:cubicBezTo>
                    <a:pt x="19151" y="11461"/>
                    <a:pt x="19077" y="11350"/>
                    <a:pt x="19003" y="11276"/>
                  </a:cubicBezTo>
                  <a:lnTo>
                    <a:pt x="518" y="37"/>
                  </a:lnTo>
                  <a:cubicBezTo>
                    <a:pt x="469" y="12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693;p64">
              <a:extLst>
                <a:ext uri="{FF2B5EF4-FFF2-40B4-BE49-F238E27FC236}">
                  <a16:creationId xmlns:a16="http://schemas.microsoft.com/office/drawing/2014/main" id="{9228A046-9E30-4EE3-97E3-A5E812B6688C}"/>
                </a:ext>
              </a:extLst>
            </p:cNvPr>
            <p:cNvSpPr/>
            <p:nvPr/>
          </p:nvSpPr>
          <p:spPr>
            <a:xfrm>
              <a:off x="5824425" y="4187500"/>
              <a:ext cx="15725" cy="314275"/>
            </a:xfrm>
            <a:custGeom>
              <a:avLst/>
              <a:gdLst/>
              <a:ahLst/>
              <a:cxnLst/>
              <a:rect l="l" t="t" r="r" b="b"/>
              <a:pathLst>
                <a:path w="629" h="12571" extrusionOk="0">
                  <a:moveTo>
                    <a:pt x="296" y="1"/>
                  </a:moveTo>
                  <a:cubicBezTo>
                    <a:pt x="148" y="1"/>
                    <a:pt x="0" y="112"/>
                    <a:pt x="0" y="297"/>
                  </a:cubicBezTo>
                  <a:lnTo>
                    <a:pt x="0" y="12275"/>
                  </a:lnTo>
                  <a:cubicBezTo>
                    <a:pt x="0" y="12423"/>
                    <a:pt x="148" y="12571"/>
                    <a:pt x="296" y="12571"/>
                  </a:cubicBezTo>
                  <a:cubicBezTo>
                    <a:pt x="481" y="12571"/>
                    <a:pt x="629" y="12423"/>
                    <a:pt x="629" y="12275"/>
                  </a:cubicBezTo>
                  <a:lnTo>
                    <a:pt x="629" y="297"/>
                  </a:lnTo>
                  <a:cubicBezTo>
                    <a:pt x="629" y="112"/>
                    <a:pt x="48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694;p64">
              <a:extLst>
                <a:ext uri="{FF2B5EF4-FFF2-40B4-BE49-F238E27FC236}">
                  <a16:creationId xmlns:a16="http://schemas.microsoft.com/office/drawing/2014/main" id="{287A29ED-4C8B-448C-99DE-F245229F1DD4}"/>
                </a:ext>
              </a:extLst>
            </p:cNvPr>
            <p:cNvSpPr/>
            <p:nvPr/>
          </p:nvSpPr>
          <p:spPr>
            <a:xfrm>
              <a:off x="5823500" y="3806475"/>
              <a:ext cx="396525" cy="794825"/>
            </a:xfrm>
            <a:custGeom>
              <a:avLst/>
              <a:gdLst/>
              <a:ahLst/>
              <a:cxnLst/>
              <a:rect l="l" t="t" r="r" b="b"/>
              <a:pathLst>
                <a:path w="15861" h="31793" extrusionOk="0">
                  <a:moveTo>
                    <a:pt x="335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74" y="84"/>
                    <a:pt x="0" y="232"/>
                    <a:pt x="37" y="417"/>
                  </a:cubicBezTo>
                  <a:lnTo>
                    <a:pt x="1849" y="6221"/>
                  </a:lnTo>
                  <a:cubicBezTo>
                    <a:pt x="1886" y="6258"/>
                    <a:pt x="1923" y="6332"/>
                    <a:pt x="1997" y="6369"/>
                  </a:cubicBezTo>
                  <a:lnTo>
                    <a:pt x="15269" y="14613"/>
                  </a:lnTo>
                  <a:lnTo>
                    <a:pt x="15269" y="30844"/>
                  </a:lnTo>
                  <a:lnTo>
                    <a:pt x="9243" y="26185"/>
                  </a:lnTo>
                  <a:cubicBezTo>
                    <a:pt x="9174" y="26134"/>
                    <a:pt x="9098" y="26106"/>
                    <a:pt x="9024" y="26106"/>
                  </a:cubicBezTo>
                  <a:cubicBezTo>
                    <a:pt x="8940" y="26106"/>
                    <a:pt x="8859" y="26143"/>
                    <a:pt x="8799" y="26222"/>
                  </a:cubicBezTo>
                  <a:cubicBezTo>
                    <a:pt x="8689" y="26370"/>
                    <a:pt x="8726" y="26555"/>
                    <a:pt x="8836" y="26666"/>
                  </a:cubicBezTo>
                  <a:lnTo>
                    <a:pt x="15380" y="31731"/>
                  </a:lnTo>
                  <a:cubicBezTo>
                    <a:pt x="15424" y="31774"/>
                    <a:pt x="15492" y="31792"/>
                    <a:pt x="15564" y="31792"/>
                  </a:cubicBezTo>
                  <a:cubicBezTo>
                    <a:pt x="15615" y="31792"/>
                    <a:pt x="15667" y="31783"/>
                    <a:pt x="15713" y="31768"/>
                  </a:cubicBezTo>
                  <a:cubicBezTo>
                    <a:pt x="15824" y="31731"/>
                    <a:pt x="15861" y="31620"/>
                    <a:pt x="15861" y="31472"/>
                  </a:cubicBezTo>
                  <a:lnTo>
                    <a:pt x="15861" y="14465"/>
                  </a:lnTo>
                  <a:cubicBezTo>
                    <a:pt x="15861" y="14355"/>
                    <a:pt x="15824" y="14244"/>
                    <a:pt x="15713" y="14207"/>
                  </a:cubicBezTo>
                  <a:lnTo>
                    <a:pt x="2404" y="5925"/>
                  </a:lnTo>
                  <a:lnTo>
                    <a:pt x="629" y="232"/>
                  </a:lnTo>
                  <a:cubicBezTo>
                    <a:pt x="598" y="78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695;p64">
              <a:extLst>
                <a:ext uri="{FF2B5EF4-FFF2-40B4-BE49-F238E27FC236}">
                  <a16:creationId xmlns:a16="http://schemas.microsoft.com/office/drawing/2014/main" id="{35F9ECAA-39F6-4D35-9E48-F23E1F5C3E35}"/>
                </a:ext>
              </a:extLst>
            </p:cNvPr>
            <p:cNvSpPr/>
            <p:nvPr/>
          </p:nvSpPr>
          <p:spPr>
            <a:xfrm>
              <a:off x="694750" y="2954525"/>
              <a:ext cx="15750" cy="1954850"/>
            </a:xfrm>
            <a:custGeom>
              <a:avLst/>
              <a:gdLst/>
              <a:ahLst/>
              <a:cxnLst/>
              <a:rect l="l" t="t" r="r" b="b"/>
              <a:pathLst>
                <a:path w="630" h="78194" extrusionOk="0">
                  <a:moveTo>
                    <a:pt x="333" y="1"/>
                  </a:moveTo>
                  <a:cubicBezTo>
                    <a:pt x="149" y="1"/>
                    <a:pt x="1" y="149"/>
                    <a:pt x="1" y="334"/>
                  </a:cubicBezTo>
                  <a:lnTo>
                    <a:pt x="1" y="77898"/>
                  </a:lnTo>
                  <a:cubicBezTo>
                    <a:pt x="1" y="78046"/>
                    <a:pt x="149" y="78194"/>
                    <a:pt x="333" y="78194"/>
                  </a:cubicBezTo>
                  <a:cubicBezTo>
                    <a:pt x="481" y="78194"/>
                    <a:pt x="629" y="78046"/>
                    <a:pt x="629" y="77898"/>
                  </a:cubicBezTo>
                  <a:lnTo>
                    <a:pt x="629" y="334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696;p64">
              <a:extLst>
                <a:ext uri="{FF2B5EF4-FFF2-40B4-BE49-F238E27FC236}">
                  <a16:creationId xmlns:a16="http://schemas.microsoft.com/office/drawing/2014/main" id="{714C6A7B-6F40-4769-B067-132F40EBFAF5}"/>
                </a:ext>
              </a:extLst>
            </p:cNvPr>
            <p:cNvSpPr/>
            <p:nvPr/>
          </p:nvSpPr>
          <p:spPr>
            <a:xfrm>
              <a:off x="758525" y="3878800"/>
              <a:ext cx="223700" cy="15750"/>
            </a:xfrm>
            <a:custGeom>
              <a:avLst/>
              <a:gdLst/>
              <a:ahLst/>
              <a:cxnLst/>
              <a:rect l="l" t="t" r="r" b="b"/>
              <a:pathLst>
                <a:path w="8948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8652" y="629"/>
                  </a:lnTo>
                  <a:cubicBezTo>
                    <a:pt x="8800" y="629"/>
                    <a:pt x="8947" y="481"/>
                    <a:pt x="8947" y="333"/>
                  </a:cubicBezTo>
                  <a:cubicBezTo>
                    <a:pt x="8947" y="149"/>
                    <a:pt x="8800" y="1"/>
                    <a:pt x="8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697;p64">
              <a:extLst>
                <a:ext uri="{FF2B5EF4-FFF2-40B4-BE49-F238E27FC236}">
                  <a16:creationId xmlns:a16="http://schemas.microsoft.com/office/drawing/2014/main" id="{D99625B0-B07B-4CCF-AB2E-74779992306D}"/>
                </a:ext>
              </a:extLst>
            </p:cNvPr>
            <p:cNvSpPr/>
            <p:nvPr/>
          </p:nvSpPr>
          <p:spPr>
            <a:xfrm>
              <a:off x="966475" y="3697650"/>
              <a:ext cx="170100" cy="1175700"/>
            </a:xfrm>
            <a:custGeom>
              <a:avLst/>
              <a:gdLst/>
              <a:ahLst/>
              <a:cxnLst/>
              <a:rect l="l" t="t" r="r" b="b"/>
              <a:pathLst>
                <a:path w="6804" h="47028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46731"/>
                  </a:lnTo>
                  <a:cubicBezTo>
                    <a:pt x="1" y="46805"/>
                    <a:pt x="38" y="46879"/>
                    <a:pt x="112" y="46916"/>
                  </a:cubicBezTo>
                  <a:cubicBezTo>
                    <a:pt x="149" y="46990"/>
                    <a:pt x="260" y="47027"/>
                    <a:pt x="334" y="47027"/>
                  </a:cubicBezTo>
                  <a:lnTo>
                    <a:pt x="6471" y="47027"/>
                  </a:lnTo>
                  <a:cubicBezTo>
                    <a:pt x="6656" y="47027"/>
                    <a:pt x="6804" y="46879"/>
                    <a:pt x="6804" y="46731"/>
                  </a:cubicBezTo>
                  <a:cubicBezTo>
                    <a:pt x="6804" y="46547"/>
                    <a:pt x="6656" y="46399"/>
                    <a:pt x="6471" y="46399"/>
                  </a:cubicBezTo>
                  <a:lnTo>
                    <a:pt x="629" y="46399"/>
                  </a:lnTo>
                  <a:lnTo>
                    <a:pt x="629" y="333"/>
                  </a:lnTo>
                  <a:cubicBezTo>
                    <a:pt x="629" y="148"/>
                    <a:pt x="4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698;p64">
              <a:extLst>
                <a:ext uri="{FF2B5EF4-FFF2-40B4-BE49-F238E27FC236}">
                  <a16:creationId xmlns:a16="http://schemas.microsoft.com/office/drawing/2014/main" id="{0AAC318D-2AEB-4D70-8215-CD64A6F6187E}"/>
                </a:ext>
              </a:extLst>
            </p:cNvPr>
            <p:cNvSpPr/>
            <p:nvPr/>
          </p:nvSpPr>
          <p:spPr>
            <a:xfrm>
              <a:off x="794575" y="4078450"/>
              <a:ext cx="187650" cy="332750"/>
            </a:xfrm>
            <a:custGeom>
              <a:avLst/>
              <a:gdLst/>
              <a:ahLst/>
              <a:cxnLst/>
              <a:rect l="l" t="t" r="r" b="b"/>
              <a:pathLst>
                <a:path w="7506" h="13310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014"/>
                  </a:lnTo>
                  <a:cubicBezTo>
                    <a:pt x="0" y="13088"/>
                    <a:pt x="37" y="13162"/>
                    <a:pt x="111" y="13199"/>
                  </a:cubicBezTo>
                  <a:cubicBezTo>
                    <a:pt x="148" y="13273"/>
                    <a:pt x="222" y="13310"/>
                    <a:pt x="296" y="13310"/>
                  </a:cubicBezTo>
                  <a:lnTo>
                    <a:pt x="6840" y="13310"/>
                  </a:lnTo>
                  <a:cubicBezTo>
                    <a:pt x="7025" y="13310"/>
                    <a:pt x="7136" y="13162"/>
                    <a:pt x="7136" y="13014"/>
                  </a:cubicBezTo>
                  <a:cubicBezTo>
                    <a:pt x="7136" y="12829"/>
                    <a:pt x="7025" y="12681"/>
                    <a:pt x="6840" y="12681"/>
                  </a:cubicBezTo>
                  <a:lnTo>
                    <a:pt x="629" y="12681"/>
                  </a:lnTo>
                  <a:lnTo>
                    <a:pt x="629" y="629"/>
                  </a:lnTo>
                  <a:lnTo>
                    <a:pt x="7210" y="629"/>
                  </a:lnTo>
                  <a:cubicBezTo>
                    <a:pt x="7358" y="629"/>
                    <a:pt x="7505" y="481"/>
                    <a:pt x="7505" y="296"/>
                  </a:cubicBezTo>
                  <a:cubicBezTo>
                    <a:pt x="7505" y="148"/>
                    <a:pt x="7358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699;p64">
              <a:extLst>
                <a:ext uri="{FF2B5EF4-FFF2-40B4-BE49-F238E27FC236}">
                  <a16:creationId xmlns:a16="http://schemas.microsoft.com/office/drawing/2014/main" id="{FF389348-297B-441A-B25A-25029E2D8AC8}"/>
                </a:ext>
              </a:extLst>
            </p:cNvPr>
            <p:cNvSpPr/>
            <p:nvPr/>
          </p:nvSpPr>
          <p:spPr>
            <a:xfrm>
              <a:off x="1193850" y="4105250"/>
              <a:ext cx="14825" cy="813375"/>
            </a:xfrm>
            <a:custGeom>
              <a:avLst/>
              <a:gdLst/>
              <a:ahLst/>
              <a:cxnLst/>
              <a:rect l="l" t="t" r="r" b="b"/>
              <a:pathLst>
                <a:path w="593" h="32535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lnTo>
                    <a:pt x="1" y="32239"/>
                  </a:lnTo>
                  <a:cubicBezTo>
                    <a:pt x="1" y="32387"/>
                    <a:pt x="112" y="32535"/>
                    <a:pt x="297" y="32535"/>
                  </a:cubicBezTo>
                  <a:cubicBezTo>
                    <a:pt x="444" y="32535"/>
                    <a:pt x="592" y="32387"/>
                    <a:pt x="592" y="32239"/>
                  </a:cubicBezTo>
                  <a:lnTo>
                    <a:pt x="592" y="333"/>
                  </a:lnTo>
                  <a:cubicBezTo>
                    <a:pt x="592" y="148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700;p64">
              <a:extLst>
                <a:ext uri="{FF2B5EF4-FFF2-40B4-BE49-F238E27FC236}">
                  <a16:creationId xmlns:a16="http://schemas.microsoft.com/office/drawing/2014/main" id="{7516BCE8-6C76-4003-961B-B0B528ED5BCF}"/>
                </a:ext>
              </a:extLst>
            </p:cNvPr>
            <p:cNvSpPr/>
            <p:nvPr/>
          </p:nvSpPr>
          <p:spPr>
            <a:xfrm>
              <a:off x="6377125" y="4105250"/>
              <a:ext cx="15750" cy="857750"/>
            </a:xfrm>
            <a:custGeom>
              <a:avLst/>
              <a:gdLst/>
              <a:ahLst/>
              <a:cxnLst/>
              <a:rect l="l" t="t" r="r" b="b"/>
              <a:pathLst>
                <a:path w="630" h="34310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34014"/>
                  </a:lnTo>
                  <a:cubicBezTo>
                    <a:pt x="1" y="34161"/>
                    <a:pt x="149" y="34309"/>
                    <a:pt x="297" y="34309"/>
                  </a:cubicBezTo>
                  <a:cubicBezTo>
                    <a:pt x="481" y="34309"/>
                    <a:pt x="629" y="34161"/>
                    <a:pt x="629" y="34014"/>
                  </a:cubicBezTo>
                  <a:lnTo>
                    <a:pt x="629" y="333"/>
                  </a:lnTo>
                  <a:cubicBezTo>
                    <a:pt x="629" y="148"/>
                    <a:pt x="48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701;p64">
              <a:extLst>
                <a:ext uri="{FF2B5EF4-FFF2-40B4-BE49-F238E27FC236}">
                  <a16:creationId xmlns:a16="http://schemas.microsoft.com/office/drawing/2014/main" id="{7BC3AD41-2930-46B9-B83B-03DC8734440A}"/>
                </a:ext>
              </a:extLst>
            </p:cNvPr>
            <p:cNvSpPr/>
            <p:nvPr/>
          </p:nvSpPr>
          <p:spPr>
            <a:xfrm>
              <a:off x="1301075" y="3906075"/>
              <a:ext cx="715400" cy="278475"/>
            </a:xfrm>
            <a:custGeom>
              <a:avLst/>
              <a:gdLst/>
              <a:ahLst/>
              <a:cxnLst/>
              <a:rect l="l" t="t" r="r" b="b"/>
              <a:pathLst>
                <a:path w="28616" h="11139" extrusionOk="0">
                  <a:moveTo>
                    <a:pt x="19941" y="0"/>
                  </a:moveTo>
                  <a:cubicBezTo>
                    <a:pt x="19891" y="0"/>
                    <a:pt x="19835" y="19"/>
                    <a:pt x="19780" y="56"/>
                  </a:cubicBezTo>
                  <a:lnTo>
                    <a:pt x="222" y="10555"/>
                  </a:lnTo>
                  <a:cubicBezTo>
                    <a:pt x="74" y="10629"/>
                    <a:pt x="0" y="10814"/>
                    <a:pt x="74" y="10962"/>
                  </a:cubicBezTo>
                  <a:cubicBezTo>
                    <a:pt x="128" y="11070"/>
                    <a:pt x="242" y="11139"/>
                    <a:pt x="357" y="11139"/>
                  </a:cubicBezTo>
                  <a:cubicBezTo>
                    <a:pt x="399" y="11139"/>
                    <a:pt x="441" y="11130"/>
                    <a:pt x="481" y="11110"/>
                  </a:cubicBezTo>
                  <a:lnTo>
                    <a:pt x="19632" y="832"/>
                  </a:lnTo>
                  <a:lnTo>
                    <a:pt x="19632" y="9372"/>
                  </a:lnTo>
                  <a:cubicBezTo>
                    <a:pt x="19632" y="9483"/>
                    <a:pt x="19669" y="9594"/>
                    <a:pt x="19780" y="9668"/>
                  </a:cubicBezTo>
                  <a:cubicBezTo>
                    <a:pt x="19826" y="9683"/>
                    <a:pt x="19878" y="9692"/>
                    <a:pt x="19929" y="9692"/>
                  </a:cubicBezTo>
                  <a:cubicBezTo>
                    <a:pt x="20000" y="9692"/>
                    <a:pt x="20069" y="9674"/>
                    <a:pt x="20112" y="9631"/>
                  </a:cubicBezTo>
                  <a:lnTo>
                    <a:pt x="28468" y="3087"/>
                  </a:lnTo>
                  <a:cubicBezTo>
                    <a:pt x="28579" y="2976"/>
                    <a:pt x="28616" y="2792"/>
                    <a:pt x="28505" y="2681"/>
                  </a:cubicBezTo>
                  <a:cubicBezTo>
                    <a:pt x="28437" y="2591"/>
                    <a:pt x="28343" y="2542"/>
                    <a:pt x="28246" y="2542"/>
                  </a:cubicBezTo>
                  <a:cubicBezTo>
                    <a:pt x="28183" y="2542"/>
                    <a:pt x="28119" y="2563"/>
                    <a:pt x="28061" y="2607"/>
                  </a:cubicBezTo>
                  <a:lnTo>
                    <a:pt x="20223" y="8744"/>
                  </a:lnTo>
                  <a:lnTo>
                    <a:pt x="20223" y="315"/>
                  </a:lnTo>
                  <a:cubicBezTo>
                    <a:pt x="20223" y="204"/>
                    <a:pt x="20186" y="93"/>
                    <a:pt x="20075" y="56"/>
                  </a:cubicBezTo>
                  <a:cubicBezTo>
                    <a:pt x="20038" y="19"/>
                    <a:pt x="19992" y="0"/>
                    <a:pt x="19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702;p64">
              <a:extLst>
                <a:ext uri="{FF2B5EF4-FFF2-40B4-BE49-F238E27FC236}">
                  <a16:creationId xmlns:a16="http://schemas.microsoft.com/office/drawing/2014/main" id="{CE7E9E4B-39C5-4123-95D6-3E313BB08409}"/>
                </a:ext>
              </a:extLst>
            </p:cNvPr>
            <p:cNvSpPr/>
            <p:nvPr/>
          </p:nvSpPr>
          <p:spPr>
            <a:xfrm>
              <a:off x="1355600" y="3997100"/>
              <a:ext cx="297650" cy="595025"/>
            </a:xfrm>
            <a:custGeom>
              <a:avLst/>
              <a:gdLst/>
              <a:ahLst/>
              <a:cxnLst/>
              <a:rect l="l" t="t" r="r" b="b"/>
              <a:pathLst>
                <a:path w="11906" h="23801" extrusionOk="0">
                  <a:moveTo>
                    <a:pt x="11572" y="1"/>
                  </a:moveTo>
                  <a:cubicBezTo>
                    <a:pt x="11425" y="1"/>
                    <a:pt x="11277" y="149"/>
                    <a:pt x="11277" y="297"/>
                  </a:cubicBezTo>
                  <a:lnTo>
                    <a:pt x="11277" y="15381"/>
                  </a:lnTo>
                  <a:lnTo>
                    <a:pt x="185" y="23255"/>
                  </a:lnTo>
                  <a:cubicBezTo>
                    <a:pt x="38" y="23329"/>
                    <a:pt x="1" y="23551"/>
                    <a:pt x="112" y="23662"/>
                  </a:cubicBezTo>
                  <a:cubicBezTo>
                    <a:pt x="156" y="23752"/>
                    <a:pt x="242" y="23801"/>
                    <a:pt x="335" y="23801"/>
                  </a:cubicBezTo>
                  <a:cubicBezTo>
                    <a:pt x="396" y="23801"/>
                    <a:pt x="460" y="23780"/>
                    <a:pt x="518" y="23736"/>
                  </a:cubicBezTo>
                  <a:lnTo>
                    <a:pt x="11757" y="15787"/>
                  </a:lnTo>
                  <a:cubicBezTo>
                    <a:pt x="11831" y="15713"/>
                    <a:pt x="11905" y="15640"/>
                    <a:pt x="11905" y="15529"/>
                  </a:cubicBezTo>
                  <a:lnTo>
                    <a:pt x="11905" y="297"/>
                  </a:lnTo>
                  <a:cubicBezTo>
                    <a:pt x="11905" y="149"/>
                    <a:pt x="11757" y="1"/>
                    <a:pt x="1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703;p64">
              <a:extLst>
                <a:ext uri="{FF2B5EF4-FFF2-40B4-BE49-F238E27FC236}">
                  <a16:creationId xmlns:a16="http://schemas.microsoft.com/office/drawing/2014/main" id="{EEA08AA6-F331-4240-B261-A844CFC30A38}"/>
                </a:ext>
              </a:extLst>
            </p:cNvPr>
            <p:cNvSpPr/>
            <p:nvPr/>
          </p:nvSpPr>
          <p:spPr>
            <a:xfrm>
              <a:off x="1882425" y="4069200"/>
              <a:ext cx="14825" cy="206150"/>
            </a:xfrm>
            <a:custGeom>
              <a:avLst/>
              <a:gdLst/>
              <a:ahLst/>
              <a:cxnLst/>
              <a:rect l="l" t="t" r="r" b="b"/>
              <a:pathLst>
                <a:path w="593" h="8246" extrusionOk="0">
                  <a:moveTo>
                    <a:pt x="297" y="1"/>
                  </a:moveTo>
                  <a:cubicBezTo>
                    <a:pt x="112" y="1"/>
                    <a:pt x="1" y="148"/>
                    <a:pt x="1" y="333"/>
                  </a:cubicBezTo>
                  <a:lnTo>
                    <a:pt x="1" y="7912"/>
                  </a:lnTo>
                  <a:cubicBezTo>
                    <a:pt x="1" y="8097"/>
                    <a:pt x="112" y="8245"/>
                    <a:pt x="297" y="8245"/>
                  </a:cubicBezTo>
                  <a:cubicBezTo>
                    <a:pt x="481" y="8245"/>
                    <a:pt x="592" y="8097"/>
                    <a:pt x="592" y="7912"/>
                  </a:cubicBezTo>
                  <a:lnTo>
                    <a:pt x="592" y="333"/>
                  </a:lnTo>
                  <a:cubicBezTo>
                    <a:pt x="592" y="148"/>
                    <a:pt x="48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704;p64">
              <a:extLst>
                <a:ext uri="{FF2B5EF4-FFF2-40B4-BE49-F238E27FC236}">
                  <a16:creationId xmlns:a16="http://schemas.microsoft.com/office/drawing/2014/main" id="{FB3B5F02-556E-499B-A4EC-FF0F83177D93}"/>
                </a:ext>
              </a:extLst>
            </p:cNvPr>
            <p:cNvSpPr/>
            <p:nvPr/>
          </p:nvSpPr>
          <p:spPr>
            <a:xfrm>
              <a:off x="326142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5879" y="1"/>
                  </a:moveTo>
                  <a:lnTo>
                    <a:pt x="851" y="6397"/>
                  </a:lnTo>
                  <a:cubicBezTo>
                    <a:pt x="851" y="6397"/>
                    <a:pt x="1" y="7395"/>
                    <a:pt x="1517" y="7580"/>
                  </a:cubicBezTo>
                  <a:cubicBezTo>
                    <a:pt x="2022" y="7629"/>
                    <a:pt x="3201" y="7646"/>
                    <a:pt x="4548" y="7646"/>
                  </a:cubicBezTo>
                  <a:cubicBezTo>
                    <a:pt x="7243" y="7646"/>
                    <a:pt x="10612" y="7580"/>
                    <a:pt x="10612" y="7580"/>
                  </a:cubicBezTo>
                  <a:lnTo>
                    <a:pt x="10612" y="999"/>
                  </a:lnTo>
                  <a:lnTo>
                    <a:pt x="5879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705;p64">
              <a:extLst>
                <a:ext uri="{FF2B5EF4-FFF2-40B4-BE49-F238E27FC236}">
                  <a16:creationId xmlns:a16="http://schemas.microsoft.com/office/drawing/2014/main" id="{E702582C-43C7-4AFA-A82E-9135147A2ACA}"/>
                </a:ext>
              </a:extLst>
            </p:cNvPr>
            <p:cNvSpPr/>
            <p:nvPr/>
          </p:nvSpPr>
          <p:spPr>
            <a:xfrm>
              <a:off x="3268825" y="4997850"/>
              <a:ext cx="265300" cy="206375"/>
            </a:xfrm>
            <a:custGeom>
              <a:avLst/>
              <a:gdLst/>
              <a:ahLst/>
              <a:cxnLst/>
              <a:rect l="l" t="t" r="r" b="b"/>
              <a:pathLst>
                <a:path w="10612" h="8255" extrusionOk="0">
                  <a:moveTo>
                    <a:pt x="5724" y="640"/>
                  </a:moveTo>
                  <a:lnTo>
                    <a:pt x="9983" y="1563"/>
                  </a:lnTo>
                  <a:lnTo>
                    <a:pt x="9983" y="7566"/>
                  </a:lnTo>
                  <a:lnTo>
                    <a:pt x="9983" y="7566"/>
                  </a:lnTo>
                  <a:cubicBezTo>
                    <a:pt x="9629" y="7580"/>
                    <a:pt x="9021" y="7603"/>
                    <a:pt x="8282" y="7626"/>
                  </a:cubicBezTo>
                  <a:cubicBezTo>
                    <a:pt x="7099" y="7626"/>
                    <a:pt x="5583" y="7663"/>
                    <a:pt x="4252" y="7663"/>
                  </a:cubicBezTo>
                  <a:cubicBezTo>
                    <a:pt x="2921" y="7663"/>
                    <a:pt x="1738" y="7626"/>
                    <a:pt x="1258" y="7589"/>
                  </a:cubicBezTo>
                  <a:cubicBezTo>
                    <a:pt x="925" y="7552"/>
                    <a:pt x="777" y="7441"/>
                    <a:pt x="703" y="7404"/>
                  </a:cubicBezTo>
                  <a:cubicBezTo>
                    <a:pt x="629" y="7330"/>
                    <a:pt x="629" y="7330"/>
                    <a:pt x="629" y="7256"/>
                  </a:cubicBezTo>
                  <a:cubicBezTo>
                    <a:pt x="629" y="7219"/>
                    <a:pt x="666" y="7109"/>
                    <a:pt x="703" y="7035"/>
                  </a:cubicBezTo>
                  <a:lnTo>
                    <a:pt x="777" y="6924"/>
                  </a:lnTo>
                  <a:lnTo>
                    <a:pt x="777" y="6887"/>
                  </a:lnTo>
                  <a:lnTo>
                    <a:pt x="5724" y="640"/>
                  </a:lnTo>
                  <a:close/>
                  <a:moveTo>
                    <a:pt x="5596" y="0"/>
                  </a:moveTo>
                  <a:cubicBezTo>
                    <a:pt x="5507" y="0"/>
                    <a:pt x="5422" y="61"/>
                    <a:pt x="5361" y="121"/>
                  </a:cubicBezTo>
                  <a:lnTo>
                    <a:pt x="296" y="6517"/>
                  </a:lnTo>
                  <a:lnTo>
                    <a:pt x="308" y="6525"/>
                  </a:lnTo>
                  <a:lnTo>
                    <a:pt x="308" y="6525"/>
                  </a:lnTo>
                  <a:cubicBezTo>
                    <a:pt x="268" y="6548"/>
                    <a:pt x="208" y="6620"/>
                    <a:pt x="149" y="6739"/>
                  </a:cubicBezTo>
                  <a:cubicBezTo>
                    <a:pt x="112" y="6850"/>
                    <a:pt x="1" y="7035"/>
                    <a:pt x="1" y="7256"/>
                  </a:cubicBezTo>
                  <a:cubicBezTo>
                    <a:pt x="1" y="7478"/>
                    <a:pt x="112" y="7737"/>
                    <a:pt x="296" y="7885"/>
                  </a:cubicBezTo>
                  <a:cubicBezTo>
                    <a:pt x="518" y="8033"/>
                    <a:pt x="814" y="8144"/>
                    <a:pt x="1184" y="8181"/>
                  </a:cubicBezTo>
                  <a:cubicBezTo>
                    <a:pt x="1738" y="8255"/>
                    <a:pt x="2884" y="8255"/>
                    <a:pt x="4252" y="8255"/>
                  </a:cubicBezTo>
                  <a:cubicBezTo>
                    <a:pt x="6951" y="8255"/>
                    <a:pt x="10316" y="8181"/>
                    <a:pt x="10316" y="8181"/>
                  </a:cubicBezTo>
                  <a:cubicBezTo>
                    <a:pt x="10463" y="8181"/>
                    <a:pt x="10611" y="8033"/>
                    <a:pt x="10611" y="7885"/>
                  </a:cubicBezTo>
                  <a:lnTo>
                    <a:pt x="10611" y="1304"/>
                  </a:lnTo>
                  <a:cubicBezTo>
                    <a:pt x="10611" y="1193"/>
                    <a:pt x="10500" y="1045"/>
                    <a:pt x="10352" y="1008"/>
                  </a:cubicBezTo>
                  <a:lnTo>
                    <a:pt x="5657" y="10"/>
                  </a:lnTo>
                  <a:cubicBezTo>
                    <a:pt x="5637" y="3"/>
                    <a:pt x="5617" y="0"/>
                    <a:pt x="55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706;p64">
              <a:extLst>
                <a:ext uri="{FF2B5EF4-FFF2-40B4-BE49-F238E27FC236}">
                  <a16:creationId xmlns:a16="http://schemas.microsoft.com/office/drawing/2014/main" id="{1BE54F4B-6B69-4688-8141-E6B0F0828841}"/>
                </a:ext>
              </a:extLst>
            </p:cNvPr>
            <p:cNvSpPr/>
            <p:nvPr/>
          </p:nvSpPr>
          <p:spPr>
            <a:xfrm>
              <a:off x="3389900" y="4063650"/>
              <a:ext cx="271775" cy="1028750"/>
            </a:xfrm>
            <a:custGeom>
              <a:avLst/>
              <a:gdLst/>
              <a:ahLst/>
              <a:cxnLst/>
              <a:rect l="l" t="t" r="r" b="b"/>
              <a:pathLst>
                <a:path w="10871" h="41150" extrusionOk="0">
                  <a:moveTo>
                    <a:pt x="297" y="1"/>
                  </a:moveTo>
                  <a:lnTo>
                    <a:pt x="1" y="39264"/>
                  </a:lnTo>
                  <a:cubicBezTo>
                    <a:pt x="1" y="40299"/>
                    <a:pt x="851" y="41149"/>
                    <a:pt x="1886" y="41149"/>
                  </a:cubicBezTo>
                  <a:lnTo>
                    <a:pt x="3365" y="41149"/>
                  </a:lnTo>
                  <a:cubicBezTo>
                    <a:pt x="4289" y="41149"/>
                    <a:pt x="5066" y="40484"/>
                    <a:pt x="5214" y="39559"/>
                  </a:cubicBezTo>
                  <a:lnTo>
                    <a:pt x="10870" y="388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707;p64">
              <a:extLst>
                <a:ext uri="{FF2B5EF4-FFF2-40B4-BE49-F238E27FC236}">
                  <a16:creationId xmlns:a16="http://schemas.microsoft.com/office/drawing/2014/main" id="{BC8BCF40-19D5-4DEA-AABE-ECC99290C72C}"/>
                </a:ext>
              </a:extLst>
            </p:cNvPr>
            <p:cNvSpPr/>
            <p:nvPr/>
          </p:nvSpPr>
          <p:spPr>
            <a:xfrm>
              <a:off x="3382525" y="4055650"/>
              <a:ext cx="287450" cy="1044125"/>
            </a:xfrm>
            <a:custGeom>
              <a:avLst/>
              <a:gdLst/>
              <a:ahLst/>
              <a:cxnLst/>
              <a:rect l="l" t="t" r="r" b="b"/>
              <a:pathLst>
                <a:path w="11498" h="41765" extrusionOk="0">
                  <a:moveTo>
                    <a:pt x="921" y="777"/>
                  </a:moveTo>
                  <a:lnTo>
                    <a:pt x="10832" y="4388"/>
                  </a:lnTo>
                  <a:lnTo>
                    <a:pt x="5213" y="39842"/>
                  </a:lnTo>
                  <a:cubicBezTo>
                    <a:pt x="5102" y="40619"/>
                    <a:pt x="4437" y="41173"/>
                    <a:pt x="3660" y="41173"/>
                  </a:cubicBezTo>
                  <a:lnTo>
                    <a:pt x="2181" y="41173"/>
                  </a:lnTo>
                  <a:cubicBezTo>
                    <a:pt x="1331" y="41173"/>
                    <a:pt x="629" y="40471"/>
                    <a:pt x="629" y="39584"/>
                  </a:cubicBezTo>
                  <a:lnTo>
                    <a:pt x="921" y="777"/>
                  </a:lnTo>
                  <a:close/>
                  <a:moveTo>
                    <a:pt x="597" y="1"/>
                  </a:moveTo>
                  <a:cubicBezTo>
                    <a:pt x="543" y="1"/>
                    <a:pt x="487" y="19"/>
                    <a:pt x="444" y="62"/>
                  </a:cubicBezTo>
                  <a:cubicBezTo>
                    <a:pt x="333" y="99"/>
                    <a:pt x="296" y="210"/>
                    <a:pt x="296" y="321"/>
                  </a:cubicBezTo>
                  <a:lnTo>
                    <a:pt x="0" y="39584"/>
                  </a:lnTo>
                  <a:cubicBezTo>
                    <a:pt x="0" y="40804"/>
                    <a:pt x="961" y="41765"/>
                    <a:pt x="2181" y="41765"/>
                  </a:cubicBezTo>
                  <a:lnTo>
                    <a:pt x="3660" y="41765"/>
                  </a:lnTo>
                  <a:cubicBezTo>
                    <a:pt x="4732" y="41765"/>
                    <a:pt x="5657" y="40989"/>
                    <a:pt x="5804" y="39953"/>
                  </a:cubicBezTo>
                  <a:lnTo>
                    <a:pt x="11461" y="4240"/>
                  </a:lnTo>
                  <a:cubicBezTo>
                    <a:pt x="11498" y="4092"/>
                    <a:pt x="11424" y="3944"/>
                    <a:pt x="11276" y="3907"/>
                  </a:cubicBezTo>
                  <a:lnTo>
                    <a:pt x="703" y="25"/>
                  </a:lnTo>
                  <a:cubicBezTo>
                    <a:pt x="672" y="10"/>
                    <a:pt x="635" y="1"/>
                    <a:pt x="59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708;p64">
              <a:extLst>
                <a:ext uri="{FF2B5EF4-FFF2-40B4-BE49-F238E27FC236}">
                  <a16:creationId xmlns:a16="http://schemas.microsoft.com/office/drawing/2014/main" id="{2C993FC3-1BD2-4BAB-B37F-83235A2B3580}"/>
                </a:ext>
              </a:extLst>
            </p:cNvPr>
            <p:cNvSpPr/>
            <p:nvPr/>
          </p:nvSpPr>
          <p:spPr>
            <a:xfrm>
              <a:off x="3397300" y="3850150"/>
              <a:ext cx="427050" cy="427050"/>
            </a:xfrm>
            <a:custGeom>
              <a:avLst/>
              <a:gdLst/>
              <a:ahLst/>
              <a:cxnLst/>
              <a:rect l="l" t="t" r="r" b="b"/>
              <a:pathLst>
                <a:path w="17082" h="17082" extrusionOk="0">
                  <a:moveTo>
                    <a:pt x="8541" y="1"/>
                  </a:moveTo>
                  <a:cubicBezTo>
                    <a:pt x="3846" y="1"/>
                    <a:pt x="1" y="3809"/>
                    <a:pt x="1" y="8541"/>
                  </a:cubicBezTo>
                  <a:cubicBezTo>
                    <a:pt x="1" y="13236"/>
                    <a:pt x="3846" y="17081"/>
                    <a:pt x="8541" y="17081"/>
                  </a:cubicBezTo>
                  <a:cubicBezTo>
                    <a:pt x="13273" y="17081"/>
                    <a:pt x="17081" y="13236"/>
                    <a:pt x="17081" y="8541"/>
                  </a:cubicBezTo>
                  <a:cubicBezTo>
                    <a:pt x="17081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709;p64">
              <a:extLst>
                <a:ext uri="{FF2B5EF4-FFF2-40B4-BE49-F238E27FC236}">
                  <a16:creationId xmlns:a16="http://schemas.microsoft.com/office/drawing/2014/main" id="{87AB8BE1-8588-42EB-AD1A-DA158EBB632C}"/>
                </a:ext>
              </a:extLst>
            </p:cNvPr>
            <p:cNvSpPr/>
            <p:nvPr/>
          </p:nvSpPr>
          <p:spPr>
            <a:xfrm>
              <a:off x="338990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2" y="17081"/>
                    <a:pt x="4511" y="16194"/>
                    <a:pt x="3032" y="14678"/>
                  </a:cubicBezTo>
                  <a:cubicBezTo>
                    <a:pt x="1554" y="13199"/>
                    <a:pt x="629" y="11129"/>
                    <a:pt x="629" y="8874"/>
                  </a:cubicBezTo>
                  <a:cubicBezTo>
                    <a:pt x="629" y="6582"/>
                    <a:pt x="1554" y="4548"/>
                    <a:pt x="3032" y="3032"/>
                  </a:cubicBezTo>
                  <a:cubicBezTo>
                    <a:pt x="4511" y="1554"/>
                    <a:pt x="6582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7" y="1"/>
                    <a:pt x="1" y="3994"/>
                    <a:pt x="1" y="8874"/>
                  </a:cubicBezTo>
                  <a:cubicBezTo>
                    <a:pt x="1" y="13754"/>
                    <a:pt x="3957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710;p64">
              <a:extLst>
                <a:ext uri="{FF2B5EF4-FFF2-40B4-BE49-F238E27FC236}">
                  <a16:creationId xmlns:a16="http://schemas.microsoft.com/office/drawing/2014/main" id="{8B87B6FF-C6CE-4163-A7C2-89D9BF231C11}"/>
                </a:ext>
              </a:extLst>
            </p:cNvPr>
            <p:cNvSpPr/>
            <p:nvPr/>
          </p:nvSpPr>
          <p:spPr>
            <a:xfrm>
              <a:off x="414317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4733" y="1"/>
                  </a:moveTo>
                  <a:lnTo>
                    <a:pt x="1" y="999"/>
                  </a:lnTo>
                  <a:lnTo>
                    <a:pt x="1" y="7580"/>
                  </a:lnTo>
                  <a:cubicBezTo>
                    <a:pt x="1" y="7580"/>
                    <a:pt x="3369" y="7646"/>
                    <a:pt x="6064" y="7646"/>
                  </a:cubicBezTo>
                  <a:cubicBezTo>
                    <a:pt x="7411" y="7646"/>
                    <a:pt x="8590" y="7629"/>
                    <a:pt x="9096" y="7580"/>
                  </a:cubicBezTo>
                  <a:cubicBezTo>
                    <a:pt x="10611" y="7395"/>
                    <a:pt x="9761" y="6397"/>
                    <a:pt x="9761" y="6397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711;p64">
              <a:extLst>
                <a:ext uri="{FF2B5EF4-FFF2-40B4-BE49-F238E27FC236}">
                  <a16:creationId xmlns:a16="http://schemas.microsoft.com/office/drawing/2014/main" id="{9F294479-E17E-44D9-9B68-97186249053E}"/>
                </a:ext>
              </a:extLst>
            </p:cNvPr>
            <p:cNvSpPr/>
            <p:nvPr/>
          </p:nvSpPr>
          <p:spPr>
            <a:xfrm>
              <a:off x="4135800" y="4997850"/>
              <a:ext cx="265275" cy="206375"/>
            </a:xfrm>
            <a:custGeom>
              <a:avLst/>
              <a:gdLst/>
              <a:ahLst/>
              <a:cxnLst/>
              <a:rect l="l" t="t" r="r" b="b"/>
              <a:pathLst>
                <a:path w="10611" h="8255" extrusionOk="0">
                  <a:moveTo>
                    <a:pt x="4887" y="640"/>
                  </a:moveTo>
                  <a:lnTo>
                    <a:pt x="9797" y="6887"/>
                  </a:lnTo>
                  <a:lnTo>
                    <a:pt x="9834" y="6887"/>
                  </a:lnTo>
                  <a:cubicBezTo>
                    <a:pt x="9834" y="6887"/>
                    <a:pt x="9871" y="6961"/>
                    <a:pt x="9908" y="7035"/>
                  </a:cubicBezTo>
                  <a:cubicBezTo>
                    <a:pt x="9945" y="7109"/>
                    <a:pt x="9982" y="7219"/>
                    <a:pt x="9982" y="7256"/>
                  </a:cubicBezTo>
                  <a:cubicBezTo>
                    <a:pt x="9982" y="7330"/>
                    <a:pt x="9982" y="7330"/>
                    <a:pt x="9908" y="7404"/>
                  </a:cubicBezTo>
                  <a:cubicBezTo>
                    <a:pt x="9834" y="7441"/>
                    <a:pt x="9686" y="7552"/>
                    <a:pt x="9354" y="7589"/>
                  </a:cubicBezTo>
                  <a:cubicBezTo>
                    <a:pt x="8873" y="7626"/>
                    <a:pt x="7690" y="7663"/>
                    <a:pt x="6359" y="7663"/>
                  </a:cubicBezTo>
                  <a:cubicBezTo>
                    <a:pt x="5028" y="7663"/>
                    <a:pt x="3512" y="7626"/>
                    <a:pt x="2329" y="7626"/>
                  </a:cubicBezTo>
                  <a:cubicBezTo>
                    <a:pt x="1564" y="7602"/>
                    <a:pt x="938" y="7578"/>
                    <a:pt x="592" y="7564"/>
                  </a:cubicBezTo>
                  <a:lnTo>
                    <a:pt x="592" y="7564"/>
                  </a:lnTo>
                  <a:lnTo>
                    <a:pt x="592" y="1563"/>
                  </a:lnTo>
                  <a:lnTo>
                    <a:pt x="4887" y="640"/>
                  </a:lnTo>
                  <a:close/>
                  <a:moveTo>
                    <a:pt x="5015" y="0"/>
                  </a:moveTo>
                  <a:cubicBezTo>
                    <a:pt x="4995" y="0"/>
                    <a:pt x="4975" y="3"/>
                    <a:pt x="4954" y="10"/>
                  </a:cubicBezTo>
                  <a:lnTo>
                    <a:pt x="222" y="1008"/>
                  </a:lnTo>
                  <a:cubicBezTo>
                    <a:pt x="111" y="1045"/>
                    <a:pt x="0" y="1193"/>
                    <a:pt x="0" y="1304"/>
                  </a:cubicBezTo>
                  <a:lnTo>
                    <a:pt x="0" y="7885"/>
                  </a:lnTo>
                  <a:cubicBezTo>
                    <a:pt x="0" y="8033"/>
                    <a:pt x="111" y="8181"/>
                    <a:pt x="296" y="8181"/>
                  </a:cubicBezTo>
                  <a:cubicBezTo>
                    <a:pt x="296" y="8181"/>
                    <a:pt x="3660" y="8255"/>
                    <a:pt x="6359" y="8255"/>
                  </a:cubicBezTo>
                  <a:cubicBezTo>
                    <a:pt x="7690" y="8255"/>
                    <a:pt x="8873" y="8255"/>
                    <a:pt x="9428" y="8181"/>
                  </a:cubicBezTo>
                  <a:cubicBezTo>
                    <a:pt x="9797" y="8144"/>
                    <a:pt x="10093" y="8033"/>
                    <a:pt x="10278" y="7885"/>
                  </a:cubicBezTo>
                  <a:cubicBezTo>
                    <a:pt x="10500" y="7737"/>
                    <a:pt x="10611" y="7478"/>
                    <a:pt x="10611" y="7256"/>
                  </a:cubicBezTo>
                  <a:cubicBezTo>
                    <a:pt x="10611" y="7035"/>
                    <a:pt x="10500" y="6850"/>
                    <a:pt x="10426" y="6739"/>
                  </a:cubicBezTo>
                  <a:cubicBezTo>
                    <a:pt x="10352" y="6591"/>
                    <a:pt x="10315" y="6517"/>
                    <a:pt x="10278" y="6517"/>
                  </a:cubicBezTo>
                  <a:lnTo>
                    <a:pt x="5250" y="121"/>
                  </a:lnTo>
                  <a:cubicBezTo>
                    <a:pt x="5190" y="61"/>
                    <a:pt x="5105" y="0"/>
                    <a:pt x="5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12;p64">
              <a:extLst>
                <a:ext uri="{FF2B5EF4-FFF2-40B4-BE49-F238E27FC236}">
                  <a16:creationId xmlns:a16="http://schemas.microsoft.com/office/drawing/2014/main" id="{B8ED416E-E35B-4D53-85CD-768B6F7DE403}"/>
                </a:ext>
              </a:extLst>
            </p:cNvPr>
            <p:cNvSpPr/>
            <p:nvPr/>
          </p:nvSpPr>
          <p:spPr>
            <a:xfrm>
              <a:off x="4008250" y="4063650"/>
              <a:ext cx="271750" cy="1028750"/>
            </a:xfrm>
            <a:custGeom>
              <a:avLst/>
              <a:gdLst/>
              <a:ahLst/>
              <a:cxnLst/>
              <a:rect l="l" t="t" r="r" b="b"/>
              <a:pathLst>
                <a:path w="10870" h="41150" extrusionOk="0">
                  <a:moveTo>
                    <a:pt x="10574" y="1"/>
                  </a:moveTo>
                  <a:lnTo>
                    <a:pt x="0" y="3883"/>
                  </a:lnTo>
                  <a:lnTo>
                    <a:pt x="5657" y="39559"/>
                  </a:lnTo>
                  <a:cubicBezTo>
                    <a:pt x="5805" y="40484"/>
                    <a:pt x="6581" y="41149"/>
                    <a:pt x="7505" y="41149"/>
                  </a:cubicBezTo>
                  <a:lnTo>
                    <a:pt x="8984" y="41149"/>
                  </a:lnTo>
                  <a:cubicBezTo>
                    <a:pt x="10019" y="41149"/>
                    <a:pt x="10870" y="40299"/>
                    <a:pt x="10870" y="39264"/>
                  </a:cubicBezTo>
                  <a:lnTo>
                    <a:pt x="10574" y="1"/>
                  </a:ln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3;p64">
              <a:extLst>
                <a:ext uri="{FF2B5EF4-FFF2-40B4-BE49-F238E27FC236}">
                  <a16:creationId xmlns:a16="http://schemas.microsoft.com/office/drawing/2014/main" id="{F4464B0A-15F5-42B6-9198-3FE80E5A7701}"/>
                </a:ext>
              </a:extLst>
            </p:cNvPr>
            <p:cNvSpPr/>
            <p:nvPr/>
          </p:nvSpPr>
          <p:spPr>
            <a:xfrm>
              <a:off x="3999925" y="4055650"/>
              <a:ext cx="287475" cy="1044125"/>
            </a:xfrm>
            <a:custGeom>
              <a:avLst/>
              <a:gdLst/>
              <a:ahLst/>
              <a:cxnLst/>
              <a:rect l="l" t="t" r="r" b="b"/>
              <a:pathLst>
                <a:path w="11499" h="41765" extrusionOk="0">
                  <a:moveTo>
                    <a:pt x="10577" y="764"/>
                  </a:moveTo>
                  <a:lnTo>
                    <a:pt x="10870" y="39584"/>
                  </a:lnTo>
                  <a:cubicBezTo>
                    <a:pt x="10870" y="40471"/>
                    <a:pt x="10167" y="41173"/>
                    <a:pt x="9317" y="41173"/>
                  </a:cubicBezTo>
                  <a:lnTo>
                    <a:pt x="7838" y="41173"/>
                  </a:lnTo>
                  <a:cubicBezTo>
                    <a:pt x="7062" y="41173"/>
                    <a:pt x="6396" y="40619"/>
                    <a:pt x="6285" y="39842"/>
                  </a:cubicBezTo>
                  <a:lnTo>
                    <a:pt x="666" y="4388"/>
                  </a:lnTo>
                  <a:lnTo>
                    <a:pt x="10577" y="764"/>
                  </a:lnTo>
                  <a:close/>
                  <a:moveTo>
                    <a:pt x="10902" y="1"/>
                  </a:moveTo>
                  <a:cubicBezTo>
                    <a:pt x="10863" y="1"/>
                    <a:pt x="10827" y="10"/>
                    <a:pt x="10796" y="25"/>
                  </a:cubicBezTo>
                  <a:lnTo>
                    <a:pt x="222" y="3907"/>
                  </a:lnTo>
                  <a:cubicBezTo>
                    <a:pt x="74" y="3944"/>
                    <a:pt x="0" y="4092"/>
                    <a:pt x="37" y="4240"/>
                  </a:cubicBezTo>
                  <a:lnTo>
                    <a:pt x="5657" y="39953"/>
                  </a:lnTo>
                  <a:cubicBezTo>
                    <a:pt x="5842" y="40989"/>
                    <a:pt x="6766" y="41765"/>
                    <a:pt x="7838" y="41765"/>
                  </a:cubicBezTo>
                  <a:lnTo>
                    <a:pt x="9317" y="41765"/>
                  </a:lnTo>
                  <a:cubicBezTo>
                    <a:pt x="10500" y="41765"/>
                    <a:pt x="11498" y="40804"/>
                    <a:pt x="11498" y="39584"/>
                  </a:cubicBezTo>
                  <a:lnTo>
                    <a:pt x="11203" y="321"/>
                  </a:lnTo>
                  <a:cubicBezTo>
                    <a:pt x="11203" y="210"/>
                    <a:pt x="11129" y="99"/>
                    <a:pt x="11055" y="62"/>
                  </a:cubicBezTo>
                  <a:cubicBezTo>
                    <a:pt x="11011" y="19"/>
                    <a:pt x="10955" y="1"/>
                    <a:pt x="10902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14;p64">
              <a:extLst>
                <a:ext uri="{FF2B5EF4-FFF2-40B4-BE49-F238E27FC236}">
                  <a16:creationId xmlns:a16="http://schemas.microsoft.com/office/drawing/2014/main" id="{D7EDFFC7-F005-4980-A48A-176E558DE373}"/>
                </a:ext>
              </a:extLst>
            </p:cNvPr>
            <p:cNvSpPr/>
            <p:nvPr/>
          </p:nvSpPr>
          <p:spPr>
            <a:xfrm>
              <a:off x="3844650" y="3850150"/>
              <a:ext cx="427950" cy="427050"/>
            </a:xfrm>
            <a:custGeom>
              <a:avLst/>
              <a:gdLst/>
              <a:ahLst/>
              <a:cxnLst/>
              <a:rect l="l" t="t" r="r" b="b"/>
              <a:pathLst>
                <a:path w="17118" h="17082" extrusionOk="0">
                  <a:moveTo>
                    <a:pt x="8541" y="1"/>
                  </a:moveTo>
                  <a:cubicBezTo>
                    <a:pt x="3845" y="1"/>
                    <a:pt x="0" y="3809"/>
                    <a:pt x="0" y="8541"/>
                  </a:cubicBezTo>
                  <a:cubicBezTo>
                    <a:pt x="0" y="13236"/>
                    <a:pt x="3845" y="17081"/>
                    <a:pt x="8541" y="17081"/>
                  </a:cubicBezTo>
                  <a:cubicBezTo>
                    <a:pt x="13273" y="17081"/>
                    <a:pt x="17118" y="13236"/>
                    <a:pt x="17118" y="8541"/>
                  </a:cubicBezTo>
                  <a:cubicBezTo>
                    <a:pt x="17118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15;p64">
              <a:extLst>
                <a:ext uri="{FF2B5EF4-FFF2-40B4-BE49-F238E27FC236}">
                  <a16:creationId xmlns:a16="http://schemas.microsoft.com/office/drawing/2014/main" id="{A2161F5A-8654-4855-B9B1-5AE5E0C95F63}"/>
                </a:ext>
              </a:extLst>
            </p:cNvPr>
            <p:cNvSpPr/>
            <p:nvPr/>
          </p:nvSpPr>
          <p:spPr>
            <a:xfrm>
              <a:off x="383725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1" y="17081"/>
                    <a:pt x="4511" y="16194"/>
                    <a:pt x="3032" y="14678"/>
                  </a:cubicBezTo>
                  <a:cubicBezTo>
                    <a:pt x="1553" y="13199"/>
                    <a:pt x="629" y="11129"/>
                    <a:pt x="629" y="8874"/>
                  </a:cubicBezTo>
                  <a:cubicBezTo>
                    <a:pt x="629" y="6582"/>
                    <a:pt x="1553" y="4548"/>
                    <a:pt x="3032" y="3032"/>
                  </a:cubicBezTo>
                  <a:cubicBezTo>
                    <a:pt x="4511" y="1554"/>
                    <a:pt x="6581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6" y="1"/>
                    <a:pt x="1" y="3994"/>
                    <a:pt x="1" y="8874"/>
                  </a:cubicBezTo>
                  <a:cubicBezTo>
                    <a:pt x="1" y="13754"/>
                    <a:pt x="3956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16;p64">
              <a:extLst>
                <a:ext uri="{FF2B5EF4-FFF2-40B4-BE49-F238E27FC236}">
                  <a16:creationId xmlns:a16="http://schemas.microsoft.com/office/drawing/2014/main" id="{5AEE6503-2F4D-4177-9094-3F3079B1BC7C}"/>
                </a:ext>
              </a:extLst>
            </p:cNvPr>
            <p:cNvSpPr/>
            <p:nvPr/>
          </p:nvSpPr>
          <p:spPr>
            <a:xfrm>
              <a:off x="3685675" y="2397200"/>
              <a:ext cx="332750" cy="450150"/>
            </a:xfrm>
            <a:custGeom>
              <a:avLst/>
              <a:gdLst/>
              <a:ahLst/>
              <a:cxnLst/>
              <a:rect l="l" t="t" r="r" b="b"/>
              <a:pathLst>
                <a:path w="13310" h="18006" extrusionOk="0">
                  <a:moveTo>
                    <a:pt x="6433" y="1"/>
                  </a:moveTo>
                  <a:cubicBezTo>
                    <a:pt x="5657" y="1"/>
                    <a:pt x="4881" y="112"/>
                    <a:pt x="4252" y="333"/>
                  </a:cubicBezTo>
                  <a:cubicBezTo>
                    <a:pt x="0" y="2034"/>
                    <a:pt x="1442" y="9280"/>
                    <a:pt x="2034" y="12755"/>
                  </a:cubicBezTo>
                  <a:cubicBezTo>
                    <a:pt x="2516" y="15718"/>
                    <a:pt x="5405" y="18006"/>
                    <a:pt x="8369" y="18006"/>
                  </a:cubicBezTo>
                  <a:cubicBezTo>
                    <a:pt x="8586" y="18006"/>
                    <a:pt x="8804" y="17994"/>
                    <a:pt x="9021" y="17968"/>
                  </a:cubicBezTo>
                  <a:cubicBezTo>
                    <a:pt x="13125" y="17525"/>
                    <a:pt x="13310" y="12534"/>
                    <a:pt x="13162" y="9391"/>
                  </a:cubicBezTo>
                  <a:cubicBezTo>
                    <a:pt x="12903" y="4770"/>
                    <a:pt x="12090" y="38"/>
                    <a:pt x="6433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17;p64">
              <a:extLst>
                <a:ext uri="{FF2B5EF4-FFF2-40B4-BE49-F238E27FC236}">
                  <a16:creationId xmlns:a16="http://schemas.microsoft.com/office/drawing/2014/main" id="{305C83E0-2357-46D7-A0C3-863240FE9696}"/>
                </a:ext>
              </a:extLst>
            </p:cNvPr>
            <p:cNvSpPr/>
            <p:nvPr/>
          </p:nvSpPr>
          <p:spPr>
            <a:xfrm>
              <a:off x="3710625" y="2388875"/>
              <a:ext cx="312425" cy="466800"/>
            </a:xfrm>
            <a:custGeom>
              <a:avLst/>
              <a:gdLst/>
              <a:ahLst/>
              <a:cxnLst/>
              <a:rect l="l" t="t" r="r" b="b"/>
              <a:pathLst>
                <a:path w="12497" h="18672" extrusionOk="0">
                  <a:moveTo>
                    <a:pt x="5435" y="629"/>
                  </a:moveTo>
                  <a:cubicBezTo>
                    <a:pt x="6803" y="629"/>
                    <a:pt x="7838" y="925"/>
                    <a:pt x="8689" y="1406"/>
                  </a:cubicBezTo>
                  <a:cubicBezTo>
                    <a:pt x="9909" y="2145"/>
                    <a:pt x="10648" y="3365"/>
                    <a:pt x="11092" y="4807"/>
                  </a:cubicBezTo>
                  <a:cubicBezTo>
                    <a:pt x="11572" y="6286"/>
                    <a:pt x="11757" y="8023"/>
                    <a:pt x="11831" y="9761"/>
                  </a:cubicBezTo>
                  <a:cubicBezTo>
                    <a:pt x="11868" y="10168"/>
                    <a:pt x="11868" y="10648"/>
                    <a:pt x="11868" y="11129"/>
                  </a:cubicBezTo>
                  <a:cubicBezTo>
                    <a:pt x="11868" y="12645"/>
                    <a:pt x="11720" y="14309"/>
                    <a:pt x="11129" y="15602"/>
                  </a:cubicBezTo>
                  <a:cubicBezTo>
                    <a:pt x="10870" y="16231"/>
                    <a:pt x="10463" y="16786"/>
                    <a:pt x="9983" y="17229"/>
                  </a:cubicBezTo>
                  <a:cubicBezTo>
                    <a:pt x="9465" y="17636"/>
                    <a:pt x="8837" y="17932"/>
                    <a:pt x="8023" y="18006"/>
                  </a:cubicBezTo>
                  <a:cubicBezTo>
                    <a:pt x="7801" y="18043"/>
                    <a:pt x="7617" y="18043"/>
                    <a:pt x="7395" y="18043"/>
                  </a:cubicBezTo>
                  <a:cubicBezTo>
                    <a:pt x="5990" y="18043"/>
                    <a:pt x="4585" y="17488"/>
                    <a:pt x="3476" y="16601"/>
                  </a:cubicBezTo>
                  <a:cubicBezTo>
                    <a:pt x="2367" y="15676"/>
                    <a:pt x="1553" y="14419"/>
                    <a:pt x="1332" y="13052"/>
                  </a:cubicBezTo>
                  <a:cubicBezTo>
                    <a:pt x="1073" y="11462"/>
                    <a:pt x="629" y="9059"/>
                    <a:pt x="629" y="6840"/>
                  </a:cubicBezTo>
                  <a:cubicBezTo>
                    <a:pt x="629" y="5509"/>
                    <a:pt x="777" y="4216"/>
                    <a:pt x="1221" y="3217"/>
                  </a:cubicBezTo>
                  <a:cubicBezTo>
                    <a:pt x="1627" y="2182"/>
                    <a:pt x="2293" y="1406"/>
                    <a:pt x="3365" y="962"/>
                  </a:cubicBezTo>
                  <a:cubicBezTo>
                    <a:pt x="3957" y="740"/>
                    <a:pt x="4659" y="629"/>
                    <a:pt x="5398" y="629"/>
                  </a:cubicBezTo>
                  <a:close/>
                  <a:moveTo>
                    <a:pt x="5398" y="1"/>
                  </a:moveTo>
                  <a:cubicBezTo>
                    <a:pt x="4585" y="1"/>
                    <a:pt x="3809" y="149"/>
                    <a:pt x="3143" y="408"/>
                  </a:cubicBezTo>
                  <a:cubicBezTo>
                    <a:pt x="1886" y="888"/>
                    <a:pt x="1110" y="1812"/>
                    <a:pt x="629" y="2959"/>
                  </a:cubicBezTo>
                  <a:cubicBezTo>
                    <a:pt x="149" y="4105"/>
                    <a:pt x="1" y="5473"/>
                    <a:pt x="1" y="6840"/>
                  </a:cubicBezTo>
                  <a:cubicBezTo>
                    <a:pt x="1" y="9133"/>
                    <a:pt x="481" y="11573"/>
                    <a:pt x="740" y="13162"/>
                  </a:cubicBezTo>
                  <a:cubicBezTo>
                    <a:pt x="999" y="14715"/>
                    <a:pt x="1886" y="16083"/>
                    <a:pt x="3069" y="17081"/>
                  </a:cubicBezTo>
                  <a:cubicBezTo>
                    <a:pt x="4289" y="18043"/>
                    <a:pt x="5842" y="18671"/>
                    <a:pt x="7395" y="18671"/>
                  </a:cubicBezTo>
                  <a:cubicBezTo>
                    <a:pt x="7617" y="18671"/>
                    <a:pt x="7838" y="18634"/>
                    <a:pt x="8060" y="18634"/>
                  </a:cubicBezTo>
                  <a:cubicBezTo>
                    <a:pt x="9021" y="18523"/>
                    <a:pt x="9761" y="18190"/>
                    <a:pt x="10352" y="17673"/>
                  </a:cubicBezTo>
                  <a:cubicBezTo>
                    <a:pt x="11277" y="16970"/>
                    <a:pt x="11794" y="15861"/>
                    <a:pt x="12090" y="14715"/>
                  </a:cubicBezTo>
                  <a:cubicBezTo>
                    <a:pt x="12423" y="13569"/>
                    <a:pt x="12497" y="12312"/>
                    <a:pt x="12497" y="11129"/>
                  </a:cubicBezTo>
                  <a:cubicBezTo>
                    <a:pt x="12497" y="10648"/>
                    <a:pt x="12497" y="10168"/>
                    <a:pt x="12460" y="9724"/>
                  </a:cubicBezTo>
                  <a:cubicBezTo>
                    <a:pt x="12312" y="7395"/>
                    <a:pt x="12053" y="4992"/>
                    <a:pt x="11092" y="3143"/>
                  </a:cubicBezTo>
                  <a:cubicBezTo>
                    <a:pt x="10611" y="2219"/>
                    <a:pt x="9909" y="1443"/>
                    <a:pt x="8985" y="888"/>
                  </a:cubicBezTo>
                  <a:cubicBezTo>
                    <a:pt x="8060" y="334"/>
                    <a:pt x="6877" y="38"/>
                    <a:pt x="5435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18;p64">
              <a:extLst>
                <a:ext uri="{FF2B5EF4-FFF2-40B4-BE49-F238E27FC236}">
                  <a16:creationId xmlns:a16="http://schemas.microsoft.com/office/drawing/2014/main" id="{F515546E-3C67-4968-A3AB-EB1542C98EA7}"/>
                </a:ext>
              </a:extLst>
            </p:cNvPr>
            <p:cNvSpPr/>
            <p:nvPr/>
          </p:nvSpPr>
          <p:spPr>
            <a:xfrm>
              <a:off x="3762400" y="2725350"/>
              <a:ext cx="136800" cy="153425"/>
            </a:xfrm>
            <a:custGeom>
              <a:avLst/>
              <a:gdLst/>
              <a:ahLst/>
              <a:cxnLst/>
              <a:rect l="l" t="t" r="r" b="b"/>
              <a:pathLst>
                <a:path w="5472" h="6137" extrusionOk="0">
                  <a:moveTo>
                    <a:pt x="1639" y="0"/>
                  </a:moveTo>
                  <a:cubicBezTo>
                    <a:pt x="994" y="0"/>
                    <a:pt x="403" y="187"/>
                    <a:pt x="0" y="702"/>
                  </a:cubicBezTo>
                  <a:lnTo>
                    <a:pt x="444" y="5730"/>
                  </a:lnTo>
                  <a:lnTo>
                    <a:pt x="5250" y="6136"/>
                  </a:lnTo>
                  <a:lnTo>
                    <a:pt x="5472" y="1330"/>
                  </a:lnTo>
                  <a:cubicBezTo>
                    <a:pt x="5472" y="1330"/>
                    <a:pt x="3360" y="0"/>
                    <a:pt x="1639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19;p64">
              <a:extLst>
                <a:ext uri="{FF2B5EF4-FFF2-40B4-BE49-F238E27FC236}">
                  <a16:creationId xmlns:a16="http://schemas.microsoft.com/office/drawing/2014/main" id="{F0157413-AD40-4FAC-BC7C-DB1403B5810B}"/>
                </a:ext>
              </a:extLst>
            </p:cNvPr>
            <p:cNvSpPr/>
            <p:nvPr/>
          </p:nvSpPr>
          <p:spPr>
            <a:xfrm>
              <a:off x="3755000" y="2717000"/>
              <a:ext cx="151600" cy="169525"/>
            </a:xfrm>
            <a:custGeom>
              <a:avLst/>
              <a:gdLst/>
              <a:ahLst/>
              <a:cxnLst/>
              <a:rect l="l" t="t" r="r" b="b"/>
              <a:pathLst>
                <a:path w="6064" h="6781" extrusionOk="0">
                  <a:moveTo>
                    <a:pt x="1923" y="629"/>
                  </a:moveTo>
                  <a:cubicBezTo>
                    <a:pt x="2699" y="629"/>
                    <a:pt x="3660" y="925"/>
                    <a:pt x="4363" y="1257"/>
                  </a:cubicBezTo>
                  <a:cubicBezTo>
                    <a:pt x="4732" y="1442"/>
                    <a:pt x="5028" y="1590"/>
                    <a:pt x="5250" y="1701"/>
                  </a:cubicBezTo>
                  <a:cubicBezTo>
                    <a:pt x="5321" y="1749"/>
                    <a:pt x="5377" y="1781"/>
                    <a:pt x="5428" y="1807"/>
                  </a:cubicBezTo>
                  <a:lnTo>
                    <a:pt x="5428" y="1807"/>
                  </a:lnTo>
                  <a:lnTo>
                    <a:pt x="5250" y="6138"/>
                  </a:lnTo>
                  <a:lnTo>
                    <a:pt x="998" y="5768"/>
                  </a:lnTo>
                  <a:lnTo>
                    <a:pt x="638" y="1112"/>
                  </a:lnTo>
                  <a:lnTo>
                    <a:pt x="638" y="1112"/>
                  </a:lnTo>
                  <a:cubicBezTo>
                    <a:pt x="779" y="950"/>
                    <a:pt x="963" y="838"/>
                    <a:pt x="1146" y="777"/>
                  </a:cubicBezTo>
                  <a:cubicBezTo>
                    <a:pt x="1368" y="666"/>
                    <a:pt x="1664" y="629"/>
                    <a:pt x="1923" y="629"/>
                  </a:cubicBezTo>
                  <a:close/>
                  <a:moveTo>
                    <a:pt x="1923" y="0"/>
                  </a:moveTo>
                  <a:cubicBezTo>
                    <a:pt x="1590" y="0"/>
                    <a:pt x="1257" y="74"/>
                    <a:pt x="925" y="185"/>
                  </a:cubicBezTo>
                  <a:cubicBezTo>
                    <a:pt x="592" y="333"/>
                    <a:pt x="296" y="518"/>
                    <a:pt x="74" y="814"/>
                  </a:cubicBezTo>
                  <a:cubicBezTo>
                    <a:pt x="0" y="888"/>
                    <a:pt x="0" y="962"/>
                    <a:pt x="0" y="1036"/>
                  </a:cubicBezTo>
                  <a:lnTo>
                    <a:pt x="407" y="6064"/>
                  </a:lnTo>
                  <a:cubicBezTo>
                    <a:pt x="444" y="6212"/>
                    <a:pt x="555" y="6359"/>
                    <a:pt x="703" y="6359"/>
                  </a:cubicBezTo>
                  <a:lnTo>
                    <a:pt x="5509" y="6766"/>
                  </a:lnTo>
                  <a:cubicBezTo>
                    <a:pt x="5539" y="6776"/>
                    <a:pt x="5566" y="6781"/>
                    <a:pt x="5591" y="6781"/>
                  </a:cubicBezTo>
                  <a:cubicBezTo>
                    <a:pt x="5659" y="6781"/>
                    <a:pt x="5714" y="6746"/>
                    <a:pt x="5768" y="6692"/>
                  </a:cubicBezTo>
                  <a:cubicBezTo>
                    <a:pt x="5805" y="6655"/>
                    <a:pt x="5842" y="6581"/>
                    <a:pt x="5842" y="6470"/>
                  </a:cubicBezTo>
                  <a:lnTo>
                    <a:pt x="6063" y="1664"/>
                  </a:lnTo>
                  <a:cubicBezTo>
                    <a:pt x="6063" y="1553"/>
                    <a:pt x="6026" y="1442"/>
                    <a:pt x="5916" y="1405"/>
                  </a:cubicBezTo>
                  <a:cubicBezTo>
                    <a:pt x="5916" y="1368"/>
                    <a:pt x="5398" y="1036"/>
                    <a:pt x="4622" y="703"/>
                  </a:cubicBezTo>
                  <a:cubicBezTo>
                    <a:pt x="3845" y="370"/>
                    <a:pt x="2884" y="0"/>
                    <a:pt x="1923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20;p64">
              <a:extLst>
                <a:ext uri="{FF2B5EF4-FFF2-40B4-BE49-F238E27FC236}">
                  <a16:creationId xmlns:a16="http://schemas.microsoft.com/office/drawing/2014/main" id="{3A58E26A-4A24-4D43-9E10-7D1312045C96}"/>
                </a:ext>
              </a:extLst>
            </p:cNvPr>
            <p:cNvSpPr/>
            <p:nvPr/>
          </p:nvSpPr>
          <p:spPr>
            <a:xfrm>
              <a:off x="3642950" y="2338775"/>
              <a:ext cx="450350" cy="524625"/>
            </a:xfrm>
            <a:custGeom>
              <a:avLst/>
              <a:gdLst/>
              <a:ahLst/>
              <a:cxnLst/>
              <a:rect l="l" t="t" r="r" b="b"/>
              <a:pathLst>
                <a:path w="18014" h="20985" extrusionOk="0">
                  <a:moveTo>
                    <a:pt x="11262" y="9730"/>
                  </a:moveTo>
                  <a:cubicBezTo>
                    <a:pt x="11883" y="9730"/>
                    <a:pt x="12619" y="11617"/>
                    <a:pt x="12727" y="11913"/>
                  </a:cubicBezTo>
                  <a:cubicBezTo>
                    <a:pt x="12727" y="12911"/>
                    <a:pt x="12616" y="14538"/>
                    <a:pt x="12357" y="15092"/>
                  </a:cubicBezTo>
                  <a:cubicBezTo>
                    <a:pt x="12209" y="15351"/>
                    <a:pt x="11913" y="15647"/>
                    <a:pt x="11544" y="15906"/>
                  </a:cubicBezTo>
                  <a:cubicBezTo>
                    <a:pt x="12024" y="15277"/>
                    <a:pt x="12172" y="14760"/>
                    <a:pt x="11728" y="14686"/>
                  </a:cubicBezTo>
                  <a:cubicBezTo>
                    <a:pt x="10250" y="14464"/>
                    <a:pt x="10028" y="13429"/>
                    <a:pt x="10656" y="10693"/>
                  </a:cubicBezTo>
                  <a:cubicBezTo>
                    <a:pt x="10817" y="9991"/>
                    <a:pt x="11032" y="9730"/>
                    <a:pt x="11262" y="9730"/>
                  </a:cubicBezTo>
                  <a:close/>
                  <a:moveTo>
                    <a:pt x="6846" y="1"/>
                  </a:moveTo>
                  <a:cubicBezTo>
                    <a:pt x="3183" y="1"/>
                    <a:pt x="1" y="4529"/>
                    <a:pt x="1229" y="9658"/>
                  </a:cubicBezTo>
                  <a:cubicBezTo>
                    <a:pt x="1931" y="12652"/>
                    <a:pt x="3743" y="17348"/>
                    <a:pt x="7144" y="18272"/>
                  </a:cubicBezTo>
                  <a:cubicBezTo>
                    <a:pt x="7305" y="18314"/>
                    <a:pt x="7471" y="18333"/>
                    <a:pt x="7640" y="18333"/>
                  </a:cubicBezTo>
                  <a:cubicBezTo>
                    <a:pt x="8367" y="18333"/>
                    <a:pt x="9153" y="17975"/>
                    <a:pt x="9843" y="17496"/>
                  </a:cubicBezTo>
                  <a:lnTo>
                    <a:pt x="9843" y="17496"/>
                  </a:lnTo>
                  <a:cubicBezTo>
                    <a:pt x="9806" y="17606"/>
                    <a:pt x="9806" y="17717"/>
                    <a:pt x="9806" y="17828"/>
                  </a:cubicBezTo>
                  <a:cubicBezTo>
                    <a:pt x="10019" y="18643"/>
                    <a:pt x="9824" y="20985"/>
                    <a:pt x="11498" y="20985"/>
                  </a:cubicBezTo>
                  <a:cubicBezTo>
                    <a:pt x="11571" y="20985"/>
                    <a:pt x="11648" y="20980"/>
                    <a:pt x="11728" y="20971"/>
                  </a:cubicBezTo>
                  <a:cubicBezTo>
                    <a:pt x="13614" y="20749"/>
                    <a:pt x="14871" y="17422"/>
                    <a:pt x="14871" y="15943"/>
                  </a:cubicBezTo>
                  <a:cubicBezTo>
                    <a:pt x="14871" y="14464"/>
                    <a:pt x="13392" y="13614"/>
                    <a:pt x="13392" y="13614"/>
                  </a:cubicBezTo>
                  <a:lnTo>
                    <a:pt x="12985" y="7957"/>
                  </a:lnTo>
                  <a:cubicBezTo>
                    <a:pt x="12985" y="7957"/>
                    <a:pt x="14649" y="7957"/>
                    <a:pt x="16313" y="5887"/>
                  </a:cubicBezTo>
                  <a:cubicBezTo>
                    <a:pt x="18013" y="3779"/>
                    <a:pt x="11285" y="230"/>
                    <a:pt x="7107" y="8"/>
                  </a:cubicBezTo>
                  <a:cubicBezTo>
                    <a:pt x="7020" y="3"/>
                    <a:pt x="6933" y="1"/>
                    <a:pt x="6846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21;p64">
              <a:extLst>
                <a:ext uri="{FF2B5EF4-FFF2-40B4-BE49-F238E27FC236}">
                  <a16:creationId xmlns:a16="http://schemas.microsoft.com/office/drawing/2014/main" id="{2E6A13DF-382E-448A-885D-A7ED0D8BDDA3}"/>
                </a:ext>
              </a:extLst>
            </p:cNvPr>
            <p:cNvSpPr/>
            <p:nvPr/>
          </p:nvSpPr>
          <p:spPr>
            <a:xfrm>
              <a:off x="3658875" y="2330650"/>
              <a:ext cx="406700" cy="540725"/>
            </a:xfrm>
            <a:custGeom>
              <a:avLst/>
              <a:gdLst/>
              <a:ahLst/>
              <a:cxnLst/>
              <a:rect l="l" t="t" r="r" b="b"/>
              <a:pathLst>
                <a:path w="16268" h="21629" extrusionOk="0">
                  <a:moveTo>
                    <a:pt x="10685" y="10389"/>
                  </a:moveTo>
                  <a:cubicBezTo>
                    <a:pt x="10796" y="10463"/>
                    <a:pt x="10907" y="10574"/>
                    <a:pt x="11018" y="10759"/>
                  </a:cubicBezTo>
                  <a:cubicBezTo>
                    <a:pt x="11376" y="11248"/>
                    <a:pt x="11677" y="11966"/>
                    <a:pt x="11794" y="12256"/>
                  </a:cubicBezTo>
                  <a:lnTo>
                    <a:pt x="11794" y="12256"/>
                  </a:lnTo>
                  <a:cubicBezTo>
                    <a:pt x="11793" y="12736"/>
                    <a:pt x="11756" y="13392"/>
                    <a:pt x="11683" y="13976"/>
                  </a:cubicBezTo>
                  <a:cubicBezTo>
                    <a:pt x="11646" y="14271"/>
                    <a:pt x="11609" y="14530"/>
                    <a:pt x="11572" y="14752"/>
                  </a:cubicBezTo>
                  <a:cubicBezTo>
                    <a:pt x="11562" y="14821"/>
                    <a:pt x="11550" y="14885"/>
                    <a:pt x="11536" y="14943"/>
                  </a:cubicBezTo>
                  <a:lnTo>
                    <a:pt x="11536" y="14943"/>
                  </a:lnTo>
                  <a:cubicBezTo>
                    <a:pt x="11524" y="14928"/>
                    <a:pt x="11512" y="14914"/>
                    <a:pt x="11498" y="14900"/>
                  </a:cubicBezTo>
                  <a:cubicBezTo>
                    <a:pt x="11424" y="14789"/>
                    <a:pt x="11276" y="14715"/>
                    <a:pt x="11128" y="14715"/>
                  </a:cubicBezTo>
                  <a:cubicBezTo>
                    <a:pt x="10685" y="14641"/>
                    <a:pt x="10426" y="14493"/>
                    <a:pt x="10278" y="14308"/>
                  </a:cubicBezTo>
                  <a:cubicBezTo>
                    <a:pt x="10093" y="14124"/>
                    <a:pt x="9982" y="13791"/>
                    <a:pt x="9982" y="13273"/>
                  </a:cubicBezTo>
                  <a:cubicBezTo>
                    <a:pt x="9982" y="12756"/>
                    <a:pt x="10093" y="12016"/>
                    <a:pt x="10315" y="11092"/>
                  </a:cubicBezTo>
                  <a:cubicBezTo>
                    <a:pt x="10389" y="10759"/>
                    <a:pt x="10500" y="10537"/>
                    <a:pt x="10574" y="10463"/>
                  </a:cubicBezTo>
                  <a:lnTo>
                    <a:pt x="10611" y="10389"/>
                  </a:lnTo>
                  <a:close/>
                  <a:moveTo>
                    <a:pt x="6433" y="629"/>
                  </a:moveTo>
                  <a:cubicBezTo>
                    <a:pt x="8245" y="740"/>
                    <a:pt x="10611" y="1480"/>
                    <a:pt x="12459" y="2478"/>
                  </a:cubicBezTo>
                  <a:cubicBezTo>
                    <a:pt x="13384" y="2958"/>
                    <a:pt x="14234" y="3513"/>
                    <a:pt x="14789" y="4031"/>
                  </a:cubicBezTo>
                  <a:cubicBezTo>
                    <a:pt x="15084" y="4289"/>
                    <a:pt x="15306" y="4585"/>
                    <a:pt x="15417" y="4807"/>
                  </a:cubicBezTo>
                  <a:cubicBezTo>
                    <a:pt x="15565" y="5066"/>
                    <a:pt x="15639" y="5288"/>
                    <a:pt x="15639" y="5472"/>
                  </a:cubicBezTo>
                  <a:cubicBezTo>
                    <a:pt x="15639" y="5657"/>
                    <a:pt x="15602" y="5842"/>
                    <a:pt x="15454" y="5990"/>
                  </a:cubicBezTo>
                  <a:cubicBezTo>
                    <a:pt x="14641" y="7025"/>
                    <a:pt x="13864" y="7506"/>
                    <a:pt x="13273" y="7765"/>
                  </a:cubicBezTo>
                  <a:cubicBezTo>
                    <a:pt x="12977" y="7875"/>
                    <a:pt x="12718" y="7912"/>
                    <a:pt x="12570" y="7949"/>
                  </a:cubicBezTo>
                  <a:cubicBezTo>
                    <a:pt x="12496" y="7986"/>
                    <a:pt x="12422" y="7986"/>
                    <a:pt x="12385" y="7986"/>
                  </a:cubicBezTo>
                  <a:lnTo>
                    <a:pt x="12348" y="7986"/>
                  </a:lnTo>
                  <a:cubicBezTo>
                    <a:pt x="12238" y="7986"/>
                    <a:pt x="12164" y="8023"/>
                    <a:pt x="12090" y="8097"/>
                  </a:cubicBezTo>
                  <a:cubicBezTo>
                    <a:pt x="12053" y="8134"/>
                    <a:pt x="12016" y="8245"/>
                    <a:pt x="12016" y="8319"/>
                  </a:cubicBezTo>
                  <a:lnTo>
                    <a:pt x="12294" y="11868"/>
                  </a:lnTo>
                  <a:lnTo>
                    <a:pt x="12294" y="11868"/>
                  </a:lnTo>
                  <a:cubicBezTo>
                    <a:pt x="12196" y="11621"/>
                    <a:pt x="12030" y="11256"/>
                    <a:pt x="11831" y="10907"/>
                  </a:cubicBezTo>
                  <a:cubicBezTo>
                    <a:pt x="11683" y="10648"/>
                    <a:pt x="11535" y="10389"/>
                    <a:pt x="11350" y="10168"/>
                  </a:cubicBezTo>
                  <a:cubicBezTo>
                    <a:pt x="11239" y="10057"/>
                    <a:pt x="11165" y="9946"/>
                    <a:pt x="11055" y="9872"/>
                  </a:cubicBezTo>
                  <a:cubicBezTo>
                    <a:pt x="10907" y="9798"/>
                    <a:pt x="10796" y="9761"/>
                    <a:pt x="10648" y="9761"/>
                  </a:cubicBezTo>
                  <a:cubicBezTo>
                    <a:pt x="10500" y="9761"/>
                    <a:pt x="10389" y="9798"/>
                    <a:pt x="10278" y="9872"/>
                  </a:cubicBezTo>
                  <a:cubicBezTo>
                    <a:pt x="10130" y="9946"/>
                    <a:pt x="10056" y="10094"/>
                    <a:pt x="9945" y="10279"/>
                  </a:cubicBezTo>
                  <a:cubicBezTo>
                    <a:pt x="9871" y="10463"/>
                    <a:pt x="9798" y="10685"/>
                    <a:pt x="9724" y="10944"/>
                  </a:cubicBezTo>
                  <a:cubicBezTo>
                    <a:pt x="9502" y="11905"/>
                    <a:pt x="9391" y="12645"/>
                    <a:pt x="9391" y="13273"/>
                  </a:cubicBezTo>
                  <a:cubicBezTo>
                    <a:pt x="9391" y="13865"/>
                    <a:pt x="9502" y="14345"/>
                    <a:pt x="9798" y="14678"/>
                  </a:cubicBezTo>
                  <a:cubicBezTo>
                    <a:pt x="10056" y="15048"/>
                    <a:pt x="10500" y="15233"/>
                    <a:pt x="11018" y="15307"/>
                  </a:cubicBezTo>
                  <a:lnTo>
                    <a:pt x="11055" y="15307"/>
                  </a:lnTo>
                  <a:cubicBezTo>
                    <a:pt x="11055" y="15344"/>
                    <a:pt x="11018" y="15454"/>
                    <a:pt x="10944" y="15602"/>
                  </a:cubicBezTo>
                  <a:cubicBezTo>
                    <a:pt x="10907" y="15713"/>
                    <a:pt x="10796" y="15898"/>
                    <a:pt x="10648" y="16046"/>
                  </a:cubicBezTo>
                  <a:cubicBezTo>
                    <a:pt x="10574" y="16194"/>
                    <a:pt x="10574" y="16379"/>
                    <a:pt x="10685" y="16453"/>
                  </a:cubicBezTo>
                  <a:cubicBezTo>
                    <a:pt x="10749" y="16517"/>
                    <a:pt x="10839" y="16557"/>
                    <a:pt x="10924" y="16557"/>
                  </a:cubicBezTo>
                  <a:cubicBezTo>
                    <a:pt x="10986" y="16557"/>
                    <a:pt x="11045" y="16536"/>
                    <a:pt x="11091" y="16490"/>
                  </a:cubicBezTo>
                  <a:cubicBezTo>
                    <a:pt x="11461" y="16194"/>
                    <a:pt x="11794" y="15898"/>
                    <a:pt x="11979" y="15565"/>
                  </a:cubicBezTo>
                  <a:cubicBezTo>
                    <a:pt x="12090" y="15381"/>
                    <a:pt x="12127" y="15159"/>
                    <a:pt x="12201" y="14900"/>
                  </a:cubicBezTo>
                  <a:cubicBezTo>
                    <a:pt x="12303" y="14362"/>
                    <a:pt x="12352" y="13665"/>
                    <a:pt x="12385" y="13029"/>
                  </a:cubicBezTo>
                  <a:lnTo>
                    <a:pt x="12385" y="13029"/>
                  </a:lnTo>
                  <a:lnTo>
                    <a:pt x="12459" y="13976"/>
                  </a:lnTo>
                  <a:cubicBezTo>
                    <a:pt x="12459" y="14087"/>
                    <a:pt x="12496" y="14160"/>
                    <a:pt x="12607" y="14234"/>
                  </a:cubicBezTo>
                  <a:cubicBezTo>
                    <a:pt x="12681" y="14271"/>
                    <a:pt x="13014" y="14493"/>
                    <a:pt x="13310" y="14826"/>
                  </a:cubicBezTo>
                  <a:cubicBezTo>
                    <a:pt x="13642" y="15196"/>
                    <a:pt x="13901" y="15676"/>
                    <a:pt x="13901" y="16268"/>
                  </a:cubicBezTo>
                  <a:cubicBezTo>
                    <a:pt x="13901" y="16933"/>
                    <a:pt x="13605" y="18116"/>
                    <a:pt x="13088" y="19115"/>
                  </a:cubicBezTo>
                  <a:cubicBezTo>
                    <a:pt x="12829" y="19595"/>
                    <a:pt x="12496" y="20076"/>
                    <a:pt x="12164" y="20409"/>
                  </a:cubicBezTo>
                  <a:cubicBezTo>
                    <a:pt x="11794" y="20741"/>
                    <a:pt x="11424" y="20963"/>
                    <a:pt x="11055" y="21000"/>
                  </a:cubicBezTo>
                  <a:lnTo>
                    <a:pt x="10870" y="21000"/>
                  </a:lnTo>
                  <a:cubicBezTo>
                    <a:pt x="10500" y="21000"/>
                    <a:pt x="10315" y="20889"/>
                    <a:pt x="10167" y="20704"/>
                  </a:cubicBezTo>
                  <a:cubicBezTo>
                    <a:pt x="9908" y="20446"/>
                    <a:pt x="9761" y="19965"/>
                    <a:pt x="9687" y="19447"/>
                  </a:cubicBezTo>
                  <a:cubicBezTo>
                    <a:pt x="9576" y="18930"/>
                    <a:pt x="9576" y="18449"/>
                    <a:pt x="9502" y="18079"/>
                  </a:cubicBezTo>
                  <a:lnTo>
                    <a:pt x="9465" y="18042"/>
                  </a:lnTo>
                  <a:lnTo>
                    <a:pt x="9502" y="17931"/>
                  </a:lnTo>
                  <a:cubicBezTo>
                    <a:pt x="9539" y="17821"/>
                    <a:pt x="9502" y="17673"/>
                    <a:pt x="9428" y="17599"/>
                  </a:cubicBezTo>
                  <a:cubicBezTo>
                    <a:pt x="9367" y="17538"/>
                    <a:pt x="9294" y="17510"/>
                    <a:pt x="9223" y="17510"/>
                  </a:cubicBezTo>
                  <a:cubicBezTo>
                    <a:pt x="9165" y="17510"/>
                    <a:pt x="9108" y="17529"/>
                    <a:pt x="9058" y="17562"/>
                  </a:cubicBezTo>
                  <a:cubicBezTo>
                    <a:pt x="8356" y="18042"/>
                    <a:pt x="7616" y="18338"/>
                    <a:pt x="7025" y="18338"/>
                  </a:cubicBezTo>
                  <a:cubicBezTo>
                    <a:pt x="6877" y="18338"/>
                    <a:pt x="6729" y="18338"/>
                    <a:pt x="6581" y="18301"/>
                  </a:cubicBezTo>
                  <a:cubicBezTo>
                    <a:pt x="4991" y="17858"/>
                    <a:pt x="3734" y="16527"/>
                    <a:pt x="2810" y="14900"/>
                  </a:cubicBezTo>
                  <a:cubicBezTo>
                    <a:pt x="1849" y="13273"/>
                    <a:pt x="1257" y="11388"/>
                    <a:pt x="888" y="9909"/>
                  </a:cubicBezTo>
                  <a:cubicBezTo>
                    <a:pt x="703" y="9169"/>
                    <a:pt x="629" y="8430"/>
                    <a:pt x="629" y="7728"/>
                  </a:cubicBezTo>
                  <a:cubicBezTo>
                    <a:pt x="629" y="5731"/>
                    <a:pt x="1294" y="3957"/>
                    <a:pt x="2329" y="2663"/>
                  </a:cubicBezTo>
                  <a:cubicBezTo>
                    <a:pt x="3365" y="1369"/>
                    <a:pt x="4770" y="629"/>
                    <a:pt x="6211" y="629"/>
                  </a:cubicBezTo>
                  <a:close/>
                  <a:moveTo>
                    <a:pt x="6211" y="1"/>
                  </a:moveTo>
                  <a:cubicBezTo>
                    <a:pt x="4548" y="1"/>
                    <a:pt x="2995" y="888"/>
                    <a:pt x="1849" y="2293"/>
                  </a:cubicBezTo>
                  <a:cubicBezTo>
                    <a:pt x="740" y="3661"/>
                    <a:pt x="0" y="5583"/>
                    <a:pt x="0" y="7728"/>
                  </a:cubicBezTo>
                  <a:cubicBezTo>
                    <a:pt x="0" y="8467"/>
                    <a:pt x="111" y="9243"/>
                    <a:pt x="296" y="10057"/>
                  </a:cubicBezTo>
                  <a:cubicBezTo>
                    <a:pt x="666" y="11573"/>
                    <a:pt x="1294" y="13532"/>
                    <a:pt x="2256" y="15233"/>
                  </a:cubicBezTo>
                  <a:cubicBezTo>
                    <a:pt x="3254" y="16933"/>
                    <a:pt x="4585" y="18412"/>
                    <a:pt x="6433" y="18893"/>
                  </a:cubicBezTo>
                  <a:cubicBezTo>
                    <a:pt x="6618" y="18930"/>
                    <a:pt x="6803" y="18967"/>
                    <a:pt x="7025" y="18967"/>
                  </a:cubicBezTo>
                  <a:cubicBezTo>
                    <a:pt x="7663" y="18967"/>
                    <a:pt x="8301" y="18716"/>
                    <a:pt x="8903" y="18377"/>
                  </a:cubicBezTo>
                  <a:lnTo>
                    <a:pt x="8903" y="18377"/>
                  </a:lnTo>
                  <a:cubicBezTo>
                    <a:pt x="8930" y="18537"/>
                    <a:pt x="8957" y="18760"/>
                    <a:pt x="8984" y="19004"/>
                  </a:cubicBezTo>
                  <a:cubicBezTo>
                    <a:pt x="9058" y="19521"/>
                    <a:pt x="9132" y="20150"/>
                    <a:pt x="9391" y="20667"/>
                  </a:cubicBezTo>
                  <a:cubicBezTo>
                    <a:pt x="9502" y="20926"/>
                    <a:pt x="9687" y="21148"/>
                    <a:pt x="9945" y="21333"/>
                  </a:cubicBezTo>
                  <a:cubicBezTo>
                    <a:pt x="10167" y="21518"/>
                    <a:pt x="10500" y="21629"/>
                    <a:pt x="10870" y="21629"/>
                  </a:cubicBezTo>
                  <a:cubicBezTo>
                    <a:pt x="10944" y="21629"/>
                    <a:pt x="11018" y="21629"/>
                    <a:pt x="11091" y="21592"/>
                  </a:cubicBezTo>
                  <a:cubicBezTo>
                    <a:pt x="11683" y="21555"/>
                    <a:pt x="12164" y="21259"/>
                    <a:pt x="12570" y="20852"/>
                  </a:cubicBezTo>
                  <a:cubicBezTo>
                    <a:pt x="13199" y="20261"/>
                    <a:pt x="13679" y="19410"/>
                    <a:pt x="14012" y="18560"/>
                  </a:cubicBezTo>
                  <a:cubicBezTo>
                    <a:pt x="14345" y="17710"/>
                    <a:pt x="14530" y="16859"/>
                    <a:pt x="14530" y="16268"/>
                  </a:cubicBezTo>
                  <a:cubicBezTo>
                    <a:pt x="14530" y="15417"/>
                    <a:pt x="14123" y="14789"/>
                    <a:pt x="13716" y="14345"/>
                  </a:cubicBezTo>
                  <a:cubicBezTo>
                    <a:pt x="13455" y="14084"/>
                    <a:pt x="13194" y="13899"/>
                    <a:pt x="13040" y="13790"/>
                  </a:cubicBezTo>
                  <a:lnTo>
                    <a:pt x="13040" y="13790"/>
                  </a:lnTo>
                  <a:lnTo>
                    <a:pt x="12666" y="8578"/>
                  </a:lnTo>
                  <a:lnTo>
                    <a:pt x="12666" y="8578"/>
                  </a:lnTo>
                  <a:cubicBezTo>
                    <a:pt x="13265" y="8469"/>
                    <a:pt x="14621" y="8046"/>
                    <a:pt x="15935" y="6397"/>
                  </a:cubicBezTo>
                  <a:cubicBezTo>
                    <a:pt x="16156" y="6101"/>
                    <a:pt x="16267" y="5805"/>
                    <a:pt x="16267" y="5472"/>
                  </a:cubicBezTo>
                  <a:cubicBezTo>
                    <a:pt x="16267" y="5140"/>
                    <a:pt x="16156" y="4807"/>
                    <a:pt x="15972" y="4511"/>
                  </a:cubicBezTo>
                  <a:cubicBezTo>
                    <a:pt x="15639" y="3957"/>
                    <a:pt x="15084" y="3439"/>
                    <a:pt x="14419" y="2921"/>
                  </a:cubicBezTo>
                  <a:cubicBezTo>
                    <a:pt x="12348" y="1443"/>
                    <a:pt x="9021" y="149"/>
                    <a:pt x="647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722;p64">
              <a:extLst>
                <a:ext uri="{FF2B5EF4-FFF2-40B4-BE49-F238E27FC236}">
                  <a16:creationId xmlns:a16="http://schemas.microsoft.com/office/drawing/2014/main" id="{41CF7286-80E1-433B-AC25-95DE18223EF6}"/>
                </a:ext>
              </a:extLst>
            </p:cNvPr>
            <p:cNvSpPr/>
            <p:nvPr/>
          </p:nvSpPr>
          <p:spPr>
            <a:xfrm>
              <a:off x="3633000" y="2838275"/>
              <a:ext cx="438125" cy="93175"/>
            </a:xfrm>
            <a:custGeom>
              <a:avLst/>
              <a:gdLst/>
              <a:ahLst/>
              <a:cxnLst/>
              <a:rect l="l" t="t" r="r" b="b"/>
              <a:pathLst>
                <a:path w="17525" h="3727" extrusionOk="0">
                  <a:moveTo>
                    <a:pt x="6167" y="0"/>
                  </a:moveTo>
                  <a:cubicBezTo>
                    <a:pt x="5883" y="0"/>
                    <a:pt x="5625" y="10"/>
                    <a:pt x="5398" y="30"/>
                  </a:cubicBezTo>
                  <a:cubicBezTo>
                    <a:pt x="2884" y="251"/>
                    <a:pt x="1738" y="1619"/>
                    <a:pt x="1738" y="1619"/>
                  </a:cubicBezTo>
                  <a:lnTo>
                    <a:pt x="0" y="3061"/>
                  </a:lnTo>
                  <a:lnTo>
                    <a:pt x="17524" y="3727"/>
                  </a:lnTo>
                  <a:cubicBezTo>
                    <a:pt x="17524" y="3727"/>
                    <a:pt x="17007" y="2728"/>
                    <a:pt x="15676" y="1804"/>
                  </a:cubicBezTo>
                  <a:cubicBezTo>
                    <a:pt x="14431" y="963"/>
                    <a:pt x="9025" y="0"/>
                    <a:pt x="6167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723;p64">
              <a:extLst>
                <a:ext uri="{FF2B5EF4-FFF2-40B4-BE49-F238E27FC236}">
                  <a16:creationId xmlns:a16="http://schemas.microsoft.com/office/drawing/2014/main" id="{E1C4BF36-6157-4E07-80ED-9C0367073DED}"/>
                </a:ext>
              </a:extLst>
            </p:cNvPr>
            <p:cNvSpPr/>
            <p:nvPr/>
          </p:nvSpPr>
          <p:spPr>
            <a:xfrm>
              <a:off x="3624675" y="2830675"/>
              <a:ext cx="454750" cy="108425"/>
            </a:xfrm>
            <a:custGeom>
              <a:avLst/>
              <a:gdLst/>
              <a:ahLst/>
              <a:cxnLst/>
              <a:rect l="l" t="t" r="r" b="b"/>
              <a:pathLst>
                <a:path w="18190" h="4337" extrusionOk="0">
                  <a:moveTo>
                    <a:pt x="6544" y="592"/>
                  </a:moveTo>
                  <a:cubicBezTo>
                    <a:pt x="7949" y="592"/>
                    <a:pt x="9982" y="851"/>
                    <a:pt x="11831" y="1184"/>
                  </a:cubicBezTo>
                  <a:cubicBezTo>
                    <a:pt x="12755" y="1369"/>
                    <a:pt x="13606" y="1554"/>
                    <a:pt x="14345" y="1775"/>
                  </a:cubicBezTo>
                  <a:cubicBezTo>
                    <a:pt x="15047" y="1960"/>
                    <a:pt x="15602" y="2182"/>
                    <a:pt x="15824" y="2367"/>
                  </a:cubicBezTo>
                  <a:cubicBezTo>
                    <a:pt x="16489" y="2811"/>
                    <a:pt x="16933" y="3254"/>
                    <a:pt x="17192" y="3624"/>
                  </a:cubicBezTo>
                  <a:cubicBezTo>
                    <a:pt x="17221" y="3653"/>
                    <a:pt x="17249" y="3683"/>
                    <a:pt x="17275" y="3712"/>
                  </a:cubicBezTo>
                  <a:lnTo>
                    <a:pt x="17275" y="3712"/>
                  </a:lnTo>
                  <a:lnTo>
                    <a:pt x="1146" y="3106"/>
                  </a:lnTo>
                  <a:lnTo>
                    <a:pt x="2293" y="2182"/>
                  </a:lnTo>
                  <a:lnTo>
                    <a:pt x="2330" y="2145"/>
                  </a:lnTo>
                  <a:cubicBezTo>
                    <a:pt x="2367" y="2108"/>
                    <a:pt x="3439" y="851"/>
                    <a:pt x="5768" y="629"/>
                  </a:cubicBezTo>
                  <a:cubicBezTo>
                    <a:pt x="5990" y="629"/>
                    <a:pt x="6248" y="592"/>
                    <a:pt x="6544" y="592"/>
                  </a:cubicBezTo>
                  <a:close/>
                  <a:moveTo>
                    <a:pt x="6544" y="1"/>
                  </a:moveTo>
                  <a:cubicBezTo>
                    <a:pt x="6211" y="1"/>
                    <a:pt x="5953" y="1"/>
                    <a:pt x="5694" y="38"/>
                  </a:cubicBezTo>
                  <a:cubicBezTo>
                    <a:pt x="3241" y="245"/>
                    <a:pt x="2047" y="1517"/>
                    <a:pt x="1871" y="1714"/>
                  </a:cubicBezTo>
                  <a:lnTo>
                    <a:pt x="1871" y="1714"/>
                  </a:lnTo>
                  <a:lnTo>
                    <a:pt x="148" y="3143"/>
                  </a:lnTo>
                  <a:cubicBezTo>
                    <a:pt x="37" y="3217"/>
                    <a:pt x="0" y="3365"/>
                    <a:pt x="37" y="3476"/>
                  </a:cubicBezTo>
                  <a:cubicBezTo>
                    <a:pt x="74" y="3587"/>
                    <a:pt x="185" y="3661"/>
                    <a:pt x="296" y="3661"/>
                  </a:cubicBezTo>
                  <a:lnTo>
                    <a:pt x="17857" y="4326"/>
                  </a:lnTo>
                  <a:cubicBezTo>
                    <a:pt x="17878" y="4333"/>
                    <a:pt x="17898" y="4336"/>
                    <a:pt x="17918" y="4336"/>
                  </a:cubicBezTo>
                  <a:cubicBezTo>
                    <a:pt x="18006" y="4336"/>
                    <a:pt x="18086" y="4276"/>
                    <a:pt x="18116" y="4216"/>
                  </a:cubicBezTo>
                  <a:cubicBezTo>
                    <a:pt x="18190" y="4105"/>
                    <a:pt x="18190" y="3994"/>
                    <a:pt x="18153" y="3883"/>
                  </a:cubicBezTo>
                  <a:cubicBezTo>
                    <a:pt x="18116" y="3883"/>
                    <a:pt x="17598" y="2811"/>
                    <a:pt x="16194" y="1849"/>
                  </a:cubicBezTo>
                  <a:cubicBezTo>
                    <a:pt x="15824" y="1591"/>
                    <a:pt x="15232" y="1406"/>
                    <a:pt x="14493" y="1184"/>
                  </a:cubicBezTo>
                  <a:cubicBezTo>
                    <a:pt x="12312" y="555"/>
                    <a:pt x="8725" y="1"/>
                    <a:pt x="654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724;p64">
              <a:extLst>
                <a:ext uri="{FF2B5EF4-FFF2-40B4-BE49-F238E27FC236}">
                  <a16:creationId xmlns:a16="http://schemas.microsoft.com/office/drawing/2014/main" id="{DE35087C-DB1C-481C-AD18-0A6B2DF1DF60}"/>
                </a:ext>
              </a:extLst>
            </p:cNvPr>
            <p:cNvSpPr/>
            <p:nvPr/>
          </p:nvSpPr>
          <p:spPr>
            <a:xfrm>
              <a:off x="3174550" y="2857500"/>
              <a:ext cx="244950" cy="223675"/>
            </a:xfrm>
            <a:custGeom>
              <a:avLst/>
              <a:gdLst/>
              <a:ahLst/>
              <a:cxnLst/>
              <a:rect l="l" t="t" r="r" b="b"/>
              <a:pathLst>
                <a:path w="9798" h="8947" extrusionOk="0">
                  <a:moveTo>
                    <a:pt x="6545" y="0"/>
                  </a:moveTo>
                  <a:lnTo>
                    <a:pt x="4992" y="148"/>
                  </a:lnTo>
                  <a:lnTo>
                    <a:pt x="4289" y="2403"/>
                  </a:lnTo>
                  <a:lnTo>
                    <a:pt x="1" y="3623"/>
                  </a:lnTo>
                  <a:lnTo>
                    <a:pt x="1221" y="8947"/>
                  </a:lnTo>
                  <a:lnTo>
                    <a:pt x="5103" y="8762"/>
                  </a:lnTo>
                  <a:lnTo>
                    <a:pt x="6729" y="7061"/>
                  </a:lnTo>
                  <a:lnTo>
                    <a:pt x="9798" y="3771"/>
                  </a:lnTo>
                  <a:lnTo>
                    <a:pt x="9132" y="3253"/>
                  </a:lnTo>
                  <a:lnTo>
                    <a:pt x="6027" y="5176"/>
                  </a:lnTo>
                  <a:lnTo>
                    <a:pt x="6360" y="2218"/>
                  </a:lnTo>
                  <a:lnTo>
                    <a:pt x="6877" y="2921"/>
                  </a:lnTo>
                  <a:lnTo>
                    <a:pt x="7580" y="2218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725;p64">
              <a:extLst>
                <a:ext uri="{FF2B5EF4-FFF2-40B4-BE49-F238E27FC236}">
                  <a16:creationId xmlns:a16="http://schemas.microsoft.com/office/drawing/2014/main" id="{96A6D413-EAD7-4EFC-A29D-78326D09CE19}"/>
                </a:ext>
              </a:extLst>
            </p:cNvPr>
            <p:cNvSpPr/>
            <p:nvPr/>
          </p:nvSpPr>
          <p:spPr>
            <a:xfrm>
              <a:off x="3165325" y="2849175"/>
              <a:ext cx="261575" cy="239575"/>
            </a:xfrm>
            <a:custGeom>
              <a:avLst/>
              <a:gdLst/>
              <a:ahLst/>
              <a:cxnLst/>
              <a:rect l="l" t="t" r="r" b="b"/>
              <a:pathLst>
                <a:path w="10463" h="9583" extrusionOk="0">
                  <a:moveTo>
                    <a:pt x="6729" y="666"/>
                  </a:moveTo>
                  <a:lnTo>
                    <a:pt x="7579" y="2514"/>
                  </a:lnTo>
                  <a:lnTo>
                    <a:pt x="7283" y="2773"/>
                  </a:lnTo>
                  <a:lnTo>
                    <a:pt x="6987" y="2366"/>
                  </a:lnTo>
                  <a:cubicBezTo>
                    <a:pt x="6914" y="2292"/>
                    <a:pt x="6803" y="2255"/>
                    <a:pt x="6655" y="2255"/>
                  </a:cubicBezTo>
                  <a:cubicBezTo>
                    <a:pt x="6544" y="2292"/>
                    <a:pt x="6470" y="2403"/>
                    <a:pt x="6433" y="2514"/>
                  </a:cubicBezTo>
                  <a:lnTo>
                    <a:pt x="6100" y="5472"/>
                  </a:lnTo>
                  <a:cubicBezTo>
                    <a:pt x="6063" y="5583"/>
                    <a:pt x="6137" y="5694"/>
                    <a:pt x="6248" y="5768"/>
                  </a:cubicBezTo>
                  <a:cubicBezTo>
                    <a:pt x="6285" y="5805"/>
                    <a:pt x="6340" y="5823"/>
                    <a:pt x="6396" y="5823"/>
                  </a:cubicBezTo>
                  <a:cubicBezTo>
                    <a:pt x="6451" y="5823"/>
                    <a:pt x="6507" y="5805"/>
                    <a:pt x="6544" y="5768"/>
                  </a:cubicBezTo>
                  <a:lnTo>
                    <a:pt x="9501" y="3993"/>
                  </a:lnTo>
                  <a:lnTo>
                    <a:pt x="9686" y="4141"/>
                  </a:lnTo>
                  <a:lnTo>
                    <a:pt x="6877" y="7210"/>
                  </a:lnTo>
                  <a:lnTo>
                    <a:pt x="5324" y="8799"/>
                  </a:lnTo>
                  <a:lnTo>
                    <a:pt x="1831" y="8972"/>
                  </a:lnTo>
                  <a:lnTo>
                    <a:pt x="1831" y="8972"/>
                  </a:lnTo>
                  <a:lnTo>
                    <a:pt x="702" y="4178"/>
                  </a:lnTo>
                  <a:lnTo>
                    <a:pt x="4769" y="3032"/>
                  </a:lnTo>
                  <a:cubicBezTo>
                    <a:pt x="4843" y="2995"/>
                    <a:pt x="4954" y="2921"/>
                    <a:pt x="4954" y="2847"/>
                  </a:cubicBezTo>
                  <a:lnTo>
                    <a:pt x="5583" y="777"/>
                  </a:lnTo>
                  <a:lnTo>
                    <a:pt x="6729" y="666"/>
                  </a:lnTo>
                  <a:close/>
                  <a:moveTo>
                    <a:pt x="6877" y="0"/>
                  </a:moveTo>
                  <a:lnTo>
                    <a:pt x="5324" y="185"/>
                  </a:lnTo>
                  <a:cubicBezTo>
                    <a:pt x="5213" y="185"/>
                    <a:pt x="5102" y="296"/>
                    <a:pt x="5065" y="407"/>
                  </a:cubicBezTo>
                  <a:lnTo>
                    <a:pt x="4436" y="2477"/>
                  </a:lnTo>
                  <a:lnTo>
                    <a:pt x="259" y="3660"/>
                  </a:lnTo>
                  <a:cubicBezTo>
                    <a:pt x="111" y="3697"/>
                    <a:pt x="0" y="3845"/>
                    <a:pt x="37" y="4030"/>
                  </a:cubicBezTo>
                  <a:lnTo>
                    <a:pt x="1294" y="9354"/>
                  </a:lnTo>
                  <a:cubicBezTo>
                    <a:pt x="1326" y="9482"/>
                    <a:pt x="1442" y="9583"/>
                    <a:pt x="1569" y="9583"/>
                  </a:cubicBezTo>
                  <a:cubicBezTo>
                    <a:pt x="1588" y="9583"/>
                    <a:pt x="1607" y="9581"/>
                    <a:pt x="1627" y="9576"/>
                  </a:cubicBezTo>
                  <a:lnTo>
                    <a:pt x="5472" y="9391"/>
                  </a:lnTo>
                  <a:cubicBezTo>
                    <a:pt x="5546" y="9391"/>
                    <a:pt x="5620" y="9354"/>
                    <a:pt x="5693" y="9317"/>
                  </a:cubicBezTo>
                  <a:lnTo>
                    <a:pt x="7320" y="7616"/>
                  </a:lnTo>
                  <a:lnTo>
                    <a:pt x="10389" y="4289"/>
                  </a:lnTo>
                  <a:cubicBezTo>
                    <a:pt x="10426" y="4252"/>
                    <a:pt x="10463" y="4141"/>
                    <a:pt x="10463" y="4067"/>
                  </a:cubicBezTo>
                  <a:cubicBezTo>
                    <a:pt x="10463" y="3993"/>
                    <a:pt x="10426" y="3919"/>
                    <a:pt x="10352" y="3845"/>
                  </a:cubicBezTo>
                  <a:lnTo>
                    <a:pt x="9686" y="3365"/>
                  </a:lnTo>
                  <a:cubicBezTo>
                    <a:pt x="9643" y="3321"/>
                    <a:pt x="9574" y="3303"/>
                    <a:pt x="9503" y="3303"/>
                  </a:cubicBezTo>
                  <a:cubicBezTo>
                    <a:pt x="9452" y="3303"/>
                    <a:pt x="9400" y="3312"/>
                    <a:pt x="9354" y="3328"/>
                  </a:cubicBezTo>
                  <a:lnTo>
                    <a:pt x="6766" y="4917"/>
                  </a:lnTo>
                  <a:lnTo>
                    <a:pt x="6950" y="3365"/>
                  </a:lnTo>
                  <a:lnTo>
                    <a:pt x="7024" y="3439"/>
                  </a:lnTo>
                  <a:cubicBezTo>
                    <a:pt x="7061" y="3512"/>
                    <a:pt x="7135" y="3549"/>
                    <a:pt x="7246" y="3549"/>
                  </a:cubicBezTo>
                  <a:cubicBezTo>
                    <a:pt x="7266" y="3559"/>
                    <a:pt x="7289" y="3564"/>
                    <a:pt x="7312" y="3564"/>
                  </a:cubicBezTo>
                  <a:cubicBezTo>
                    <a:pt x="7374" y="3564"/>
                    <a:pt x="7441" y="3530"/>
                    <a:pt x="7468" y="3476"/>
                  </a:cubicBezTo>
                  <a:lnTo>
                    <a:pt x="8171" y="2773"/>
                  </a:lnTo>
                  <a:cubicBezTo>
                    <a:pt x="8281" y="2699"/>
                    <a:pt x="8281" y="2551"/>
                    <a:pt x="8244" y="2440"/>
                  </a:cubicBezTo>
                  <a:lnTo>
                    <a:pt x="7209" y="185"/>
                  </a:lnTo>
                  <a:cubicBezTo>
                    <a:pt x="7135" y="74"/>
                    <a:pt x="7024" y="0"/>
                    <a:pt x="6877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726;p64">
              <a:extLst>
                <a:ext uri="{FF2B5EF4-FFF2-40B4-BE49-F238E27FC236}">
                  <a16:creationId xmlns:a16="http://schemas.microsoft.com/office/drawing/2014/main" id="{C2702BFD-C1D2-4C34-8FE5-4E0C49A2727F}"/>
                </a:ext>
              </a:extLst>
            </p:cNvPr>
            <p:cNvSpPr/>
            <p:nvPr/>
          </p:nvSpPr>
          <p:spPr>
            <a:xfrm>
              <a:off x="3119100" y="3076550"/>
              <a:ext cx="183025" cy="423600"/>
            </a:xfrm>
            <a:custGeom>
              <a:avLst/>
              <a:gdLst/>
              <a:ahLst/>
              <a:cxnLst/>
              <a:rect l="l" t="t" r="r" b="b"/>
              <a:pathLst>
                <a:path w="7321" h="16944" extrusionOk="0">
                  <a:moveTo>
                    <a:pt x="7321" y="0"/>
                  </a:moveTo>
                  <a:lnTo>
                    <a:pt x="3439" y="185"/>
                  </a:lnTo>
                  <a:lnTo>
                    <a:pt x="148" y="13975"/>
                  </a:lnTo>
                  <a:lnTo>
                    <a:pt x="0" y="14345"/>
                  </a:lnTo>
                  <a:cubicBezTo>
                    <a:pt x="1103" y="16435"/>
                    <a:pt x="2918" y="16943"/>
                    <a:pt x="4422" y="16943"/>
                  </a:cubicBezTo>
                  <a:cubicBezTo>
                    <a:pt x="5844" y="16943"/>
                    <a:pt x="6988" y="16489"/>
                    <a:pt x="6988" y="16489"/>
                  </a:cubicBezTo>
                  <a:lnTo>
                    <a:pt x="7321" y="0"/>
                  </a:ln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727;p64">
              <a:extLst>
                <a:ext uri="{FF2B5EF4-FFF2-40B4-BE49-F238E27FC236}">
                  <a16:creationId xmlns:a16="http://schemas.microsoft.com/office/drawing/2014/main" id="{EDD06D10-0D04-4F55-B571-62C0F87C936C}"/>
                </a:ext>
              </a:extLst>
            </p:cNvPr>
            <p:cNvSpPr/>
            <p:nvPr/>
          </p:nvSpPr>
          <p:spPr>
            <a:xfrm>
              <a:off x="3110775" y="3068775"/>
              <a:ext cx="198750" cy="439425"/>
            </a:xfrm>
            <a:custGeom>
              <a:avLst/>
              <a:gdLst/>
              <a:ahLst/>
              <a:cxnLst/>
              <a:rect l="l" t="t" r="r" b="b"/>
              <a:pathLst>
                <a:path w="7950" h="17577" extrusionOk="0">
                  <a:moveTo>
                    <a:pt x="7321" y="644"/>
                  </a:moveTo>
                  <a:lnTo>
                    <a:pt x="6993" y="16588"/>
                  </a:lnTo>
                  <a:lnTo>
                    <a:pt x="6993" y="16588"/>
                  </a:lnTo>
                  <a:cubicBezTo>
                    <a:pt x="6621" y="16705"/>
                    <a:pt x="5745" y="16948"/>
                    <a:pt x="4733" y="16948"/>
                  </a:cubicBezTo>
                  <a:cubicBezTo>
                    <a:pt x="3994" y="16948"/>
                    <a:pt x="3217" y="16837"/>
                    <a:pt x="2515" y="16467"/>
                  </a:cubicBezTo>
                  <a:cubicBezTo>
                    <a:pt x="1841" y="16113"/>
                    <a:pt x="1168" y="15555"/>
                    <a:pt x="658" y="14663"/>
                  </a:cubicBezTo>
                  <a:lnTo>
                    <a:pt x="658" y="14663"/>
                  </a:lnTo>
                  <a:lnTo>
                    <a:pt x="740" y="14360"/>
                  </a:lnTo>
                  <a:lnTo>
                    <a:pt x="777" y="14360"/>
                  </a:lnTo>
                  <a:lnTo>
                    <a:pt x="4031" y="792"/>
                  </a:lnTo>
                  <a:lnTo>
                    <a:pt x="7321" y="644"/>
                  </a:lnTo>
                  <a:close/>
                  <a:moveTo>
                    <a:pt x="7699" y="1"/>
                  </a:moveTo>
                  <a:cubicBezTo>
                    <a:pt x="7673" y="1"/>
                    <a:pt x="7646" y="5"/>
                    <a:pt x="7617" y="15"/>
                  </a:cubicBezTo>
                  <a:lnTo>
                    <a:pt x="3772" y="200"/>
                  </a:lnTo>
                  <a:cubicBezTo>
                    <a:pt x="3624" y="200"/>
                    <a:pt x="3513" y="311"/>
                    <a:pt x="3476" y="422"/>
                  </a:cubicBezTo>
                  <a:lnTo>
                    <a:pt x="149" y="14175"/>
                  </a:lnTo>
                  <a:lnTo>
                    <a:pt x="38" y="14582"/>
                  </a:lnTo>
                  <a:cubicBezTo>
                    <a:pt x="1" y="14656"/>
                    <a:pt x="38" y="14730"/>
                    <a:pt x="75" y="14804"/>
                  </a:cubicBezTo>
                  <a:cubicBezTo>
                    <a:pt x="629" y="15913"/>
                    <a:pt x="1406" y="16615"/>
                    <a:pt x="2256" y="17022"/>
                  </a:cubicBezTo>
                  <a:cubicBezTo>
                    <a:pt x="3069" y="17429"/>
                    <a:pt x="3957" y="17576"/>
                    <a:pt x="4733" y="17576"/>
                  </a:cubicBezTo>
                  <a:cubicBezTo>
                    <a:pt x="6212" y="17576"/>
                    <a:pt x="7395" y="17096"/>
                    <a:pt x="7432" y="17096"/>
                  </a:cubicBezTo>
                  <a:cubicBezTo>
                    <a:pt x="7543" y="17022"/>
                    <a:pt x="7617" y="16948"/>
                    <a:pt x="7617" y="16800"/>
                  </a:cubicBezTo>
                  <a:lnTo>
                    <a:pt x="7949" y="311"/>
                  </a:lnTo>
                  <a:cubicBezTo>
                    <a:pt x="7949" y="237"/>
                    <a:pt x="7912" y="126"/>
                    <a:pt x="7875" y="89"/>
                  </a:cubicBezTo>
                  <a:cubicBezTo>
                    <a:pt x="7821" y="35"/>
                    <a:pt x="7767" y="1"/>
                    <a:pt x="7699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728;p64">
              <a:extLst>
                <a:ext uri="{FF2B5EF4-FFF2-40B4-BE49-F238E27FC236}">
                  <a16:creationId xmlns:a16="http://schemas.microsoft.com/office/drawing/2014/main" id="{E0BE762E-9DA9-4A6B-B3B0-0224E28D6556}"/>
                </a:ext>
              </a:extLst>
            </p:cNvPr>
            <p:cNvSpPr/>
            <p:nvPr/>
          </p:nvSpPr>
          <p:spPr>
            <a:xfrm>
              <a:off x="3104300" y="2951775"/>
              <a:ext cx="378050" cy="561575"/>
            </a:xfrm>
            <a:custGeom>
              <a:avLst/>
              <a:gdLst/>
              <a:ahLst/>
              <a:cxnLst/>
              <a:rect l="l" t="t" r="r" b="b"/>
              <a:pathLst>
                <a:path w="15122" h="22463" extrusionOk="0">
                  <a:moveTo>
                    <a:pt x="12608" y="0"/>
                  </a:moveTo>
                  <a:lnTo>
                    <a:pt x="777" y="18559"/>
                  </a:lnTo>
                  <a:cubicBezTo>
                    <a:pt x="777" y="18559"/>
                    <a:pt x="1" y="20888"/>
                    <a:pt x="2922" y="22072"/>
                  </a:cubicBezTo>
                  <a:cubicBezTo>
                    <a:pt x="3637" y="22356"/>
                    <a:pt x="4284" y="22463"/>
                    <a:pt x="4852" y="22463"/>
                  </a:cubicBezTo>
                  <a:cubicBezTo>
                    <a:pt x="6576" y="22463"/>
                    <a:pt x="7580" y="21480"/>
                    <a:pt x="7580" y="21480"/>
                  </a:cubicBezTo>
                  <a:lnTo>
                    <a:pt x="15122" y="147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729;p64">
              <a:extLst>
                <a:ext uri="{FF2B5EF4-FFF2-40B4-BE49-F238E27FC236}">
                  <a16:creationId xmlns:a16="http://schemas.microsoft.com/office/drawing/2014/main" id="{73576790-FB23-4707-B5E5-AAC38AC9B98C}"/>
                </a:ext>
              </a:extLst>
            </p:cNvPr>
            <p:cNvSpPr/>
            <p:nvPr/>
          </p:nvSpPr>
          <p:spPr>
            <a:xfrm>
              <a:off x="3113550" y="2944025"/>
              <a:ext cx="376200" cy="577100"/>
            </a:xfrm>
            <a:custGeom>
              <a:avLst/>
              <a:gdLst/>
              <a:ahLst/>
              <a:cxnLst/>
              <a:rect l="l" t="t" r="r" b="b"/>
              <a:pathLst>
                <a:path w="15048" h="23084" extrusionOk="0">
                  <a:moveTo>
                    <a:pt x="12046" y="1166"/>
                  </a:moveTo>
                  <a:lnTo>
                    <a:pt x="14419" y="14913"/>
                  </a:lnTo>
                  <a:lnTo>
                    <a:pt x="6988" y="21568"/>
                  </a:lnTo>
                  <a:cubicBezTo>
                    <a:pt x="6951" y="21605"/>
                    <a:pt x="6027" y="22455"/>
                    <a:pt x="4511" y="22455"/>
                  </a:cubicBezTo>
                  <a:cubicBezTo>
                    <a:pt x="3957" y="22455"/>
                    <a:pt x="3365" y="22345"/>
                    <a:pt x="2663" y="22086"/>
                  </a:cubicBezTo>
                  <a:cubicBezTo>
                    <a:pt x="1775" y="21716"/>
                    <a:pt x="1258" y="21272"/>
                    <a:pt x="999" y="20829"/>
                  </a:cubicBezTo>
                  <a:cubicBezTo>
                    <a:pt x="703" y="20385"/>
                    <a:pt x="629" y="19941"/>
                    <a:pt x="629" y="19572"/>
                  </a:cubicBezTo>
                  <a:cubicBezTo>
                    <a:pt x="629" y="19387"/>
                    <a:pt x="666" y="19239"/>
                    <a:pt x="666" y="19128"/>
                  </a:cubicBezTo>
                  <a:lnTo>
                    <a:pt x="703" y="19017"/>
                  </a:lnTo>
                  <a:lnTo>
                    <a:pt x="703" y="18996"/>
                  </a:lnTo>
                  <a:lnTo>
                    <a:pt x="703" y="18996"/>
                  </a:lnTo>
                  <a:lnTo>
                    <a:pt x="12046" y="1166"/>
                  </a:lnTo>
                  <a:close/>
                  <a:moveTo>
                    <a:pt x="12187" y="0"/>
                  </a:moveTo>
                  <a:cubicBezTo>
                    <a:pt x="12097" y="0"/>
                    <a:pt x="12007" y="42"/>
                    <a:pt x="11979" y="125"/>
                  </a:cubicBezTo>
                  <a:lnTo>
                    <a:pt x="149" y="18721"/>
                  </a:lnTo>
                  <a:lnTo>
                    <a:pt x="112" y="18795"/>
                  </a:lnTo>
                  <a:cubicBezTo>
                    <a:pt x="112" y="18795"/>
                    <a:pt x="1" y="19128"/>
                    <a:pt x="1" y="19572"/>
                  </a:cubicBezTo>
                  <a:cubicBezTo>
                    <a:pt x="1" y="20015"/>
                    <a:pt x="112" y="20570"/>
                    <a:pt x="481" y="21162"/>
                  </a:cubicBezTo>
                  <a:cubicBezTo>
                    <a:pt x="814" y="21716"/>
                    <a:pt x="1443" y="22271"/>
                    <a:pt x="2441" y="22640"/>
                  </a:cubicBezTo>
                  <a:cubicBezTo>
                    <a:pt x="3180" y="22973"/>
                    <a:pt x="3883" y="23084"/>
                    <a:pt x="4511" y="23084"/>
                  </a:cubicBezTo>
                  <a:cubicBezTo>
                    <a:pt x="6323" y="23084"/>
                    <a:pt x="7395" y="22049"/>
                    <a:pt x="7395" y="22012"/>
                  </a:cubicBezTo>
                  <a:lnTo>
                    <a:pt x="14937" y="15246"/>
                  </a:lnTo>
                  <a:cubicBezTo>
                    <a:pt x="15011" y="15172"/>
                    <a:pt x="15048" y="15061"/>
                    <a:pt x="15048" y="14950"/>
                  </a:cubicBezTo>
                  <a:lnTo>
                    <a:pt x="12534" y="236"/>
                  </a:lnTo>
                  <a:cubicBezTo>
                    <a:pt x="12497" y="125"/>
                    <a:pt x="12423" y="14"/>
                    <a:pt x="12275" y="14"/>
                  </a:cubicBezTo>
                  <a:cubicBezTo>
                    <a:pt x="12247" y="5"/>
                    <a:pt x="12217" y="0"/>
                    <a:pt x="12187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730;p64">
              <a:extLst>
                <a:ext uri="{FF2B5EF4-FFF2-40B4-BE49-F238E27FC236}">
                  <a16:creationId xmlns:a16="http://schemas.microsoft.com/office/drawing/2014/main" id="{421FE2B2-D6FE-4559-AE8C-9004215B91A2}"/>
                </a:ext>
              </a:extLst>
            </p:cNvPr>
            <p:cNvSpPr/>
            <p:nvPr/>
          </p:nvSpPr>
          <p:spPr>
            <a:xfrm>
              <a:off x="4058150" y="2922175"/>
              <a:ext cx="1011175" cy="521400"/>
            </a:xfrm>
            <a:custGeom>
              <a:avLst/>
              <a:gdLst/>
              <a:ahLst/>
              <a:cxnLst/>
              <a:rect l="l" t="t" r="r" b="b"/>
              <a:pathLst>
                <a:path w="40447" h="20856" extrusionOk="0">
                  <a:moveTo>
                    <a:pt x="7173" y="1"/>
                  </a:moveTo>
                  <a:lnTo>
                    <a:pt x="1" y="10649"/>
                  </a:lnTo>
                  <a:lnTo>
                    <a:pt x="15861" y="20113"/>
                  </a:lnTo>
                  <a:cubicBezTo>
                    <a:pt x="16705" y="20604"/>
                    <a:pt x="17644" y="20855"/>
                    <a:pt x="18582" y="20855"/>
                  </a:cubicBezTo>
                  <a:cubicBezTo>
                    <a:pt x="19410" y="20855"/>
                    <a:pt x="20237" y="20660"/>
                    <a:pt x="21000" y="20261"/>
                  </a:cubicBezTo>
                  <a:lnTo>
                    <a:pt x="40446" y="10353"/>
                  </a:lnTo>
                  <a:lnTo>
                    <a:pt x="38968" y="7617"/>
                  </a:lnTo>
                  <a:lnTo>
                    <a:pt x="21591" y="1368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731;p64">
              <a:extLst>
                <a:ext uri="{FF2B5EF4-FFF2-40B4-BE49-F238E27FC236}">
                  <a16:creationId xmlns:a16="http://schemas.microsoft.com/office/drawing/2014/main" id="{D41F25FE-1019-42A8-A6EB-9A9493057FEB}"/>
                </a:ext>
              </a:extLst>
            </p:cNvPr>
            <p:cNvSpPr/>
            <p:nvPr/>
          </p:nvSpPr>
          <p:spPr>
            <a:xfrm>
              <a:off x="4049825" y="2914800"/>
              <a:ext cx="1026900" cy="537025"/>
            </a:xfrm>
            <a:custGeom>
              <a:avLst/>
              <a:gdLst/>
              <a:ahLst/>
              <a:cxnLst/>
              <a:rect l="l" t="t" r="r" b="b"/>
              <a:pathLst>
                <a:path w="41076" h="21481" extrusionOk="0">
                  <a:moveTo>
                    <a:pt x="7540" y="760"/>
                  </a:moveTo>
                  <a:lnTo>
                    <a:pt x="21740" y="14197"/>
                  </a:lnTo>
                  <a:cubicBezTo>
                    <a:pt x="21794" y="14251"/>
                    <a:pt x="21868" y="14285"/>
                    <a:pt x="21947" y="14285"/>
                  </a:cubicBezTo>
                  <a:cubicBezTo>
                    <a:pt x="21976" y="14285"/>
                    <a:pt x="22006" y="14281"/>
                    <a:pt x="22035" y="14271"/>
                  </a:cubicBezTo>
                  <a:lnTo>
                    <a:pt x="39153" y="8282"/>
                  </a:lnTo>
                  <a:lnTo>
                    <a:pt x="40336" y="10500"/>
                  </a:lnTo>
                  <a:lnTo>
                    <a:pt x="21222" y="20297"/>
                  </a:lnTo>
                  <a:cubicBezTo>
                    <a:pt x="20483" y="20667"/>
                    <a:pt x="19706" y="20852"/>
                    <a:pt x="18930" y="20852"/>
                  </a:cubicBezTo>
                  <a:cubicBezTo>
                    <a:pt x="18043" y="20852"/>
                    <a:pt x="17155" y="20593"/>
                    <a:pt x="16342" y="20149"/>
                  </a:cubicBezTo>
                  <a:lnTo>
                    <a:pt x="740" y="10833"/>
                  </a:lnTo>
                  <a:lnTo>
                    <a:pt x="7540" y="760"/>
                  </a:lnTo>
                  <a:close/>
                  <a:moveTo>
                    <a:pt x="7469" y="0"/>
                  </a:moveTo>
                  <a:cubicBezTo>
                    <a:pt x="7358" y="0"/>
                    <a:pt x="7284" y="74"/>
                    <a:pt x="7247" y="148"/>
                  </a:cubicBezTo>
                  <a:lnTo>
                    <a:pt x="75" y="10759"/>
                  </a:lnTo>
                  <a:cubicBezTo>
                    <a:pt x="1" y="10833"/>
                    <a:pt x="1" y="10944"/>
                    <a:pt x="38" y="11017"/>
                  </a:cubicBezTo>
                  <a:cubicBezTo>
                    <a:pt x="38" y="11091"/>
                    <a:pt x="75" y="11165"/>
                    <a:pt x="149" y="11202"/>
                  </a:cubicBezTo>
                  <a:lnTo>
                    <a:pt x="16046" y="20667"/>
                  </a:lnTo>
                  <a:cubicBezTo>
                    <a:pt x="16933" y="21184"/>
                    <a:pt x="17932" y="21480"/>
                    <a:pt x="18930" y="21480"/>
                  </a:cubicBezTo>
                  <a:cubicBezTo>
                    <a:pt x="19817" y="21480"/>
                    <a:pt x="20667" y="21258"/>
                    <a:pt x="21481" y="20852"/>
                  </a:cubicBezTo>
                  <a:lnTo>
                    <a:pt x="40927" y="10907"/>
                  </a:lnTo>
                  <a:cubicBezTo>
                    <a:pt x="40964" y="10870"/>
                    <a:pt x="41038" y="10833"/>
                    <a:pt x="41075" y="10722"/>
                  </a:cubicBezTo>
                  <a:cubicBezTo>
                    <a:pt x="41075" y="10648"/>
                    <a:pt x="41075" y="10574"/>
                    <a:pt x="41038" y="10500"/>
                  </a:cubicBezTo>
                  <a:lnTo>
                    <a:pt x="39559" y="7764"/>
                  </a:lnTo>
                  <a:cubicBezTo>
                    <a:pt x="39531" y="7651"/>
                    <a:pt x="39417" y="7603"/>
                    <a:pt x="39298" y="7603"/>
                  </a:cubicBezTo>
                  <a:cubicBezTo>
                    <a:pt x="39262" y="7603"/>
                    <a:pt x="39225" y="7607"/>
                    <a:pt x="39190" y="7616"/>
                  </a:cubicBezTo>
                  <a:lnTo>
                    <a:pt x="21998" y="13605"/>
                  </a:lnTo>
                  <a:lnTo>
                    <a:pt x="7691" y="74"/>
                  </a:lnTo>
                  <a:cubicBezTo>
                    <a:pt x="7617" y="37"/>
                    <a:pt x="7543" y="0"/>
                    <a:pt x="746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732;p64">
              <a:extLst>
                <a:ext uri="{FF2B5EF4-FFF2-40B4-BE49-F238E27FC236}">
                  <a16:creationId xmlns:a16="http://schemas.microsoft.com/office/drawing/2014/main" id="{1C566702-3FCB-44E9-A910-CE685A870A98}"/>
                </a:ext>
              </a:extLst>
            </p:cNvPr>
            <p:cNvSpPr/>
            <p:nvPr/>
          </p:nvSpPr>
          <p:spPr>
            <a:xfrm>
              <a:off x="5032325" y="2936500"/>
              <a:ext cx="282850" cy="248425"/>
            </a:xfrm>
            <a:custGeom>
              <a:avLst/>
              <a:gdLst/>
              <a:ahLst/>
              <a:cxnLst/>
              <a:rect l="l" t="t" r="r" b="b"/>
              <a:pathLst>
                <a:path w="11314" h="9937" extrusionOk="0">
                  <a:moveTo>
                    <a:pt x="3692" y="1"/>
                  </a:moveTo>
                  <a:cubicBezTo>
                    <a:pt x="3456" y="1"/>
                    <a:pt x="3291" y="130"/>
                    <a:pt x="3291" y="130"/>
                  </a:cubicBezTo>
                  <a:lnTo>
                    <a:pt x="1479" y="4197"/>
                  </a:lnTo>
                  <a:lnTo>
                    <a:pt x="1" y="7044"/>
                  </a:lnTo>
                  <a:lnTo>
                    <a:pt x="1479" y="9780"/>
                  </a:lnTo>
                  <a:cubicBezTo>
                    <a:pt x="1479" y="9780"/>
                    <a:pt x="2594" y="9936"/>
                    <a:pt x="3401" y="9936"/>
                  </a:cubicBezTo>
                  <a:cubicBezTo>
                    <a:pt x="3704" y="9936"/>
                    <a:pt x="3963" y="9914"/>
                    <a:pt x="4104" y="9854"/>
                  </a:cubicBezTo>
                  <a:cubicBezTo>
                    <a:pt x="4474" y="9669"/>
                    <a:pt x="5546" y="9077"/>
                    <a:pt x="6175" y="8671"/>
                  </a:cubicBezTo>
                  <a:cubicBezTo>
                    <a:pt x="6470" y="8486"/>
                    <a:pt x="6692" y="8153"/>
                    <a:pt x="6766" y="7783"/>
                  </a:cubicBezTo>
                  <a:lnTo>
                    <a:pt x="7173" y="4863"/>
                  </a:lnTo>
                  <a:cubicBezTo>
                    <a:pt x="7173" y="4863"/>
                    <a:pt x="9391" y="3864"/>
                    <a:pt x="10796" y="3014"/>
                  </a:cubicBezTo>
                  <a:cubicBezTo>
                    <a:pt x="11314" y="2681"/>
                    <a:pt x="10759" y="2090"/>
                    <a:pt x="10537" y="1905"/>
                  </a:cubicBezTo>
                  <a:cubicBezTo>
                    <a:pt x="10467" y="1835"/>
                    <a:pt x="10382" y="1809"/>
                    <a:pt x="10291" y="1809"/>
                  </a:cubicBezTo>
                  <a:cubicBezTo>
                    <a:pt x="10239" y="1809"/>
                    <a:pt x="10185" y="1818"/>
                    <a:pt x="10131" y="1831"/>
                  </a:cubicBezTo>
                  <a:lnTo>
                    <a:pt x="5805" y="3495"/>
                  </a:lnTo>
                  <a:lnTo>
                    <a:pt x="3846" y="3162"/>
                  </a:lnTo>
                  <a:cubicBezTo>
                    <a:pt x="4067" y="2423"/>
                    <a:pt x="4659" y="722"/>
                    <a:pt x="4326" y="352"/>
                  </a:cubicBezTo>
                  <a:cubicBezTo>
                    <a:pt x="4101" y="78"/>
                    <a:pt x="3875" y="1"/>
                    <a:pt x="369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733;p64">
              <a:extLst>
                <a:ext uri="{FF2B5EF4-FFF2-40B4-BE49-F238E27FC236}">
                  <a16:creationId xmlns:a16="http://schemas.microsoft.com/office/drawing/2014/main" id="{14ADE990-8ED1-4ACA-BF16-B4848DD93FF8}"/>
                </a:ext>
              </a:extLst>
            </p:cNvPr>
            <p:cNvSpPr/>
            <p:nvPr/>
          </p:nvSpPr>
          <p:spPr>
            <a:xfrm>
              <a:off x="5024000" y="2928650"/>
              <a:ext cx="291175" cy="263450"/>
            </a:xfrm>
            <a:custGeom>
              <a:avLst/>
              <a:gdLst/>
              <a:ahLst/>
              <a:cxnLst/>
              <a:rect l="l" t="t" r="r" b="b"/>
              <a:pathLst>
                <a:path w="11647" h="10538" extrusionOk="0">
                  <a:moveTo>
                    <a:pt x="4031" y="629"/>
                  </a:moveTo>
                  <a:cubicBezTo>
                    <a:pt x="4142" y="629"/>
                    <a:pt x="4252" y="666"/>
                    <a:pt x="4400" y="851"/>
                  </a:cubicBezTo>
                  <a:cubicBezTo>
                    <a:pt x="4437" y="851"/>
                    <a:pt x="4437" y="925"/>
                    <a:pt x="4437" y="1036"/>
                  </a:cubicBezTo>
                  <a:cubicBezTo>
                    <a:pt x="4437" y="1295"/>
                    <a:pt x="4363" y="1775"/>
                    <a:pt x="4216" y="2219"/>
                  </a:cubicBezTo>
                  <a:cubicBezTo>
                    <a:pt x="4105" y="2663"/>
                    <a:pt x="3957" y="3069"/>
                    <a:pt x="3883" y="3402"/>
                  </a:cubicBezTo>
                  <a:cubicBezTo>
                    <a:pt x="3883" y="3476"/>
                    <a:pt x="3883" y="3550"/>
                    <a:pt x="3920" y="3624"/>
                  </a:cubicBezTo>
                  <a:cubicBezTo>
                    <a:pt x="3957" y="3698"/>
                    <a:pt x="4031" y="3772"/>
                    <a:pt x="4142" y="3772"/>
                  </a:cubicBezTo>
                  <a:lnTo>
                    <a:pt x="6101" y="4104"/>
                  </a:lnTo>
                  <a:lnTo>
                    <a:pt x="6249" y="4104"/>
                  </a:lnTo>
                  <a:lnTo>
                    <a:pt x="10574" y="2441"/>
                  </a:lnTo>
                  <a:lnTo>
                    <a:pt x="10685" y="2441"/>
                  </a:lnTo>
                  <a:cubicBezTo>
                    <a:pt x="10722" y="2515"/>
                    <a:pt x="10833" y="2589"/>
                    <a:pt x="10907" y="2700"/>
                  </a:cubicBezTo>
                  <a:cubicBezTo>
                    <a:pt x="10981" y="2811"/>
                    <a:pt x="11018" y="2921"/>
                    <a:pt x="11018" y="2958"/>
                  </a:cubicBezTo>
                  <a:lnTo>
                    <a:pt x="11018" y="2995"/>
                  </a:lnTo>
                  <a:lnTo>
                    <a:pt x="10944" y="3069"/>
                  </a:lnTo>
                  <a:cubicBezTo>
                    <a:pt x="10279" y="3476"/>
                    <a:pt x="9391" y="3920"/>
                    <a:pt x="8652" y="4289"/>
                  </a:cubicBezTo>
                  <a:cubicBezTo>
                    <a:pt x="8319" y="4437"/>
                    <a:pt x="7987" y="4622"/>
                    <a:pt x="7765" y="4696"/>
                  </a:cubicBezTo>
                  <a:cubicBezTo>
                    <a:pt x="7543" y="4807"/>
                    <a:pt x="7395" y="4881"/>
                    <a:pt x="7395" y="4881"/>
                  </a:cubicBezTo>
                  <a:cubicBezTo>
                    <a:pt x="7284" y="4918"/>
                    <a:pt x="7247" y="5029"/>
                    <a:pt x="7210" y="5103"/>
                  </a:cubicBezTo>
                  <a:lnTo>
                    <a:pt x="6766" y="8060"/>
                  </a:lnTo>
                  <a:cubicBezTo>
                    <a:pt x="6730" y="8356"/>
                    <a:pt x="6582" y="8578"/>
                    <a:pt x="6323" y="8726"/>
                  </a:cubicBezTo>
                  <a:cubicBezTo>
                    <a:pt x="6027" y="8911"/>
                    <a:pt x="5620" y="9169"/>
                    <a:pt x="5214" y="9391"/>
                  </a:cubicBezTo>
                  <a:cubicBezTo>
                    <a:pt x="4844" y="9613"/>
                    <a:pt x="4474" y="9798"/>
                    <a:pt x="4326" y="9872"/>
                  </a:cubicBezTo>
                  <a:cubicBezTo>
                    <a:pt x="4326" y="9872"/>
                    <a:pt x="4216" y="9909"/>
                    <a:pt x="4105" y="9909"/>
                  </a:cubicBezTo>
                  <a:cubicBezTo>
                    <a:pt x="3994" y="9909"/>
                    <a:pt x="3846" y="9946"/>
                    <a:pt x="3698" y="9946"/>
                  </a:cubicBezTo>
                  <a:cubicBezTo>
                    <a:pt x="3328" y="9946"/>
                    <a:pt x="2848" y="9909"/>
                    <a:pt x="2478" y="9872"/>
                  </a:cubicBezTo>
                  <a:cubicBezTo>
                    <a:pt x="2281" y="9852"/>
                    <a:pt x="2116" y="9833"/>
                    <a:pt x="2004" y="9818"/>
                  </a:cubicBezTo>
                  <a:lnTo>
                    <a:pt x="2004" y="9818"/>
                  </a:lnTo>
                  <a:lnTo>
                    <a:pt x="703" y="7358"/>
                  </a:lnTo>
                  <a:lnTo>
                    <a:pt x="2071" y="4659"/>
                  </a:lnTo>
                  <a:lnTo>
                    <a:pt x="2108" y="4659"/>
                  </a:lnTo>
                  <a:lnTo>
                    <a:pt x="3885" y="670"/>
                  </a:lnTo>
                  <a:lnTo>
                    <a:pt x="3885" y="670"/>
                  </a:lnTo>
                  <a:cubicBezTo>
                    <a:pt x="3923" y="650"/>
                    <a:pt x="3972" y="629"/>
                    <a:pt x="4031" y="629"/>
                  </a:cubicBezTo>
                  <a:close/>
                  <a:moveTo>
                    <a:pt x="4031" y="1"/>
                  </a:moveTo>
                  <a:cubicBezTo>
                    <a:pt x="3698" y="1"/>
                    <a:pt x="3476" y="186"/>
                    <a:pt x="3439" y="223"/>
                  </a:cubicBezTo>
                  <a:lnTo>
                    <a:pt x="3365" y="333"/>
                  </a:lnTo>
                  <a:lnTo>
                    <a:pt x="1517" y="4400"/>
                  </a:lnTo>
                  <a:lnTo>
                    <a:pt x="75" y="7210"/>
                  </a:lnTo>
                  <a:cubicBezTo>
                    <a:pt x="1" y="7284"/>
                    <a:pt x="1" y="7395"/>
                    <a:pt x="75" y="7506"/>
                  </a:cubicBezTo>
                  <a:lnTo>
                    <a:pt x="1517" y="10242"/>
                  </a:lnTo>
                  <a:cubicBezTo>
                    <a:pt x="1591" y="10316"/>
                    <a:pt x="1665" y="10390"/>
                    <a:pt x="1775" y="10390"/>
                  </a:cubicBezTo>
                  <a:cubicBezTo>
                    <a:pt x="1775" y="10390"/>
                    <a:pt x="2848" y="10537"/>
                    <a:pt x="3698" y="10537"/>
                  </a:cubicBezTo>
                  <a:lnTo>
                    <a:pt x="4179" y="10537"/>
                  </a:lnTo>
                  <a:cubicBezTo>
                    <a:pt x="4326" y="10500"/>
                    <a:pt x="4437" y="10500"/>
                    <a:pt x="4585" y="10426"/>
                  </a:cubicBezTo>
                  <a:cubicBezTo>
                    <a:pt x="4770" y="10353"/>
                    <a:pt x="5140" y="10168"/>
                    <a:pt x="5546" y="9909"/>
                  </a:cubicBezTo>
                  <a:cubicBezTo>
                    <a:pt x="5916" y="9687"/>
                    <a:pt x="6323" y="9465"/>
                    <a:pt x="6656" y="9243"/>
                  </a:cubicBezTo>
                  <a:cubicBezTo>
                    <a:pt x="7062" y="9022"/>
                    <a:pt x="7321" y="8615"/>
                    <a:pt x="7395" y="8171"/>
                  </a:cubicBezTo>
                  <a:lnTo>
                    <a:pt x="7816" y="5361"/>
                  </a:lnTo>
                  <a:lnTo>
                    <a:pt x="7816" y="5361"/>
                  </a:lnTo>
                  <a:cubicBezTo>
                    <a:pt x="8353" y="5115"/>
                    <a:pt x="10100" y="4299"/>
                    <a:pt x="11277" y="3587"/>
                  </a:cubicBezTo>
                  <a:cubicBezTo>
                    <a:pt x="11388" y="3513"/>
                    <a:pt x="11499" y="3439"/>
                    <a:pt x="11536" y="3328"/>
                  </a:cubicBezTo>
                  <a:cubicBezTo>
                    <a:pt x="11610" y="3217"/>
                    <a:pt x="11647" y="3069"/>
                    <a:pt x="11647" y="2958"/>
                  </a:cubicBezTo>
                  <a:cubicBezTo>
                    <a:pt x="11647" y="2700"/>
                    <a:pt x="11536" y="2515"/>
                    <a:pt x="11425" y="2330"/>
                  </a:cubicBezTo>
                  <a:cubicBezTo>
                    <a:pt x="11277" y="2182"/>
                    <a:pt x="11166" y="2071"/>
                    <a:pt x="11055" y="1960"/>
                  </a:cubicBezTo>
                  <a:cubicBezTo>
                    <a:pt x="10944" y="1886"/>
                    <a:pt x="10759" y="1812"/>
                    <a:pt x="10611" y="1812"/>
                  </a:cubicBezTo>
                  <a:cubicBezTo>
                    <a:pt x="10537" y="1812"/>
                    <a:pt x="10427" y="1849"/>
                    <a:pt x="10353" y="1886"/>
                  </a:cubicBezTo>
                  <a:lnTo>
                    <a:pt x="6101" y="3476"/>
                  </a:lnTo>
                  <a:lnTo>
                    <a:pt x="4563" y="3230"/>
                  </a:lnTo>
                  <a:lnTo>
                    <a:pt x="4563" y="3230"/>
                  </a:lnTo>
                  <a:cubicBezTo>
                    <a:pt x="4638" y="2974"/>
                    <a:pt x="4731" y="2670"/>
                    <a:pt x="4807" y="2367"/>
                  </a:cubicBezTo>
                  <a:cubicBezTo>
                    <a:pt x="4955" y="1886"/>
                    <a:pt x="5066" y="1443"/>
                    <a:pt x="5066" y="1036"/>
                  </a:cubicBezTo>
                  <a:cubicBezTo>
                    <a:pt x="5066" y="851"/>
                    <a:pt x="5029" y="629"/>
                    <a:pt x="4881" y="444"/>
                  </a:cubicBezTo>
                  <a:cubicBezTo>
                    <a:pt x="4622" y="149"/>
                    <a:pt x="4326" y="1"/>
                    <a:pt x="4031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734;p64">
              <a:extLst>
                <a:ext uri="{FF2B5EF4-FFF2-40B4-BE49-F238E27FC236}">
                  <a16:creationId xmlns:a16="http://schemas.microsoft.com/office/drawing/2014/main" id="{BBF8A332-9F90-4E23-81B7-48D16BAC98D4}"/>
                </a:ext>
              </a:extLst>
            </p:cNvPr>
            <p:cNvSpPr/>
            <p:nvPr/>
          </p:nvSpPr>
          <p:spPr>
            <a:xfrm>
              <a:off x="5170975" y="3049725"/>
              <a:ext cx="49925" cy="34225"/>
            </a:xfrm>
            <a:custGeom>
              <a:avLst/>
              <a:gdLst/>
              <a:ahLst/>
              <a:cxnLst/>
              <a:rect l="l" t="t" r="r" b="b"/>
              <a:pathLst>
                <a:path w="1997" h="1369" extrusionOk="0">
                  <a:moveTo>
                    <a:pt x="1635" y="1"/>
                  </a:moveTo>
                  <a:cubicBezTo>
                    <a:pt x="1582" y="1"/>
                    <a:pt x="1528" y="13"/>
                    <a:pt x="1479" y="38"/>
                  </a:cubicBezTo>
                  <a:lnTo>
                    <a:pt x="185" y="777"/>
                  </a:lnTo>
                  <a:cubicBezTo>
                    <a:pt x="37" y="888"/>
                    <a:pt x="0" y="1073"/>
                    <a:pt x="74" y="1221"/>
                  </a:cubicBezTo>
                  <a:cubicBezTo>
                    <a:pt x="123" y="1320"/>
                    <a:pt x="222" y="1369"/>
                    <a:pt x="326" y="1369"/>
                  </a:cubicBezTo>
                  <a:cubicBezTo>
                    <a:pt x="378" y="1369"/>
                    <a:pt x="432" y="1357"/>
                    <a:pt x="481" y="1332"/>
                  </a:cubicBezTo>
                  <a:lnTo>
                    <a:pt x="1812" y="592"/>
                  </a:lnTo>
                  <a:cubicBezTo>
                    <a:pt x="1960" y="519"/>
                    <a:pt x="1997" y="297"/>
                    <a:pt x="1923" y="149"/>
                  </a:cubicBezTo>
                  <a:cubicBezTo>
                    <a:pt x="1849" y="50"/>
                    <a:pt x="1742" y="1"/>
                    <a:pt x="163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735;p64">
              <a:extLst>
                <a:ext uri="{FF2B5EF4-FFF2-40B4-BE49-F238E27FC236}">
                  <a16:creationId xmlns:a16="http://schemas.microsoft.com/office/drawing/2014/main" id="{4B4998E1-5F76-4303-BFF7-5E5119E61CBC}"/>
                </a:ext>
              </a:extLst>
            </p:cNvPr>
            <p:cNvSpPr/>
            <p:nvPr/>
          </p:nvSpPr>
          <p:spPr>
            <a:xfrm>
              <a:off x="5177425" y="3078150"/>
              <a:ext cx="36075" cy="32750"/>
            </a:xfrm>
            <a:custGeom>
              <a:avLst/>
              <a:gdLst/>
              <a:ahLst/>
              <a:cxnLst/>
              <a:rect l="l" t="t" r="r" b="b"/>
              <a:pathLst>
                <a:path w="1443" h="1310" extrusionOk="0">
                  <a:moveTo>
                    <a:pt x="1124" y="1"/>
                  </a:moveTo>
                  <a:cubicBezTo>
                    <a:pt x="1045" y="1"/>
                    <a:pt x="962" y="28"/>
                    <a:pt x="888" y="84"/>
                  </a:cubicBezTo>
                  <a:lnTo>
                    <a:pt x="149" y="786"/>
                  </a:lnTo>
                  <a:cubicBezTo>
                    <a:pt x="1" y="897"/>
                    <a:pt x="1" y="1082"/>
                    <a:pt x="112" y="1193"/>
                  </a:cubicBezTo>
                  <a:cubicBezTo>
                    <a:pt x="171" y="1272"/>
                    <a:pt x="263" y="1309"/>
                    <a:pt x="352" y="1309"/>
                  </a:cubicBezTo>
                  <a:cubicBezTo>
                    <a:pt x="429" y="1309"/>
                    <a:pt x="504" y="1282"/>
                    <a:pt x="556" y="1230"/>
                  </a:cubicBezTo>
                  <a:lnTo>
                    <a:pt x="1332" y="528"/>
                  </a:lnTo>
                  <a:cubicBezTo>
                    <a:pt x="1443" y="417"/>
                    <a:pt x="1443" y="232"/>
                    <a:pt x="1332" y="84"/>
                  </a:cubicBezTo>
                  <a:cubicBezTo>
                    <a:pt x="1276" y="28"/>
                    <a:pt x="1203" y="1"/>
                    <a:pt x="112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736;p64">
              <a:extLst>
                <a:ext uri="{FF2B5EF4-FFF2-40B4-BE49-F238E27FC236}">
                  <a16:creationId xmlns:a16="http://schemas.microsoft.com/office/drawing/2014/main" id="{68BA1E0A-FE44-4ECA-8F25-9EBEAB613ADD}"/>
                </a:ext>
              </a:extLst>
            </p:cNvPr>
            <p:cNvSpPr/>
            <p:nvPr/>
          </p:nvSpPr>
          <p:spPr>
            <a:xfrm>
              <a:off x="5175600" y="3110600"/>
              <a:ext cx="33275" cy="33575"/>
            </a:xfrm>
            <a:custGeom>
              <a:avLst/>
              <a:gdLst/>
              <a:ahLst/>
              <a:cxnLst/>
              <a:rect l="l" t="t" r="r" b="b"/>
              <a:pathLst>
                <a:path w="1331" h="1343" extrusionOk="0">
                  <a:moveTo>
                    <a:pt x="964" y="1"/>
                  </a:moveTo>
                  <a:cubicBezTo>
                    <a:pt x="880" y="1"/>
                    <a:pt x="799" y="38"/>
                    <a:pt x="739" y="117"/>
                  </a:cubicBezTo>
                  <a:lnTo>
                    <a:pt x="111" y="819"/>
                  </a:lnTo>
                  <a:cubicBezTo>
                    <a:pt x="0" y="967"/>
                    <a:pt x="37" y="1152"/>
                    <a:pt x="148" y="1263"/>
                  </a:cubicBezTo>
                  <a:cubicBezTo>
                    <a:pt x="217" y="1314"/>
                    <a:pt x="293" y="1342"/>
                    <a:pt x="367" y="1342"/>
                  </a:cubicBezTo>
                  <a:cubicBezTo>
                    <a:pt x="451" y="1342"/>
                    <a:pt x="532" y="1305"/>
                    <a:pt x="592" y="1226"/>
                  </a:cubicBezTo>
                  <a:lnTo>
                    <a:pt x="1220" y="524"/>
                  </a:lnTo>
                  <a:cubicBezTo>
                    <a:pt x="1331" y="376"/>
                    <a:pt x="1294" y="191"/>
                    <a:pt x="1183" y="80"/>
                  </a:cubicBezTo>
                  <a:cubicBezTo>
                    <a:pt x="1114" y="28"/>
                    <a:pt x="1038" y="1"/>
                    <a:pt x="96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737;p64">
              <a:extLst>
                <a:ext uri="{FF2B5EF4-FFF2-40B4-BE49-F238E27FC236}">
                  <a16:creationId xmlns:a16="http://schemas.microsoft.com/office/drawing/2014/main" id="{6572ED17-AD5B-4B50-90C8-85322F0349AD}"/>
                </a:ext>
              </a:extLst>
            </p:cNvPr>
            <p:cNvSpPr/>
            <p:nvPr/>
          </p:nvSpPr>
          <p:spPr>
            <a:xfrm>
              <a:off x="5094250" y="3007225"/>
              <a:ext cx="42550" cy="15725"/>
            </a:xfrm>
            <a:custGeom>
              <a:avLst/>
              <a:gdLst/>
              <a:ahLst/>
              <a:cxnLst/>
              <a:rect l="l" t="t" r="r" b="b"/>
              <a:pathLst>
                <a:path w="1702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1369" y="629"/>
                  </a:lnTo>
                  <a:cubicBezTo>
                    <a:pt x="1553" y="629"/>
                    <a:pt x="1664" y="481"/>
                    <a:pt x="1701" y="333"/>
                  </a:cubicBezTo>
                  <a:cubicBezTo>
                    <a:pt x="1701" y="148"/>
                    <a:pt x="1553" y="0"/>
                    <a:pt x="136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738;p64">
              <a:extLst>
                <a:ext uri="{FF2B5EF4-FFF2-40B4-BE49-F238E27FC236}">
                  <a16:creationId xmlns:a16="http://schemas.microsoft.com/office/drawing/2014/main" id="{B43C0DBC-16B7-43BB-8C5E-DDE26816165D}"/>
                </a:ext>
              </a:extLst>
            </p:cNvPr>
            <p:cNvSpPr/>
            <p:nvPr/>
          </p:nvSpPr>
          <p:spPr>
            <a:xfrm>
              <a:off x="3419475" y="2893525"/>
              <a:ext cx="818000" cy="942775"/>
            </a:xfrm>
            <a:custGeom>
              <a:avLst/>
              <a:gdLst/>
              <a:ahLst/>
              <a:cxnLst/>
              <a:rect l="l" t="t" r="r" b="b"/>
              <a:pathLst>
                <a:path w="32720" h="37711" extrusionOk="0">
                  <a:moveTo>
                    <a:pt x="13162" y="1"/>
                  </a:moveTo>
                  <a:cubicBezTo>
                    <a:pt x="7543" y="1"/>
                    <a:pt x="1" y="2330"/>
                    <a:pt x="1" y="2330"/>
                  </a:cubicBezTo>
                  <a:lnTo>
                    <a:pt x="4253" y="37711"/>
                  </a:lnTo>
                  <a:lnTo>
                    <a:pt x="28246" y="37711"/>
                  </a:lnTo>
                  <a:lnTo>
                    <a:pt x="32720" y="1147"/>
                  </a:lnTo>
                  <a:lnTo>
                    <a:pt x="28838" y="962"/>
                  </a:lnTo>
                  <a:cubicBezTo>
                    <a:pt x="28838" y="962"/>
                    <a:pt x="18782" y="1"/>
                    <a:pt x="13162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739;p64">
              <a:extLst>
                <a:ext uri="{FF2B5EF4-FFF2-40B4-BE49-F238E27FC236}">
                  <a16:creationId xmlns:a16="http://schemas.microsoft.com/office/drawing/2014/main" id="{DF78EE29-8340-48D5-B159-AC835565BDDD}"/>
                </a:ext>
              </a:extLst>
            </p:cNvPr>
            <p:cNvSpPr/>
            <p:nvPr/>
          </p:nvSpPr>
          <p:spPr>
            <a:xfrm>
              <a:off x="3411175" y="2886150"/>
              <a:ext cx="833700" cy="957550"/>
            </a:xfrm>
            <a:custGeom>
              <a:avLst/>
              <a:gdLst/>
              <a:ahLst/>
              <a:cxnLst/>
              <a:rect l="l" t="t" r="r" b="b"/>
              <a:pathLst>
                <a:path w="33348" h="38302" extrusionOk="0">
                  <a:moveTo>
                    <a:pt x="13494" y="592"/>
                  </a:moveTo>
                  <a:cubicBezTo>
                    <a:pt x="16267" y="592"/>
                    <a:pt x="20186" y="850"/>
                    <a:pt x="23403" y="1072"/>
                  </a:cubicBezTo>
                  <a:cubicBezTo>
                    <a:pt x="25029" y="1220"/>
                    <a:pt x="26434" y="1331"/>
                    <a:pt x="27469" y="1405"/>
                  </a:cubicBezTo>
                  <a:cubicBezTo>
                    <a:pt x="28505" y="1516"/>
                    <a:pt x="29133" y="1553"/>
                    <a:pt x="29133" y="1553"/>
                  </a:cubicBezTo>
                  <a:lnTo>
                    <a:pt x="32682" y="1738"/>
                  </a:lnTo>
                  <a:lnTo>
                    <a:pt x="28320" y="37710"/>
                  </a:lnTo>
                  <a:lnTo>
                    <a:pt x="4843" y="37710"/>
                  </a:lnTo>
                  <a:lnTo>
                    <a:pt x="659" y="2837"/>
                  </a:lnTo>
                  <a:lnTo>
                    <a:pt x="659" y="2837"/>
                  </a:lnTo>
                  <a:cubicBezTo>
                    <a:pt x="684" y="2829"/>
                    <a:pt x="711" y="2820"/>
                    <a:pt x="740" y="2810"/>
                  </a:cubicBezTo>
                  <a:cubicBezTo>
                    <a:pt x="2255" y="2366"/>
                    <a:pt x="8651" y="592"/>
                    <a:pt x="13494" y="592"/>
                  </a:cubicBezTo>
                  <a:close/>
                  <a:moveTo>
                    <a:pt x="13494" y="0"/>
                  </a:moveTo>
                  <a:cubicBezTo>
                    <a:pt x="7801" y="0"/>
                    <a:pt x="259" y="2329"/>
                    <a:pt x="222" y="2329"/>
                  </a:cubicBezTo>
                  <a:cubicBezTo>
                    <a:pt x="74" y="2366"/>
                    <a:pt x="0" y="2514"/>
                    <a:pt x="0" y="2662"/>
                  </a:cubicBezTo>
                  <a:lnTo>
                    <a:pt x="4289" y="38043"/>
                  </a:lnTo>
                  <a:cubicBezTo>
                    <a:pt x="4289" y="38191"/>
                    <a:pt x="4437" y="38302"/>
                    <a:pt x="4585" y="38302"/>
                  </a:cubicBezTo>
                  <a:lnTo>
                    <a:pt x="28578" y="38302"/>
                  </a:lnTo>
                  <a:cubicBezTo>
                    <a:pt x="28726" y="38302"/>
                    <a:pt x="28874" y="38191"/>
                    <a:pt x="28874" y="38043"/>
                  </a:cubicBezTo>
                  <a:lnTo>
                    <a:pt x="33348" y="1479"/>
                  </a:lnTo>
                  <a:cubicBezTo>
                    <a:pt x="33348" y="1405"/>
                    <a:pt x="33311" y="1331"/>
                    <a:pt x="33274" y="1257"/>
                  </a:cubicBezTo>
                  <a:cubicBezTo>
                    <a:pt x="33200" y="1183"/>
                    <a:pt x="33126" y="1146"/>
                    <a:pt x="33052" y="1146"/>
                  </a:cubicBezTo>
                  <a:lnTo>
                    <a:pt x="29207" y="963"/>
                  </a:lnTo>
                  <a:lnTo>
                    <a:pt x="29207" y="963"/>
                  </a:lnTo>
                  <a:lnTo>
                    <a:pt x="29207" y="961"/>
                  </a:lnTo>
                  <a:cubicBezTo>
                    <a:pt x="29170" y="961"/>
                    <a:pt x="19114" y="0"/>
                    <a:pt x="1349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740;p64">
              <a:extLst>
                <a:ext uri="{FF2B5EF4-FFF2-40B4-BE49-F238E27FC236}">
                  <a16:creationId xmlns:a16="http://schemas.microsoft.com/office/drawing/2014/main" id="{55BFACF9-E59B-45C3-A7DA-758C26265BFD}"/>
                </a:ext>
              </a:extLst>
            </p:cNvPr>
            <p:cNvSpPr/>
            <p:nvPr/>
          </p:nvSpPr>
          <p:spPr>
            <a:xfrm>
              <a:off x="3472175" y="3836275"/>
              <a:ext cx="732025" cy="440925"/>
            </a:xfrm>
            <a:custGeom>
              <a:avLst/>
              <a:gdLst/>
              <a:ahLst/>
              <a:cxnLst/>
              <a:rect l="l" t="t" r="r" b="b"/>
              <a:pathLst>
                <a:path w="29281" h="17637" extrusionOk="0">
                  <a:moveTo>
                    <a:pt x="2145" y="1"/>
                  </a:moveTo>
                  <a:lnTo>
                    <a:pt x="333" y="7284"/>
                  </a:lnTo>
                  <a:cubicBezTo>
                    <a:pt x="0" y="8541"/>
                    <a:pt x="185" y="9872"/>
                    <a:pt x="777" y="11055"/>
                  </a:cubicBezTo>
                  <a:lnTo>
                    <a:pt x="4178" y="17636"/>
                  </a:lnTo>
                  <a:lnTo>
                    <a:pt x="24992" y="17636"/>
                  </a:lnTo>
                  <a:lnTo>
                    <a:pt x="28283" y="11462"/>
                  </a:lnTo>
                  <a:cubicBezTo>
                    <a:pt x="29170" y="9872"/>
                    <a:pt x="29281" y="7950"/>
                    <a:pt x="28615" y="6249"/>
                  </a:cubicBezTo>
                  <a:lnTo>
                    <a:pt x="26138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741;p64">
              <a:extLst>
                <a:ext uri="{FF2B5EF4-FFF2-40B4-BE49-F238E27FC236}">
                  <a16:creationId xmlns:a16="http://schemas.microsoft.com/office/drawing/2014/main" id="{0ED25A80-DD26-40B6-B594-184022DAD9F8}"/>
                </a:ext>
              </a:extLst>
            </p:cNvPr>
            <p:cNvSpPr/>
            <p:nvPr/>
          </p:nvSpPr>
          <p:spPr>
            <a:xfrm>
              <a:off x="3468475" y="3828900"/>
              <a:ext cx="737575" cy="455675"/>
            </a:xfrm>
            <a:custGeom>
              <a:avLst/>
              <a:gdLst/>
              <a:ahLst/>
              <a:cxnLst/>
              <a:rect l="l" t="t" r="r" b="b"/>
              <a:pathLst>
                <a:path w="29503" h="18227" extrusionOk="0">
                  <a:moveTo>
                    <a:pt x="26065" y="592"/>
                  </a:moveTo>
                  <a:lnTo>
                    <a:pt x="28468" y="6655"/>
                  </a:lnTo>
                  <a:cubicBezTo>
                    <a:pt x="28727" y="7357"/>
                    <a:pt x="28874" y="8097"/>
                    <a:pt x="28874" y="8836"/>
                  </a:cubicBezTo>
                  <a:cubicBezTo>
                    <a:pt x="28874" y="9797"/>
                    <a:pt x="28653" y="10759"/>
                    <a:pt x="28172" y="11646"/>
                  </a:cubicBezTo>
                  <a:lnTo>
                    <a:pt x="24956" y="17598"/>
                  </a:lnTo>
                  <a:lnTo>
                    <a:pt x="4511" y="17598"/>
                  </a:lnTo>
                  <a:lnTo>
                    <a:pt x="1183" y="11202"/>
                  </a:lnTo>
                  <a:cubicBezTo>
                    <a:pt x="814" y="10463"/>
                    <a:pt x="629" y="9687"/>
                    <a:pt x="629" y="8873"/>
                  </a:cubicBezTo>
                  <a:cubicBezTo>
                    <a:pt x="629" y="8467"/>
                    <a:pt x="666" y="8060"/>
                    <a:pt x="777" y="7653"/>
                  </a:cubicBezTo>
                  <a:lnTo>
                    <a:pt x="2533" y="592"/>
                  </a:lnTo>
                  <a:close/>
                  <a:moveTo>
                    <a:pt x="2293" y="0"/>
                  </a:moveTo>
                  <a:cubicBezTo>
                    <a:pt x="2145" y="0"/>
                    <a:pt x="2034" y="74"/>
                    <a:pt x="1997" y="222"/>
                  </a:cubicBezTo>
                  <a:lnTo>
                    <a:pt x="185" y="7505"/>
                  </a:lnTo>
                  <a:cubicBezTo>
                    <a:pt x="74" y="7949"/>
                    <a:pt x="0" y="8393"/>
                    <a:pt x="0" y="8873"/>
                  </a:cubicBezTo>
                  <a:cubicBezTo>
                    <a:pt x="0" y="9760"/>
                    <a:pt x="222" y="10685"/>
                    <a:pt x="629" y="11498"/>
                  </a:cubicBezTo>
                  <a:lnTo>
                    <a:pt x="4067" y="18079"/>
                  </a:lnTo>
                  <a:cubicBezTo>
                    <a:pt x="4104" y="18153"/>
                    <a:pt x="4215" y="18227"/>
                    <a:pt x="4326" y="18227"/>
                  </a:cubicBezTo>
                  <a:lnTo>
                    <a:pt x="25140" y="18227"/>
                  </a:lnTo>
                  <a:cubicBezTo>
                    <a:pt x="25251" y="18227"/>
                    <a:pt x="25362" y="18153"/>
                    <a:pt x="25399" y="18079"/>
                  </a:cubicBezTo>
                  <a:lnTo>
                    <a:pt x="28727" y="11905"/>
                  </a:lnTo>
                  <a:cubicBezTo>
                    <a:pt x="29244" y="10944"/>
                    <a:pt x="29503" y="9908"/>
                    <a:pt x="29503" y="8836"/>
                  </a:cubicBezTo>
                  <a:cubicBezTo>
                    <a:pt x="29503" y="8023"/>
                    <a:pt x="29318" y="7210"/>
                    <a:pt x="29022" y="6433"/>
                  </a:cubicBezTo>
                  <a:lnTo>
                    <a:pt x="26582" y="185"/>
                  </a:lnTo>
                  <a:cubicBezTo>
                    <a:pt x="26545" y="74"/>
                    <a:pt x="26434" y="0"/>
                    <a:pt x="2628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4742;p64">
              <a:extLst>
                <a:ext uri="{FF2B5EF4-FFF2-40B4-BE49-F238E27FC236}">
                  <a16:creationId xmlns:a16="http://schemas.microsoft.com/office/drawing/2014/main" id="{7FFBCCEE-2D94-4946-868D-3B9C2DA177E1}"/>
                </a:ext>
              </a:extLst>
            </p:cNvPr>
            <p:cNvSpPr/>
            <p:nvPr/>
          </p:nvSpPr>
          <p:spPr>
            <a:xfrm>
              <a:off x="3795650" y="4161625"/>
              <a:ext cx="109100" cy="415025"/>
            </a:xfrm>
            <a:custGeom>
              <a:avLst/>
              <a:gdLst/>
              <a:ahLst/>
              <a:cxnLst/>
              <a:rect l="l" t="t" r="r" b="b"/>
              <a:pathLst>
                <a:path w="4364" h="16601" extrusionOk="0">
                  <a:moveTo>
                    <a:pt x="1" y="1"/>
                  </a:moveTo>
                  <a:lnTo>
                    <a:pt x="1" y="16601"/>
                  </a:lnTo>
                  <a:lnTo>
                    <a:pt x="4363" y="16601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4743;p64">
              <a:extLst>
                <a:ext uri="{FF2B5EF4-FFF2-40B4-BE49-F238E27FC236}">
                  <a16:creationId xmlns:a16="http://schemas.microsoft.com/office/drawing/2014/main" id="{448ED49B-6A13-4C7C-8690-9F7C670094A8}"/>
                </a:ext>
              </a:extLst>
            </p:cNvPr>
            <p:cNvSpPr/>
            <p:nvPr/>
          </p:nvSpPr>
          <p:spPr>
            <a:xfrm>
              <a:off x="3788275" y="4154225"/>
              <a:ext cx="123875" cy="430750"/>
            </a:xfrm>
            <a:custGeom>
              <a:avLst/>
              <a:gdLst/>
              <a:ahLst/>
              <a:cxnLst/>
              <a:rect l="l" t="t" r="r" b="b"/>
              <a:pathLst>
                <a:path w="4955" h="17230" extrusionOk="0">
                  <a:moveTo>
                    <a:pt x="4363" y="592"/>
                  </a:moveTo>
                  <a:lnTo>
                    <a:pt x="4363" y="16601"/>
                  </a:lnTo>
                  <a:lnTo>
                    <a:pt x="629" y="16601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16897"/>
                  </a:lnTo>
                  <a:cubicBezTo>
                    <a:pt x="0" y="17007"/>
                    <a:pt x="37" y="17081"/>
                    <a:pt x="74" y="17118"/>
                  </a:cubicBezTo>
                  <a:cubicBezTo>
                    <a:pt x="148" y="17192"/>
                    <a:pt x="222" y="17229"/>
                    <a:pt x="296" y="17229"/>
                  </a:cubicBezTo>
                  <a:lnTo>
                    <a:pt x="4658" y="17229"/>
                  </a:lnTo>
                  <a:cubicBezTo>
                    <a:pt x="4732" y="17229"/>
                    <a:pt x="4806" y="17192"/>
                    <a:pt x="4880" y="17118"/>
                  </a:cubicBezTo>
                  <a:cubicBezTo>
                    <a:pt x="4954" y="17081"/>
                    <a:pt x="4954" y="17007"/>
                    <a:pt x="4954" y="16897"/>
                  </a:cubicBezTo>
                  <a:lnTo>
                    <a:pt x="4954" y="297"/>
                  </a:lnTo>
                  <a:cubicBezTo>
                    <a:pt x="4954" y="223"/>
                    <a:pt x="4954" y="149"/>
                    <a:pt x="4880" y="75"/>
                  </a:cubicBezTo>
                  <a:cubicBezTo>
                    <a:pt x="4806" y="38"/>
                    <a:pt x="4732" y="1"/>
                    <a:pt x="465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4744;p64">
              <a:extLst>
                <a:ext uri="{FF2B5EF4-FFF2-40B4-BE49-F238E27FC236}">
                  <a16:creationId xmlns:a16="http://schemas.microsoft.com/office/drawing/2014/main" id="{6F4C8750-BF73-4E62-90A2-E290BAEF61E5}"/>
                </a:ext>
              </a:extLst>
            </p:cNvPr>
            <p:cNvSpPr/>
            <p:nvPr/>
          </p:nvSpPr>
          <p:spPr>
            <a:xfrm>
              <a:off x="3767925" y="4511925"/>
              <a:ext cx="164550" cy="525000"/>
            </a:xfrm>
            <a:custGeom>
              <a:avLst/>
              <a:gdLst/>
              <a:ahLst/>
              <a:cxnLst/>
              <a:rect l="l" t="t" r="r" b="b"/>
              <a:pathLst>
                <a:path w="6582" h="21000" extrusionOk="0">
                  <a:moveTo>
                    <a:pt x="1" y="1"/>
                  </a:moveTo>
                  <a:lnTo>
                    <a:pt x="1" y="21000"/>
                  </a:lnTo>
                  <a:lnTo>
                    <a:pt x="6582" y="21000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4745;p64">
              <a:extLst>
                <a:ext uri="{FF2B5EF4-FFF2-40B4-BE49-F238E27FC236}">
                  <a16:creationId xmlns:a16="http://schemas.microsoft.com/office/drawing/2014/main" id="{6AACA32B-C16E-4FEC-B326-BA0830321F40}"/>
                </a:ext>
              </a:extLst>
            </p:cNvPr>
            <p:cNvSpPr/>
            <p:nvPr/>
          </p:nvSpPr>
          <p:spPr>
            <a:xfrm>
              <a:off x="3760550" y="4503600"/>
              <a:ext cx="179325" cy="540725"/>
            </a:xfrm>
            <a:custGeom>
              <a:avLst/>
              <a:gdLst/>
              <a:ahLst/>
              <a:cxnLst/>
              <a:rect l="l" t="t" r="r" b="b"/>
              <a:pathLst>
                <a:path w="7173" h="21629" extrusionOk="0">
                  <a:moveTo>
                    <a:pt x="6581" y="629"/>
                  </a:moveTo>
                  <a:lnTo>
                    <a:pt x="6581" y="21037"/>
                  </a:lnTo>
                  <a:lnTo>
                    <a:pt x="629" y="21037"/>
                  </a:lnTo>
                  <a:lnTo>
                    <a:pt x="629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60"/>
                    <a:pt x="0" y="334"/>
                  </a:cubicBezTo>
                  <a:lnTo>
                    <a:pt x="0" y="21333"/>
                  </a:lnTo>
                  <a:cubicBezTo>
                    <a:pt x="0" y="21407"/>
                    <a:pt x="37" y="21481"/>
                    <a:pt x="111" y="21555"/>
                  </a:cubicBezTo>
                  <a:cubicBezTo>
                    <a:pt x="148" y="21592"/>
                    <a:pt x="222" y="21629"/>
                    <a:pt x="296" y="21629"/>
                  </a:cubicBezTo>
                  <a:lnTo>
                    <a:pt x="6877" y="21629"/>
                  </a:lnTo>
                  <a:cubicBezTo>
                    <a:pt x="6951" y="21629"/>
                    <a:pt x="7024" y="21592"/>
                    <a:pt x="7098" y="21555"/>
                  </a:cubicBezTo>
                  <a:cubicBezTo>
                    <a:pt x="7172" y="21481"/>
                    <a:pt x="7172" y="21407"/>
                    <a:pt x="7172" y="21333"/>
                  </a:cubicBezTo>
                  <a:lnTo>
                    <a:pt x="7172" y="334"/>
                  </a:lnTo>
                  <a:cubicBezTo>
                    <a:pt x="7172" y="260"/>
                    <a:pt x="7172" y="149"/>
                    <a:pt x="7098" y="112"/>
                  </a:cubicBezTo>
                  <a:cubicBezTo>
                    <a:pt x="7024" y="38"/>
                    <a:pt x="6951" y="1"/>
                    <a:pt x="687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4746;p64">
              <a:extLst>
                <a:ext uri="{FF2B5EF4-FFF2-40B4-BE49-F238E27FC236}">
                  <a16:creationId xmlns:a16="http://schemas.microsoft.com/office/drawing/2014/main" id="{BB7F1CF9-15F5-4DC6-908C-8EDE59C7E003}"/>
                </a:ext>
              </a:extLst>
            </p:cNvPr>
            <p:cNvSpPr/>
            <p:nvPr/>
          </p:nvSpPr>
          <p:spPr>
            <a:xfrm>
              <a:off x="3244800" y="4999025"/>
              <a:ext cx="1202500" cy="159000"/>
            </a:xfrm>
            <a:custGeom>
              <a:avLst/>
              <a:gdLst/>
              <a:ahLst/>
              <a:cxnLst/>
              <a:rect l="l" t="t" r="r" b="b"/>
              <a:pathLst>
                <a:path w="48100" h="6360" extrusionOk="0">
                  <a:moveTo>
                    <a:pt x="23773" y="0"/>
                  </a:moveTo>
                  <a:lnTo>
                    <a:pt x="23773" y="148"/>
                  </a:lnTo>
                  <a:lnTo>
                    <a:pt x="20741" y="961"/>
                  </a:lnTo>
                  <a:lnTo>
                    <a:pt x="0" y="4843"/>
                  </a:lnTo>
                  <a:lnTo>
                    <a:pt x="0" y="6359"/>
                  </a:lnTo>
                  <a:lnTo>
                    <a:pt x="48099" y="6359"/>
                  </a:lnTo>
                  <a:lnTo>
                    <a:pt x="48099" y="4843"/>
                  </a:lnTo>
                  <a:lnTo>
                    <a:pt x="27359" y="961"/>
                  </a:lnTo>
                  <a:lnTo>
                    <a:pt x="24327" y="148"/>
                  </a:lnTo>
                  <a:lnTo>
                    <a:pt x="24327" y="0"/>
                  </a:lnTo>
                  <a:lnTo>
                    <a:pt x="24068" y="74"/>
                  </a:lnTo>
                  <a:lnTo>
                    <a:pt x="23773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4747;p64">
              <a:extLst>
                <a:ext uri="{FF2B5EF4-FFF2-40B4-BE49-F238E27FC236}">
                  <a16:creationId xmlns:a16="http://schemas.microsoft.com/office/drawing/2014/main" id="{F883CA31-0EA5-492D-BDBB-F954C1B4BF1A}"/>
                </a:ext>
              </a:extLst>
            </p:cNvPr>
            <p:cNvSpPr/>
            <p:nvPr/>
          </p:nvSpPr>
          <p:spPr>
            <a:xfrm>
              <a:off x="3237400" y="4991250"/>
              <a:ext cx="1217275" cy="174150"/>
            </a:xfrm>
            <a:custGeom>
              <a:avLst/>
              <a:gdLst/>
              <a:ahLst/>
              <a:cxnLst/>
              <a:rect l="l" t="t" r="r" b="b"/>
              <a:pathLst>
                <a:path w="48691" h="6966" extrusionOk="0">
                  <a:moveTo>
                    <a:pt x="24411" y="681"/>
                  </a:moveTo>
                  <a:cubicBezTo>
                    <a:pt x="24446" y="715"/>
                    <a:pt x="24492" y="740"/>
                    <a:pt x="24549" y="755"/>
                  </a:cubicBezTo>
                  <a:lnTo>
                    <a:pt x="27581" y="1568"/>
                  </a:lnTo>
                  <a:lnTo>
                    <a:pt x="27618" y="1568"/>
                  </a:lnTo>
                  <a:lnTo>
                    <a:pt x="48099" y="5413"/>
                  </a:lnTo>
                  <a:lnTo>
                    <a:pt x="48099" y="6374"/>
                  </a:lnTo>
                  <a:lnTo>
                    <a:pt x="592" y="6374"/>
                  </a:lnTo>
                  <a:lnTo>
                    <a:pt x="592" y="5413"/>
                  </a:lnTo>
                  <a:lnTo>
                    <a:pt x="21074" y="1568"/>
                  </a:lnTo>
                  <a:lnTo>
                    <a:pt x="21111" y="1568"/>
                  </a:lnTo>
                  <a:lnTo>
                    <a:pt x="24143" y="755"/>
                  </a:lnTo>
                  <a:cubicBezTo>
                    <a:pt x="24200" y="740"/>
                    <a:pt x="24246" y="715"/>
                    <a:pt x="24281" y="681"/>
                  </a:cubicBezTo>
                  <a:close/>
                  <a:moveTo>
                    <a:pt x="24070" y="0"/>
                  </a:moveTo>
                  <a:cubicBezTo>
                    <a:pt x="24007" y="0"/>
                    <a:pt x="23936" y="26"/>
                    <a:pt x="23884" y="52"/>
                  </a:cubicBezTo>
                  <a:cubicBezTo>
                    <a:pt x="23832" y="104"/>
                    <a:pt x="23798" y="156"/>
                    <a:pt x="23783" y="220"/>
                  </a:cubicBezTo>
                  <a:lnTo>
                    <a:pt x="23783" y="220"/>
                  </a:lnTo>
                  <a:lnTo>
                    <a:pt x="20963" y="977"/>
                  </a:lnTo>
                  <a:lnTo>
                    <a:pt x="260" y="4859"/>
                  </a:lnTo>
                  <a:cubicBezTo>
                    <a:pt x="112" y="4859"/>
                    <a:pt x="1" y="5006"/>
                    <a:pt x="1" y="5154"/>
                  </a:cubicBezTo>
                  <a:lnTo>
                    <a:pt x="1" y="6670"/>
                  </a:lnTo>
                  <a:cubicBezTo>
                    <a:pt x="1" y="6744"/>
                    <a:pt x="38" y="6818"/>
                    <a:pt x="75" y="6892"/>
                  </a:cubicBezTo>
                  <a:cubicBezTo>
                    <a:pt x="149" y="6929"/>
                    <a:pt x="223" y="6966"/>
                    <a:pt x="296" y="6966"/>
                  </a:cubicBezTo>
                  <a:lnTo>
                    <a:pt x="48395" y="6966"/>
                  </a:lnTo>
                  <a:cubicBezTo>
                    <a:pt x="48469" y="6966"/>
                    <a:pt x="48543" y="6929"/>
                    <a:pt x="48617" y="6892"/>
                  </a:cubicBezTo>
                  <a:cubicBezTo>
                    <a:pt x="48691" y="6818"/>
                    <a:pt x="48691" y="6744"/>
                    <a:pt x="48691" y="6670"/>
                  </a:cubicBezTo>
                  <a:lnTo>
                    <a:pt x="48691" y="5154"/>
                  </a:lnTo>
                  <a:cubicBezTo>
                    <a:pt x="48691" y="5006"/>
                    <a:pt x="48617" y="4859"/>
                    <a:pt x="48469" y="4859"/>
                  </a:cubicBezTo>
                  <a:lnTo>
                    <a:pt x="27729" y="977"/>
                  </a:lnTo>
                  <a:lnTo>
                    <a:pt x="24909" y="220"/>
                  </a:lnTo>
                  <a:lnTo>
                    <a:pt x="24909" y="220"/>
                  </a:lnTo>
                  <a:cubicBezTo>
                    <a:pt x="24893" y="156"/>
                    <a:pt x="24860" y="104"/>
                    <a:pt x="24808" y="52"/>
                  </a:cubicBezTo>
                  <a:cubicBezTo>
                    <a:pt x="24756" y="26"/>
                    <a:pt x="24685" y="0"/>
                    <a:pt x="24622" y="0"/>
                  </a:cubicBezTo>
                  <a:cubicBezTo>
                    <a:pt x="24596" y="0"/>
                    <a:pt x="24571" y="5"/>
                    <a:pt x="24549" y="15"/>
                  </a:cubicBezTo>
                  <a:lnTo>
                    <a:pt x="24364" y="52"/>
                  </a:lnTo>
                  <a:lnTo>
                    <a:pt x="24143" y="15"/>
                  </a:lnTo>
                  <a:cubicBezTo>
                    <a:pt x="24121" y="5"/>
                    <a:pt x="24096" y="0"/>
                    <a:pt x="24070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4748;p64">
              <a:extLst>
                <a:ext uri="{FF2B5EF4-FFF2-40B4-BE49-F238E27FC236}">
                  <a16:creationId xmlns:a16="http://schemas.microsoft.com/office/drawing/2014/main" id="{550EE1D6-7CCC-49FF-82FB-4D3F210D9A01}"/>
                </a:ext>
              </a:extLst>
            </p:cNvPr>
            <p:cNvSpPr/>
            <p:nvPr/>
          </p:nvSpPr>
          <p:spPr>
            <a:xfrm>
              <a:off x="3253125" y="5145975"/>
              <a:ext cx="73025" cy="72125"/>
            </a:xfrm>
            <a:custGeom>
              <a:avLst/>
              <a:gdLst/>
              <a:ahLst/>
              <a:cxnLst/>
              <a:rect l="l" t="t" r="r" b="b"/>
              <a:pathLst>
                <a:path w="2921" h="2885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6"/>
                    <a:pt x="666" y="2884"/>
                    <a:pt x="1479" y="2884"/>
                  </a:cubicBezTo>
                  <a:cubicBezTo>
                    <a:pt x="2255" y="2884"/>
                    <a:pt x="2921" y="2256"/>
                    <a:pt x="2921" y="1442"/>
                  </a:cubicBezTo>
                  <a:cubicBezTo>
                    <a:pt x="2921" y="629"/>
                    <a:pt x="2255" y="0"/>
                    <a:pt x="147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4749;p64">
              <a:extLst>
                <a:ext uri="{FF2B5EF4-FFF2-40B4-BE49-F238E27FC236}">
                  <a16:creationId xmlns:a16="http://schemas.microsoft.com/office/drawing/2014/main" id="{0B5C1DF2-9F0E-4225-BECC-61E277D005FF}"/>
                </a:ext>
              </a:extLst>
            </p:cNvPr>
            <p:cNvSpPr/>
            <p:nvPr/>
          </p:nvSpPr>
          <p:spPr>
            <a:xfrm>
              <a:off x="32457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921" y="1147"/>
                    <a:pt x="2921" y="1775"/>
                  </a:cubicBezTo>
                  <a:cubicBezTo>
                    <a:pt x="2921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0" y="814"/>
                    <a:pt x="0" y="1775"/>
                  </a:cubicBezTo>
                  <a:cubicBezTo>
                    <a:pt x="0" y="2737"/>
                    <a:pt x="777" y="3550"/>
                    <a:pt x="1775" y="3550"/>
                  </a:cubicBezTo>
                  <a:cubicBezTo>
                    <a:pt x="2736" y="3550"/>
                    <a:pt x="3513" y="2737"/>
                    <a:pt x="3513" y="1775"/>
                  </a:cubicBezTo>
                  <a:cubicBezTo>
                    <a:pt x="3513" y="814"/>
                    <a:pt x="2736" y="1"/>
                    <a:pt x="17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4750;p64">
              <a:extLst>
                <a:ext uri="{FF2B5EF4-FFF2-40B4-BE49-F238E27FC236}">
                  <a16:creationId xmlns:a16="http://schemas.microsoft.com/office/drawing/2014/main" id="{587D9353-E3D1-4F59-918E-AC9940112638}"/>
                </a:ext>
              </a:extLst>
            </p:cNvPr>
            <p:cNvSpPr/>
            <p:nvPr/>
          </p:nvSpPr>
          <p:spPr>
            <a:xfrm>
              <a:off x="3809525" y="5145975"/>
              <a:ext cx="73050" cy="72125"/>
            </a:xfrm>
            <a:custGeom>
              <a:avLst/>
              <a:gdLst/>
              <a:ahLst/>
              <a:cxnLst/>
              <a:rect l="l" t="t" r="r" b="b"/>
              <a:pathLst>
                <a:path w="2922" h="2885" extrusionOk="0">
                  <a:moveTo>
                    <a:pt x="1479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79" y="2884"/>
                  </a:cubicBezTo>
                  <a:cubicBezTo>
                    <a:pt x="2256" y="2884"/>
                    <a:pt x="2921" y="2256"/>
                    <a:pt x="2921" y="1442"/>
                  </a:cubicBezTo>
                  <a:cubicBezTo>
                    <a:pt x="2921" y="629"/>
                    <a:pt x="2256" y="0"/>
                    <a:pt x="147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4751;p64">
              <a:extLst>
                <a:ext uri="{FF2B5EF4-FFF2-40B4-BE49-F238E27FC236}">
                  <a16:creationId xmlns:a16="http://schemas.microsoft.com/office/drawing/2014/main" id="{B91F9BD4-C3B6-4642-96F4-7D9040AF0D5D}"/>
                </a:ext>
              </a:extLst>
            </p:cNvPr>
            <p:cNvSpPr/>
            <p:nvPr/>
          </p:nvSpPr>
          <p:spPr>
            <a:xfrm>
              <a:off x="38021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884" y="1147"/>
                    <a:pt x="2921" y="1775"/>
                  </a:cubicBezTo>
                  <a:cubicBezTo>
                    <a:pt x="2884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75" y="3550"/>
                  </a:cubicBezTo>
                  <a:cubicBezTo>
                    <a:pt x="2737" y="3550"/>
                    <a:pt x="3513" y="2737"/>
                    <a:pt x="3513" y="1775"/>
                  </a:cubicBezTo>
                  <a:cubicBezTo>
                    <a:pt x="3513" y="814"/>
                    <a:pt x="2737" y="1"/>
                    <a:pt x="17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4752;p64">
              <a:extLst>
                <a:ext uri="{FF2B5EF4-FFF2-40B4-BE49-F238E27FC236}">
                  <a16:creationId xmlns:a16="http://schemas.microsoft.com/office/drawing/2014/main" id="{921D7CCB-7CDB-45BD-9024-6E582EE386D7}"/>
                </a:ext>
              </a:extLst>
            </p:cNvPr>
            <p:cNvSpPr/>
            <p:nvPr/>
          </p:nvSpPr>
          <p:spPr>
            <a:xfrm>
              <a:off x="4369625" y="5145975"/>
              <a:ext cx="72125" cy="72125"/>
            </a:xfrm>
            <a:custGeom>
              <a:avLst/>
              <a:gdLst/>
              <a:ahLst/>
              <a:cxnLst/>
              <a:rect l="l" t="t" r="r" b="b"/>
              <a:pathLst>
                <a:path w="2885" h="2885" extrusionOk="0">
                  <a:moveTo>
                    <a:pt x="1443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43" y="2884"/>
                  </a:cubicBezTo>
                  <a:cubicBezTo>
                    <a:pt x="2256" y="2884"/>
                    <a:pt x="2884" y="2256"/>
                    <a:pt x="2884" y="1442"/>
                  </a:cubicBezTo>
                  <a:cubicBezTo>
                    <a:pt x="2884" y="629"/>
                    <a:pt x="2256" y="0"/>
                    <a:pt x="1443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4753;p64">
              <a:extLst>
                <a:ext uri="{FF2B5EF4-FFF2-40B4-BE49-F238E27FC236}">
                  <a16:creationId xmlns:a16="http://schemas.microsoft.com/office/drawing/2014/main" id="{23465EFA-3E24-4172-B9B8-6BE59877E09A}"/>
                </a:ext>
              </a:extLst>
            </p:cNvPr>
            <p:cNvSpPr/>
            <p:nvPr/>
          </p:nvSpPr>
          <p:spPr>
            <a:xfrm>
              <a:off x="4362225" y="5137650"/>
              <a:ext cx="87850" cy="88750"/>
            </a:xfrm>
            <a:custGeom>
              <a:avLst/>
              <a:gdLst/>
              <a:ahLst/>
              <a:cxnLst/>
              <a:rect l="l" t="t" r="r" b="b"/>
              <a:pathLst>
                <a:path w="3514" h="3550" extrusionOk="0">
                  <a:moveTo>
                    <a:pt x="1739" y="629"/>
                  </a:moveTo>
                  <a:cubicBezTo>
                    <a:pt x="2367" y="629"/>
                    <a:pt x="2885" y="1147"/>
                    <a:pt x="2885" y="1775"/>
                  </a:cubicBezTo>
                  <a:cubicBezTo>
                    <a:pt x="2885" y="2404"/>
                    <a:pt x="2367" y="2921"/>
                    <a:pt x="1739" y="2921"/>
                  </a:cubicBezTo>
                  <a:cubicBezTo>
                    <a:pt x="1110" y="2921"/>
                    <a:pt x="592" y="2404"/>
                    <a:pt x="592" y="1775"/>
                  </a:cubicBezTo>
                  <a:cubicBezTo>
                    <a:pt x="592" y="1147"/>
                    <a:pt x="1110" y="629"/>
                    <a:pt x="1739" y="629"/>
                  </a:cubicBezTo>
                  <a:close/>
                  <a:moveTo>
                    <a:pt x="1739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39" y="3550"/>
                  </a:cubicBezTo>
                  <a:cubicBezTo>
                    <a:pt x="2700" y="3550"/>
                    <a:pt x="3513" y="2737"/>
                    <a:pt x="3513" y="1775"/>
                  </a:cubicBezTo>
                  <a:cubicBezTo>
                    <a:pt x="3513" y="814"/>
                    <a:pt x="2700" y="1"/>
                    <a:pt x="17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4754;p64">
              <a:extLst>
                <a:ext uri="{FF2B5EF4-FFF2-40B4-BE49-F238E27FC236}">
                  <a16:creationId xmlns:a16="http://schemas.microsoft.com/office/drawing/2014/main" id="{947EFFA3-0F5C-4197-B9CF-978A54F6B1F2}"/>
                </a:ext>
              </a:extLst>
            </p:cNvPr>
            <p:cNvSpPr/>
            <p:nvPr/>
          </p:nvSpPr>
          <p:spPr>
            <a:xfrm>
              <a:off x="3325200" y="3763275"/>
              <a:ext cx="108175" cy="466775"/>
            </a:xfrm>
            <a:custGeom>
              <a:avLst/>
              <a:gdLst/>
              <a:ahLst/>
              <a:cxnLst/>
              <a:rect l="l" t="t" r="r" b="b"/>
              <a:pathLst>
                <a:path w="4327" h="18671" extrusionOk="0">
                  <a:moveTo>
                    <a:pt x="1" y="0"/>
                  </a:moveTo>
                  <a:lnTo>
                    <a:pt x="1" y="14382"/>
                  </a:lnTo>
                  <a:cubicBezTo>
                    <a:pt x="1" y="16748"/>
                    <a:pt x="1923" y="18671"/>
                    <a:pt x="4326" y="18671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4755;p64">
              <a:extLst>
                <a:ext uri="{FF2B5EF4-FFF2-40B4-BE49-F238E27FC236}">
                  <a16:creationId xmlns:a16="http://schemas.microsoft.com/office/drawing/2014/main" id="{CFCBEEAE-2781-4F6F-B527-49555AEBECEC}"/>
                </a:ext>
              </a:extLst>
            </p:cNvPr>
            <p:cNvSpPr/>
            <p:nvPr/>
          </p:nvSpPr>
          <p:spPr>
            <a:xfrm>
              <a:off x="331782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8657"/>
                  </a:lnTo>
                  <a:lnTo>
                    <a:pt x="4289" y="18657"/>
                  </a:lnTo>
                  <a:cubicBezTo>
                    <a:pt x="3313" y="18578"/>
                    <a:pt x="2439" y="18152"/>
                    <a:pt x="1775" y="17488"/>
                  </a:cubicBezTo>
                  <a:cubicBezTo>
                    <a:pt x="1072" y="16785"/>
                    <a:pt x="629" y="15787"/>
                    <a:pt x="592" y="14678"/>
                  </a:cubicBez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4678"/>
                  </a:lnTo>
                  <a:cubicBezTo>
                    <a:pt x="0" y="17229"/>
                    <a:pt x="2071" y="19262"/>
                    <a:pt x="4621" y="19299"/>
                  </a:cubicBezTo>
                  <a:cubicBezTo>
                    <a:pt x="4695" y="19299"/>
                    <a:pt x="4769" y="19262"/>
                    <a:pt x="4843" y="19188"/>
                  </a:cubicBezTo>
                  <a:cubicBezTo>
                    <a:pt x="4880" y="19151"/>
                    <a:pt x="4917" y="19040"/>
                    <a:pt x="4917" y="18967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43" y="111"/>
                  </a:cubicBezTo>
                  <a:cubicBezTo>
                    <a:pt x="4769" y="38"/>
                    <a:pt x="4695" y="1"/>
                    <a:pt x="4621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4756;p64">
              <a:extLst>
                <a:ext uri="{FF2B5EF4-FFF2-40B4-BE49-F238E27FC236}">
                  <a16:creationId xmlns:a16="http://schemas.microsoft.com/office/drawing/2014/main" id="{A8DA589D-FE6E-439A-A7CF-7C0F5757D5FE}"/>
                </a:ext>
              </a:extLst>
            </p:cNvPr>
            <p:cNvSpPr/>
            <p:nvPr/>
          </p:nvSpPr>
          <p:spPr>
            <a:xfrm>
              <a:off x="326420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4757;p64">
              <a:extLst>
                <a:ext uri="{FF2B5EF4-FFF2-40B4-BE49-F238E27FC236}">
                  <a16:creationId xmlns:a16="http://schemas.microsoft.com/office/drawing/2014/main" id="{5BD3AB29-C21B-422B-9458-BFA96BEA7B4E}"/>
                </a:ext>
              </a:extLst>
            </p:cNvPr>
            <p:cNvSpPr/>
            <p:nvPr/>
          </p:nvSpPr>
          <p:spPr>
            <a:xfrm>
              <a:off x="3255900" y="3658825"/>
              <a:ext cx="184875" cy="102625"/>
            </a:xfrm>
            <a:custGeom>
              <a:avLst/>
              <a:gdLst/>
              <a:ahLst/>
              <a:cxnLst/>
              <a:rect l="l" t="t" r="r" b="b"/>
              <a:pathLst>
                <a:path w="7395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629" y="3476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111" y="3993"/>
                  </a:cubicBezTo>
                  <a:cubicBezTo>
                    <a:pt x="148" y="4067"/>
                    <a:pt x="222" y="4104"/>
                    <a:pt x="333" y="4104"/>
                  </a:cubicBezTo>
                  <a:lnTo>
                    <a:pt x="7098" y="4104"/>
                  </a:lnTo>
                  <a:cubicBezTo>
                    <a:pt x="7172" y="4104"/>
                    <a:pt x="7246" y="4067"/>
                    <a:pt x="7320" y="3993"/>
                  </a:cubicBezTo>
                  <a:cubicBezTo>
                    <a:pt x="7357" y="3956"/>
                    <a:pt x="7394" y="3883"/>
                    <a:pt x="7394" y="3772"/>
                  </a:cubicBezTo>
                  <a:lnTo>
                    <a:pt x="7394" y="296"/>
                  </a:lnTo>
                  <a:cubicBezTo>
                    <a:pt x="7394" y="222"/>
                    <a:pt x="7357" y="148"/>
                    <a:pt x="7320" y="75"/>
                  </a:cubicBezTo>
                  <a:cubicBezTo>
                    <a:pt x="7246" y="38"/>
                    <a:pt x="7172" y="1"/>
                    <a:pt x="709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4758;p64">
              <a:extLst>
                <a:ext uri="{FF2B5EF4-FFF2-40B4-BE49-F238E27FC236}">
                  <a16:creationId xmlns:a16="http://schemas.microsoft.com/office/drawing/2014/main" id="{DC1EC9BB-8CCF-4E85-B1C4-8671CEB719D9}"/>
                </a:ext>
              </a:extLst>
            </p:cNvPr>
            <p:cNvSpPr/>
            <p:nvPr/>
          </p:nvSpPr>
          <p:spPr>
            <a:xfrm>
              <a:off x="4271650" y="3763275"/>
              <a:ext cx="107250" cy="466775"/>
            </a:xfrm>
            <a:custGeom>
              <a:avLst/>
              <a:gdLst/>
              <a:ahLst/>
              <a:cxnLst/>
              <a:rect l="l" t="t" r="r" b="b"/>
              <a:pathLst>
                <a:path w="4290" h="18671" extrusionOk="0">
                  <a:moveTo>
                    <a:pt x="1" y="0"/>
                  </a:moveTo>
                  <a:lnTo>
                    <a:pt x="1" y="18671"/>
                  </a:lnTo>
                  <a:cubicBezTo>
                    <a:pt x="2367" y="18671"/>
                    <a:pt x="4289" y="16748"/>
                    <a:pt x="4289" y="14382"/>
                  </a:cubicBezTo>
                  <a:lnTo>
                    <a:pt x="4289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4759;p64">
              <a:extLst>
                <a:ext uri="{FF2B5EF4-FFF2-40B4-BE49-F238E27FC236}">
                  <a16:creationId xmlns:a16="http://schemas.microsoft.com/office/drawing/2014/main" id="{477B4D02-7C02-4317-99D4-715F662988BD}"/>
                </a:ext>
              </a:extLst>
            </p:cNvPr>
            <p:cNvSpPr/>
            <p:nvPr/>
          </p:nvSpPr>
          <p:spPr>
            <a:xfrm>
              <a:off x="426427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4678"/>
                  </a:lnTo>
                  <a:cubicBezTo>
                    <a:pt x="4289" y="15787"/>
                    <a:pt x="3845" y="16785"/>
                    <a:pt x="3106" y="17488"/>
                  </a:cubicBezTo>
                  <a:cubicBezTo>
                    <a:pt x="2466" y="18161"/>
                    <a:pt x="1582" y="18589"/>
                    <a:pt x="592" y="18660"/>
                  </a:cubicBezTo>
                  <a:lnTo>
                    <a:pt x="592" y="18660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8967"/>
                  </a:lnTo>
                  <a:cubicBezTo>
                    <a:pt x="0" y="19040"/>
                    <a:pt x="37" y="19151"/>
                    <a:pt x="74" y="19188"/>
                  </a:cubicBezTo>
                  <a:cubicBezTo>
                    <a:pt x="148" y="19262"/>
                    <a:pt x="222" y="19299"/>
                    <a:pt x="296" y="19299"/>
                  </a:cubicBezTo>
                  <a:cubicBezTo>
                    <a:pt x="2847" y="19262"/>
                    <a:pt x="4917" y="17229"/>
                    <a:pt x="4917" y="14678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06" y="111"/>
                  </a:cubicBezTo>
                  <a:cubicBezTo>
                    <a:pt x="4769" y="38"/>
                    <a:pt x="4695" y="1"/>
                    <a:pt x="458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4760;p64">
              <a:extLst>
                <a:ext uri="{FF2B5EF4-FFF2-40B4-BE49-F238E27FC236}">
                  <a16:creationId xmlns:a16="http://schemas.microsoft.com/office/drawing/2014/main" id="{0447E591-4978-4A61-9A49-F5CD71FB65A7}"/>
                </a:ext>
              </a:extLst>
            </p:cNvPr>
            <p:cNvSpPr/>
            <p:nvPr/>
          </p:nvSpPr>
          <p:spPr>
            <a:xfrm>
              <a:off x="427165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4761;p64">
              <a:extLst>
                <a:ext uri="{FF2B5EF4-FFF2-40B4-BE49-F238E27FC236}">
                  <a16:creationId xmlns:a16="http://schemas.microsoft.com/office/drawing/2014/main" id="{4DE7FB9B-40CD-413B-BABF-186C8810895B}"/>
                </a:ext>
              </a:extLst>
            </p:cNvPr>
            <p:cNvSpPr/>
            <p:nvPr/>
          </p:nvSpPr>
          <p:spPr>
            <a:xfrm>
              <a:off x="4264275" y="3658825"/>
              <a:ext cx="183950" cy="102625"/>
            </a:xfrm>
            <a:custGeom>
              <a:avLst/>
              <a:gdLst/>
              <a:ahLst/>
              <a:cxnLst/>
              <a:rect l="l" t="t" r="r" b="b"/>
              <a:pathLst>
                <a:path w="7358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592" y="3476"/>
                  </a:ln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74" y="3993"/>
                  </a:cubicBezTo>
                  <a:cubicBezTo>
                    <a:pt x="148" y="4067"/>
                    <a:pt x="222" y="4104"/>
                    <a:pt x="296" y="4104"/>
                  </a:cubicBezTo>
                  <a:lnTo>
                    <a:pt x="7061" y="4104"/>
                  </a:lnTo>
                  <a:cubicBezTo>
                    <a:pt x="7135" y="4104"/>
                    <a:pt x="7209" y="4067"/>
                    <a:pt x="7283" y="3993"/>
                  </a:cubicBezTo>
                  <a:cubicBezTo>
                    <a:pt x="7320" y="3956"/>
                    <a:pt x="7357" y="3883"/>
                    <a:pt x="7357" y="3772"/>
                  </a:cubicBezTo>
                  <a:lnTo>
                    <a:pt x="7357" y="296"/>
                  </a:lnTo>
                  <a:cubicBezTo>
                    <a:pt x="7357" y="222"/>
                    <a:pt x="7320" y="148"/>
                    <a:pt x="7283" y="75"/>
                  </a:cubicBezTo>
                  <a:cubicBezTo>
                    <a:pt x="7209" y="38"/>
                    <a:pt x="7135" y="1"/>
                    <a:pt x="7061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4762;p64">
              <a:extLst>
                <a:ext uri="{FF2B5EF4-FFF2-40B4-BE49-F238E27FC236}">
                  <a16:creationId xmlns:a16="http://schemas.microsoft.com/office/drawing/2014/main" id="{F4D1ADEC-8898-40D8-8B9C-08AF2A709AB4}"/>
                </a:ext>
              </a:extLst>
            </p:cNvPr>
            <p:cNvSpPr/>
            <p:nvPr/>
          </p:nvSpPr>
          <p:spPr>
            <a:xfrm>
              <a:off x="3376050" y="3036800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0"/>
                  </a:moveTo>
                  <a:cubicBezTo>
                    <a:pt x="5250" y="0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0"/>
                    <a:pt x="30094" y="0"/>
                  </a:cubicBez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4763;p64">
              <a:extLst>
                <a:ext uri="{FF2B5EF4-FFF2-40B4-BE49-F238E27FC236}">
                  <a16:creationId xmlns:a16="http://schemas.microsoft.com/office/drawing/2014/main" id="{8AFA92CB-39B6-432E-A617-9EE8C250B9AB}"/>
                </a:ext>
              </a:extLst>
            </p:cNvPr>
            <p:cNvSpPr/>
            <p:nvPr/>
          </p:nvSpPr>
          <p:spPr>
            <a:xfrm>
              <a:off x="3367725" y="3029400"/>
              <a:ext cx="964950" cy="1271825"/>
            </a:xfrm>
            <a:custGeom>
              <a:avLst/>
              <a:gdLst/>
              <a:ahLst/>
              <a:cxnLst/>
              <a:rect l="l" t="t" r="r" b="b"/>
              <a:pathLst>
                <a:path w="38598" h="50873" extrusionOk="0">
                  <a:moveTo>
                    <a:pt x="30427" y="592"/>
                  </a:moveTo>
                  <a:cubicBezTo>
                    <a:pt x="31647" y="629"/>
                    <a:pt x="32757" y="1110"/>
                    <a:pt x="33533" y="1886"/>
                  </a:cubicBezTo>
                  <a:cubicBezTo>
                    <a:pt x="34346" y="2699"/>
                    <a:pt x="34827" y="3809"/>
                    <a:pt x="34827" y="4992"/>
                  </a:cubicBezTo>
                  <a:lnTo>
                    <a:pt x="34827" y="5029"/>
                  </a:lnTo>
                  <a:lnTo>
                    <a:pt x="38006" y="44918"/>
                  </a:lnTo>
                  <a:lnTo>
                    <a:pt x="38006" y="44918"/>
                  </a:lnTo>
                  <a:cubicBezTo>
                    <a:pt x="37996" y="46383"/>
                    <a:pt x="37370" y="47701"/>
                    <a:pt x="36417" y="48691"/>
                  </a:cubicBezTo>
                  <a:cubicBezTo>
                    <a:pt x="35455" y="49652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52"/>
                    <a:pt x="2182" y="48691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809"/>
                    <a:pt x="4289" y="2699"/>
                    <a:pt x="5066" y="1886"/>
                  </a:cubicBezTo>
                  <a:cubicBezTo>
                    <a:pt x="5879" y="1110"/>
                    <a:pt x="6988" y="629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56"/>
                    <a:pt x="3180" y="4992"/>
                  </a:cubicBezTo>
                  <a:lnTo>
                    <a:pt x="1" y="44883"/>
                  </a:lnTo>
                  <a:cubicBezTo>
                    <a:pt x="1" y="48173"/>
                    <a:pt x="2662" y="50872"/>
                    <a:pt x="5953" y="50872"/>
                  </a:cubicBezTo>
                  <a:lnTo>
                    <a:pt x="32646" y="50872"/>
                  </a:lnTo>
                  <a:cubicBezTo>
                    <a:pt x="35936" y="50872"/>
                    <a:pt x="38598" y="48173"/>
                    <a:pt x="38598" y="44883"/>
                  </a:cubicBezTo>
                  <a:lnTo>
                    <a:pt x="35455" y="4992"/>
                  </a:lnTo>
                  <a:cubicBezTo>
                    <a:pt x="35455" y="2256"/>
                    <a:pt x="33200" y="1"/>
                    <a:pt x="3042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4764;p64">
              <a:extLst>
                <a:ext uri="{FF2B5EF4-FFF2-40B4-BE49-F238E27FC236}">
                  <a16:creationId xmlns:a16="http://schemas.microsoft.com/office/drawing/2014/main" id="{501E42B1-E997-488B-988B-9BA045043265}"/>
                </a:ext>
              </a:extLst>
            </p:cNvPr>
            <p:cNvSpPr/>
            <p:nvPr/>
          </p:nvSpPr>
          <p:spPr>
            <a:xfrm>
              <a:off x="3376050" y="3089475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1"/>
                  </a:moveTo>
                  <a:cubicBezTo>
                    <a:pt x="5250" y="1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1"/>
                    <a:pt x="30094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4765;p64">
              <a:extLst>
                <a:ext uri="{FF2B5EF4-FFF2-40B4-BE49-F238E27FC236}">
                  <a16:creationId xmlns:a16="http://schemas.microsoft.com/office/drawing/2014/main" id="{08690805-3EDB-4561-A6E3-58762116A3A3}"/>
                </a:ext>
              </a:extLst>
            </p:cNvPr>
            <p:cNvSpPr/>
            <p:nvPr/>
          </p:nvSpPr>
          <p:spPr>
            <a:xfrm>
              <a:off x="3367725" y="3082075"/>
              <a:ext cx="964950" cy="1270900"/>
            </a:xfrm>
            <a:custGeom>
              <a:avLst/>
              <a:gdLst/>
              <a:ahLst/>
              <a:cxnLst/>
              <a:rect l="l" t="t" r="r" b="b"/>
              <a:pathLst>
                <a:path w="38598" h="50836" extrusionOk="0">
                  <a:moveTo>
                    <a:pt x="30427" y="592"/>
                  </a:moveTo>
                  <a:cubicBezTo>
                    <a:pt x="31647" y="592"/>
                    <a:pt x="32757" y="1110"/>
                    <a:pt x="33533" y="1886"/>
                  </a:cubicBezTo>
                  <a:cubicBezTo>
                    <a:pt x="34346" y="2700"/>
                    <a:pt x="34827" y="3772"/>
                    <a:pt x="34827" y="4992"/>
                  </a:cubicBezTo>
                  <a:lnTo>
                    <a:pt x="34827" y="5029"/>
                  </a:lnTo>
                  <a:lnTo>
                    <a:pt x="38006" y="44919"/>
                  </a:lnTo>
                  <a:lnTo>
                    <a:pt x="38006" y="44919"/>
                  </a:lnTo>
                  <a:cubicBezTo>
                    <a:pt x="37996" y="46383"/>
                    <a:pt x="37370" y="47701"/>
                    <a:pt x="36417" y="48654"/>
                  </a:cubicBezTo>
                  <a:cubicBezTo>
                    <a:pt x="35455" y="49616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16"/>
                    <a:pt x="2182" y="48654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772"/>
                    <a:pt x="4289" y="2700"/>
                    <a:pt x="5066" y="1886"/>
                  </a:cubicBezTo>
                  <a:cubicBezTo>
                    <a:pt x="5879" y="1110"/>
                    <a:pt x="6988" y="592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19"/>
                    <a:pt x="3180" y="4992"/>
                  </a:cubicBezTo>
                  <a:lnTo>
                    <a:pt x="1" y="44883"/>
                  </a:lnTo>
                  <a:cubicBezTo>
                    <a:pt x="1" y="48174"/>
                    <a:pt x="2662" y="50836"/>
                    <a:pt x="5953" y="50836"/>
                  </a:cubicBezTo>
                  <a:lnTo>
                    <a:pt x="32646" y="50836"/>
                  </a:lnTo>
                  <a:cubicBezTo>
                    <a:pt x="35936" y="50836"/>
                    <a:pt x="38598" y="48174"/>
                    <a:pt x="38598" y="44883"/>
                  </a:cubicBezTo>
                  <a:lnTo>
                    <a:pt x="35455" y="4992"/>
                  </a:lnTo>
                  <a:cubicBezTo>
                    <a:pt x="35455" y="2219"/>
                    <a:pt x="33200" y="1"/>
                    <a:pt x="30427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46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8;p34">
            <a:extLst>
              <a:ext uri="{FF2B5EF4-FFF2-40B4-BE49-F238E27FC236}">
                <a16:creationId xmlns:a16="http://schemas.microsoft.com/office/drawing/2014/main" id="{815238B6-E9B6-45B3-AC9B-F6B458C14110}"/>
              </a:ext>
            </a:extLst>
          </p:cNvPr>
          <p:cNvSpPr txBox="1">
            <a:spLocks/>
          </p:cNvSpPr>
          <p:nvPr/>
        </p:nvSpPr>
        <p:spPr>
          <a:xfrm>
            <a:off x="1798254" y="92126"/>
            <a:ext cx="5547492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ДВЕ ОСНОВНЫЕ ОПЕРАЦИИ</a:t>
            </a:r>
          </a:p>
        </p:txBody>
      </p:sp>
      <p:sp>
        <p:nvSpPr>
          <p:cNvPr id="3" name="Google Shape;338;p34">
            <a:extLst>
              <a:ext uri="{FF2B5EF4-FFF2-40B4-BE49-F238E27FC236}">
                <a16:creationId xmlns:a16="http://schemas.microsoft.com/office/drawing/2014/main" id="{6EAB4D21-C80B-4A99-A7DB-7F6AA0A6AA73}"/>
              </a:ext>
            </a:extLst>
          </p:cNvPr>
          <p:cNvSpPr txBox="1">
            <a:spLocks/>
          </p:cNvSpPr>
          <p:nvPr/>
        </p:nvSpPr>
        <p:spPr>
          <a:xfrm>
            <a:off x="2788691" y="339184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 ОСНОВЕ БЫСТРОЙ ПЕРЕНАЛАДКИ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541E8CD-143E-4F87-89D7-EFD136A0D0BA}"/>
              </a:ext>
            </a:extLst>
          </p:cNvPr>
          <p:cNvGrpSpPr/>
          <p:nvPr/>
        </p:nvGrpSpPr>
        <p:grpSpPr>
          <a:xfrm>
            <a:off x="190499" y="1196516"/>
            <a:ext cx="5198169" cy="5909666"/>
            <a:chOff x="190499" y="1196516"/>
            <a:chExt cx="5198169" cy="5909666"/>
          </a:xfrm>
        </p:grpSpPr>
        <p:graphicFrame>
          <p:nvGraphicFramePr>
            <p:cNvPr id="6" name="Диаграмма 5">
              <a:extLst>
                <a:ext uri="{FF2B5EF4-FFF2-40B4-BE49-F238E27FC236}">
                  <a16:creationId xmlns:a16="http://schemas.microsoft.com/office/drawing/2014/main" id="{2C7899E0-98C3-42D8-A6D0-20C6D0C43B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6936667"/>
                </p:ext>
              </p:extLst>
            </p:nvPr>
          </p:nvGraphicFramePr>
          <p:xfrm>
            <a:off x="190499" y="1241150"/>
            <a:ext cx="5198169" cy="4786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1515A826-321F-4FA6-A202-2724B989C833}"/>
                </a:ext>
              </a:extLst>
            </p:cNvPr>
            <p:cNvGrpSpPr/>
            <p:nvPr/>
          </p:nvGrpSpPr>
          <p:grpSpPr>
            <a:xfrm>
              <a:off x="190499" y="6027366"/>
              <a:ext cx="3697834" cy="1078816"/>
              <a:chOff x="-1" y="5759992"/>
              <a:chExt cx="3697834" cy="1078816"/>
            </a:xfrm>
          </p:grpSpPr>
          <p:sp>
            <p:nvSpPr>
              <p:cNvPr id="7" name="Google Shape;338;p34">
                <a:extLst>
                  <a:ext uri="{FF2B5EF4-FFF2-40B4-BE49-F238E27FC236}">
                    <a16:creationId xmlns:a16="http://schemas.microsoft.com/office/drawing/2014/main" id="{0A07FBA5-18DD-4E74-9171-0C1CB4D4A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5759992"/>
                <a:ext cx="3566617" cy="771200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1000"/>
                  </a:spcBef>
                </a:pPr>
                <a:r>
                  <a:rPr lang="ru-RU" sz="1800" spc="100" dirty="0">
                    <a:solidFill>
                      <a:srgbClr val="EBEBEB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внешняя переналадка</a:t>
                </a:r>
              </a:p>
            </p:txBody>
          </p:sp>
          <p:sp>
            <p:nvSpPr>
              <p:cNvPr id="8" name="Google Shape;338;p34">
                <a:extLst>
                  <a:ext uri="{FF2B5EF4-FFF2-40B4-BE49-F238E27FC236}">
                    <a16:creationId xmlns:a16="http://schemas.microsoft.com/office/drawing/2014/main" id="{1FA45E91-3A13-47BD-9D49-3D327079B1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216" y="6067608"/>
                <a:ext cx="3566617" cy="771200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1000"/>
                  </a:spcBef>
                </a:pPr>
                <a:r>
                  <a:rPr lang="ru-RU" sz="1800" spc="100" dirty="0">
                    <a:solidFill>
                      <a:srgbClr val="EBEBEB"/>
                    </a:solidFill>
                    <a:latin typeface="Arial Narrow" panose="020B0606020202030204" pitchFamily="34" charset="0"/>
                    <a:ea typeface="+mn-ea"/>
                    <a:cs typeface="+mn-cs"/>
                  </a:rPr>
                  <a:t>внутренняя переналадка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613422C-C240-4807-90DE-3264405B42D8}"/>
                  </a:ext>
                </a:extLst>
              </p:cNvPr>
              <p:cNvSpPr/>
              <p:nvPr/>
            </p:nvSpPr>
            <p:spPr>
              <a:xfrm>
                <a:off x="424012" y="6017387"/>
                <a:ext cx="138542" cy="138542"/>
              </a:xfrm>
              <a:prstGeom prst="rect">
                <a:avLst/>
              </a:prstGeom>
              <a:solidFill>
                <a:srgbClr val="626BE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38EF08E-CBDC-4F5A-BE40-5508F321A1AA}"/>
                  </a:ext>
                </a:extLst>
              </p:cNvPr>
              <p:cNvSpPr/>
              <p:nvPr/>
            </p:nvSpPr>
            <p:spPr>
              <a:xfrm>
                <a:off x="424012" y="6320045"/>
                <a:ext cx="138542" cy="138542"/>
              </a:xfrm>
              <a:prstGeom prst="rect">
                <a:avLst/>
              </a:prstGeom>
              <a:solidFill>
                <a:srgbClr val="FFA67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Google Shape;338;p34">
              <a:extLst>
                <a:ext uri="{FF2B5EF4-FFF2-40B4-BE49-F238E27FC236}">
                  <a16:creationId xmlns:a16="http://schemas.microsoft.com/office/drawing/2014/main" id="{CCF6049D-0034-49B0-9E19-AA1D8CF36890}"/>
                </a:ext>
              </a:extLst>
            </p:cNvPr>
            <p:cNvSpPr txBox="1">
              <a:spLocks/>
            </p:cNvSpPr>
            <p:nvPr/>
          </p:nvSpPr>
          <p:spPr>
            <a:xfrm>
              <a:off x="474116" y="1196516"/>
              <a:ext cx="4752974" cy="7712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0"/>
                </a:spcBef>
              </a:pPr>
              <a:r>
                <a:rPr lang="ru-RU" sz="1800" spc="100" dirty="0">
                  <a:solidFill>
                    <a:srgbClr val="EBEBEB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ПРИМЕР РЕЗУЛЬТАТА ПЕРЕНАЛАДКИ</a:t>
              </a:r>
            </a:p>
          </p:txBody>
        </p:sp>
        <p:sp>
          <p:nvSpPr>
            <p:cNvPr id="14" name="Google Shape;338;p34">
              <a:extLst>
                <a:ext uri="{FF2B5EF4-FFF2-40B4-BE49-F238E27FC236}">
                  <a16:creationId xmlns:a16="http://schemas.microsoft.com/office/drawing/2014/main" id="{73E0C5A2-27F8-418E-BDD9-BDC3D6E7A2CC}"/>
                </a:ext>
              </a:extLst>
            </p:cNvPr>
            <p:cNvSpPr txBox="1">
              <a:spLocks/>
            </p:cNvSpPr>
            <p:nvPr/>
          </p:nvSpPr>
          <p:spPr>
            <a:xfrm>
              <a:off x="416966" y="5544546"/>
              <a:ext cx="1062671" cy="3856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0"/>
                </a:spcBef>
              </a:pPr>
              <a:r>
                <a:rPr lang="ru-RU" sz="1800" spc="100" dirty="0">
                  <a:solidFill>
                    <a:srgbClr val="EBEBEB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этап 0</a:t>
              </a:r>
            </a:p>
          </p:txBody>
        </p:sp>
        <p:sp>
          <p:nvSpPr>
            <p:cNvPr id="15" name="Google Shape;338;p34">
              <a:extLst>
                <a:ext uri="{FF2B5EF4-FFF2-40B4-BE49-F238E27FC236}">
                  <a16:creationId xmlns:a16="http://schemas.microsoft.com/office/drawing/2014/main" id="{71610A71-A363-4298-979F-AC9D956718A3}"/>
                </a:ext>
              </a:extLst>
            </p:cNvPr>
            <p:cNvSpPr txBox="1">
              <a:spLocks/>
            </p:cNvSpPr>
            <p:nvPr/>
          </p:nvSpPr>
          <p:spPr>
            <a:xfrm>
              <a:off x="1668870" y="5544546"/>
              <a:ext cx="1062671" cy="3856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0"/>
                </a:spcBef>
              </a:pPr>
              <a:r>
                <a:rPr lang="ru-RU" sz="1800" spc="100" dirty="0">
                  <a:solidFill>
                    <a:srgbClr val="EBEBEB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этап 1</a:t>
              </a:r>
            </a:p>
          </p:txBody>
        </p:sp>
        <p:sp>
          <p:nvSpPr>
            <p:cNvPr id="16" name="Google Shape;338;p34">
              <a:extLst>
                <a:ext uri="{FF2B5EF4-FFF2-40B4-BE49-F238E27FC236}">
                  <a16:creationId xmlns:a16="http://schemas.microsoft.com/office/drawing/2014/main" id="{65892DEE-C96A-48BE-9826-F17FA54CE49E}"/>
                </a:ext>
              </a:extLst>
            </p:cNvPr>
            <p:cNvSpPr txBox="1">
              <a:spLocks/>
            </p:cNvSpPr>
            <p:nvPr/>
          </p:nvSpPr>
          <p:spPr>
            <a:xfrm>
              <a:off x="2892199" y="5544546"/>
              <a:ext cx="1062671" cy="3856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0"/>
                </a:spcBef>
              </a:pPr>
              <a:r>
                <a:rPr lang="ru-RU" sz="1800" spc="100" dirty="0">
                  <a:solidFill>
                    <a:srgbClr val="EBEBEB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этап 2</a:t>
              </a:r>
            </a:p>
          </p:txBody>
        </p:sp>
        <p:sp>
          <p:nvSpPr>
            <p:cNvPr id="17" name="Google Shape;338;p34">
              <a:extLst>
                <a:ext uri="{FF2B5EF4-FFF2-40B4-BE49-F238E27FC236}">
                  <a16:creationId xmlns:a16="http://schemas.microsoft.com/office/drawing/2014/main" id="{DE3E289B-56E0-441E-8848-074187005644}"/>
                </a:ext>
              </a:extLst>
            </p:cNvPr>
            <p:cNvSpPr txBox="1">
              <a:spLocks/>
            </p:cNvSpPr>
            <p:nvPr/>
          </p:nvSpPr>
          <p:spPr>
            <a:xfrm>
              <a:off x="4143446" y="5544546"/>
              <a:ext cx="1062671" cy="3856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0"/>
                </a:spcBef>
              </a:pPr>
              <a:r>
                <a:rPr lang="ru-RU" sz="1800" spc="100" dirty="0">
                  <a:solidFill>
                    <a:srgbClr val="EBEBEB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этап 3</a:t>
              </a:r>
            </a:p>
          </p:txBody>
        </p:sp>
      </p:grpSp>
      <p:sp>
        <p:nvSpPr>
          <p:cNvPr id="18" name="Google Shape;338;p34">
            <a:extLst>
              <a:ext uri="{FF2B5EF4-FFF2-40B4-BE49-F238E27FC236}">
                <a16:creationId xmlns:a16="http://schemas.microsoft.com/office/drawing/2014/main" id="{C0746992-29DC-4F51-A7B8-CC76F64A1F8A}"/>
              </a:ext>
            </a:extLst>
          </p:cNvPr>
          <p:cNvSpPr txBox="1">
            <a:spLocks/>
          </p:cNvSpPr>
          <p:nvPr/>
        </p:nvSpPr>
        <p:spPr>
          <a:xfrm>
            <a:off x="5600701" y="1711376"/>
            <a:ext cx="3352800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FB0EF"/>
                </a:solidFill>
                <a:latin typeface="Arial Black" panose="020B0A04020102020204" pitchFamily="34" charset="0"/>
              </a:rPr>
              <a:t>ВНЕШНЯЯ</a:t>
            </a:r>
            <a:br>
              <a:rPr lang="ru-RU" sz="2400" dirty="0">
                <a:solidFill>
                  <a:srgbClr val="9FB0EF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9FB0EF"/>
                </a:solidFill>
                <a:latin typeface="Arial Black" panose="020B0A04020102020204" pitchFamily="34" charset="0"/>
              </a:rPr>
              <a:t>ПЕРЕНАЛАДКА</a:t>
            </a:r>
          </a:p>
        </p:txBody>
      </p:sp>
      <p:sp>
        <p:nvSpPr>
          <p:cNvPr id="19" name="Google Shape;338;p34">
            <a:extLst>
              <a:ext uri="{FF2B5EF4-FFF2-40B4-BE49-F238E27FC236}">
                <a16:creationId xmlns:a16="http://schemas.microsoft.com/office/drawing/2014/main" id="{361EE0D4-750A-45A6-A4E8-460C1D2B1DD4}"/>
              </a:ext>
            </a:extLst>
          </p:cNvPr>
          <p:cNvSpPr txBox="1">
            <a:spLocks/>
          </p:cNvSpPr>
          <p:nvPr/>
        </p:nvSpPr>
        <p:spPr>
          <a:xfrm>
            <a:off x="5600701" y="3749726"/>
            <a:ext cx="3352800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ВНУТРЕННЯЯ</a:t>
            </a:r>
            <a:b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ПЕРЕНАЛАДКА</a:t>
            </a:r>
          </a:p>
        </p:txBody>
      </p:sp>
      <p:sp>
        <p:nvSpPr>
          <p:cNvPr id="20" name="Google Shape;338;p34">
            <a:extLst>
              <a:ext uri="{FF2B5EF4-FFF2-40B4-BE49-F238E27FC236}">
                <a16:creationId xmlns:a16="http://schemas.microsoft.com/office/drawing/2014/main" id="{72604FFF-BEA1-4D3F-94F9-B68B8AC23BF4}"/>
              </a:ext>
            </a:extLst>
          </p:cNvPr>
          <p:cNvSpPr txBox="1">
            <a:spLocks/>
          </p:cNvSpPr>
          <p:nvPr/>
        </p:nvSpPr>
        <p:spPr>
          <a:xfrm>
            <a:off x="5600701" y="2225631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операции, выполняемые</a:t>
            </a:r>
            <a:b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при остановленном оборудовании</a:t>
            </a:r>
          </a:p>
        </p:txBody>
      </p:sp>
      <p:sp>
        <p:nvSpPr>
          <p:cNvPr id="21" name="Google Shape;338;p34">
            <a:extLst>
              <a:ext uri="{FF2B5EF4-FFF2-40B4-BE49-F238E27FC236}">
                <a16:creationId xmlns:a16="http://schemas.microsoft.com/office/drawing/2014/main" id="{E43BA13B-A901-4B89-9A2B-6DCEDAD40596}"/>
              </a:ext>
            </a:extLst>
          </p:cNvPr>
          <p:cNvSpPr txBox="1">
            <a:spLocks/>
          </p:cNvSpPr>
          <p:nvPr/>
        </p:nvSpPr>
        <p:spPr>
          <a:xfrm>
            <a:off x="5600701" y="4251599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операции, выполняемые</a:t>
            </a:r>
            <a:b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без остановки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47365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Прямая соединительная линия 112"/>
          <p:cNvCxnSpPr/>
          <p:nvPr/>
        </p:nvCxnSpPr>
        <p:spPr>
          <a:xfrm flipV="1">
            <a:off x="4135549" y="2696026"/>
            <a:ext cx="336836" cy="145495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816165" y="836023"/>
            <a:ext cx="2361003" cy="5338354"/>
            <a:chOff x="1486990" y="836023"/>
            <a:chExt cx="2361003" cy="5338354"/>
          </a:xfrm>
        </p:grpSpPr>
        <p:sp>
          <p:nvSpPr>
            <p:cNvPr id="41" name="Полилиния 40"/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18000">
                    <a:srgbClr val="95B2F1"/>
                  </a:gs>
                  <a:gs pos="80000">
                    <a:srgbClr val="FFBE9D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Google Shape;338;p34"/>
          <p:cNvSpPr txBox="1">
            <a:spLocks/>
          </p:cNvSpPr>
          <p:nvPr/>
        </p:nvSpPr>
        <p:spPr>
          <a:xfrm>
            <a:off x="-27250" y="3033951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5B2F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ПРЕИМУЩЕСТВА</a:t>
            </a:r>
          </a:p>
        </p:txBody>
      </p:sp>
      <p:sp>
        <p:nvSpPr>
          <p:cNvPr id="16" name="Google Shape;338;p34"/>
          <p:cNvSpPr txBox="1">
            <a:spLocks/>
          </p:cNvSpPr>
          <p:nvPr/>
        </p:nvSpPr>
        <p:spPr>
          <a:xfrm>
            <a:off x="-16593" y="3210647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10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РЕАЛИЗАЦИИ </a:t>
            </a:r>
            <a:r>
              <a: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SMED</a:t>
            </a:r>
            <a:endParaRPr kumimoji="0" lang="ru-RU" sz="1800" b="0" i="0" u="none" strike="noStrike" kern="1200" cap="none" spc="10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183226" y="1972357"/>
            <a:ext cx="1448520" cy="2779012"/>
            <a:chOff x="1596482" y="2157859"/>
            <a:chExt cx="1448520" cy="2779012"/>
          </a:xfrm>
        </p:grpSpPr>
        <p:sp>
          <p:nvSpPr>
            <p:cNvPr id="33" name="Полилиния 32"/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Овал 43"/>
          <p:cNvSpPr/>
          <p:nvPr/>
        </p:nvSpPr>
        <p:spPr>
          <a:xfrm>
            <a:off x="4005741" y="277150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927587" y="22573"/>
            <a:ext cx="4306195" cy="1443611"/>
            <a:chOff x="4007716" y="100810"/>
            <a:chExt cx="4184959" cy="1402968"/>
          </a:xfrm>
        </p:grpSpPr>
        <p:sp>
          <p:nvSpPr>
            <p:cNvPr id="56" name="Овал 55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Пятиугольник 49"/>
            <p:cNvSpPr/>
            <p:nvPr/>
          </p:nvSpPr>
          <p:spPr>
            <a:xfrm>
              <a:off x="4739681" y="356221"/>
              <a:ext cx="3452994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Google Shape;341;p34"/>
            <p:cNvSpPr txBox="1">
              <a:spLocks/>
            </p:cNvSpPr>
            <p:nvPr/>
          </p:nvSpPr>
          <p:spPr>
            <a:xfrm>
              <a:off x="5174295" y="496154"/>
              <a:ext cx="3018380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ГИБКОСТЬ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419872" y="1813495"/>
            <a:ext cx="4310468" cy="1443611"/>
            <a:chOff x="4007716" y="100810"/>
            <a:chExt cx="4189112" cy="1402968"/>
          </a:xfrm>
        </p:grpSpPr>
        <p:sp>
          <p:nvSpPr>
            <p:cNvPr id="83" name="Овал 82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Пятиугольник 84"/>
            <p:cNvSpPr/>
            <p:nvPr/>
          </p:nvSpPr>
          <p:spPr>
            <a:xfrm>
              <a:off x="4739680" y="356221"/>
              <a:ext cx="3457147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8C81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Google Shape;341;p34"/>
            <p:cNvSpPr txBox="1">
              <a:spLocks/>
            </p:cNvSpPr>
            <p:nvPr/>
          </p:nvSpPr>
          <p:spPr>
            <a:xfrm>
              <a:off x="5178448" y="484877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БЫСТРАЯ ПОСТАВКА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419872" y="3604417"/>
            <a:ext cx="4329508" cy="1443611"/>
            <a:chOff x="4007716" y="100810"/>
            <a:chExt cx="4207616" cy="1402968"/>
          </a:xfrm>
        </p:grpSpPr>
        <p:sp>
          <p:nvSpPr>
            <p:cNvPr id="95" name="Овал 94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Пятиугольник 96"/>
            <p:cNvSpPr/>
            <p:nvPr/>
          </p:nvSpPr>
          <p:spPr>
            <a:xfrm>
              <a:off x="4739681" y="356221"/>
              <a:ext cx="3457146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AD8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Google Shape;341;p34"/>
            <p:cNvSpPr txBox="1">
              <a:spLocks/>
            </p:cNvSpPr>
            <p:nvPr/>
          </p:nvSpPr>
          <p:spPr>
            <a:xfrm>
              <a:off x="5196952" y="492730"/>
              <a:ext cx="3018380" cy="100317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ВЫСОКОЕ КАЧЕСТВО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927587" y="5395339"/>
            <a:ext cx="4374557" cy="1443611"/>
            <a:chOff x="4007716" y="100810"/>
            <a:chExt cx="4207616" cy="1402968"/>
          </a:xfrm>
        </p:grpSpPr>
        <p:sp>
          <p:nvSpPr>
            <p:cNvPr id="101" name="Овал 100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Пятиугольник 102"/>
            <p:cNvSpPr/>
            <p:nvPr/>
          </p:nvSpPr>
          <p:spPr>
            <a:xfrm>
              <a:off x="4739680" y="356221"/>
              <a:ext cx="3452995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Google Shape;341;p34"/>
            <p:cNvSpPr txBox="1">
              <a:spLocks/>
            </p:cNvSpPr>
            <p:nvPr/>
          </p:nvSpPr>
          <p:spPr>
            <a:xfrm>
              <a:off x="5196952" y="364097"/>
              <a:ext cx="3018380" cy="76339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ru-RU" sz="2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ПОВЫШЕНИЕ</a:t>
              </a:r>
              <a:br>
                <a:rPr lang="ru-RU" sz="2000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ru-RU" sz="2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ПРОИЗВОДИТЕЛЬНОСТИ</a:t>
              </a:r>
            </a:p>
          </p:txBody>
        </p:sp>
      </p:grpSp>
      <p:sp>
        <p:nvSpPr>
          <p:cNvPr id="106" name="Овал 105"/>
          <p:cNvSpPr/>
          <p:nvPr/>
        </p:nvSpPr>
        <p:spPr>
          <a:xfrm>
            <a:off x="3386981" y="1607548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3995850" y="4013476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3429968" y="503937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4104810" y="4110605"/>
            <a:ext cx="415564" cy="143871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3488253" y="1009865"/>
            <a:ext cx="546024" cy="677046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510962" y="5128968"/>
            <a:ext cx="546024" cy="677046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oogle Shape;11678;p83">
            <a:extLst>
              <a:ext uri="{FF2B5EF4-FFF2-40B4-BE49-F238E27FC236}">
                <a16:creationId xmlns:a16="http://schemas.microsoft.com/office/drawing/2014/main" id="{18B67C4D-883B-49B6-A0DE-4B963584E572}"/>
              </a:ext>
            </a:extLst>
          </p:cNvPr>
          <p:cNvGrpSpPr/>
          <p:nvPr/>
        </p:nvGrpSpPr>
        <p:grpSpPr>
          <a:xfrm>
            <a:off x="4342360" y="5862106"/>
            <a:ext cx="657224" cy="549220"/>
            <a:chOff x="849686" y="2909570"/>
            <a:chExt cx="374730" cy="332504"/>
          </a:xfrm>
        </p:grpSpPr>
        <p:sp>
          <p:nvSpPr>
            <p:cNvPr id="176" name="Google Shape;11679;p83">
              <a:extLst>
                <a:ext uri="{FF2B5EF4-FFF2-40B4-BE49-F238E27FC236}">
                  <a16:creationId xmlns:a16="http://schemas.microsoft.com/office/drawing/2014/main" id="{1DED62D2-B06B-4D43-B8AA-6F78F6CE76CE}"/>
                </a:ext>
              </a:extLst>
            </p:cNvPr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80;p83">
              <a:extLst>
                <a:ext uri="{FF2B5EF4-FFF2-40B4-BE49-F238E27FC236}">
                  <a16:creationId xmlns:a16="http://schemas.microsoft.com/office/drawing/2014/main" id="{6EEF80C8-847E-49FB-8C2F-ED894A286403}"/>
                </a:ext>
              </a:extLst>
            </p:cNvPr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81;p83">
              <a:extLst>
                <a:ext uri="{FF2B5EF4-FFF2-40B4-BE49-F238E27FC236}">
                  <a16:creationId xmlns:a16="http://schemas.microsoft.com/office/drawing/2014/main" id="{91E4C456-7B82-4447-9985-7AAD8F462A64}"/>
                </a:ext>
              </a:extLst>
            </p:cNvPr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682;p83">
              <a:extLst>
                <a:ext uri="{FF2B5EF4-FFF2-40B4-BE49-F238E27FC236}">
                  <a16:creationId xmlns:a16="http://schemas.microsoft.com/office/drawing/2014/main" id="{840E9094-02FD-4F3D-9EA7-1E1D09DF0C46}"/>
                </a:ext>
              </a:extLst>
            </p:cNvPr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683;p83">
              <a:extLst>
                <a:ext uri="{FF2B5EF4-FFF2-40B4-BE49-F238E27FC236}">
                  <a16:creationId xmlns:a16="http://schemas.microsoft.com/office/drawing/2014/main" id="{B31FF3C1-21EA-46FD-A06A-50217FDF8475}"/>
                </a:ext>
              </a:extLst>
            </p:cNvPr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684;p83">
              <a:extLst>
                <a:ext uri="{FF2B5EF4-FFF2-40B4-BE49-F238E27FC236}">
                  <a16:creationId xmlns:a16="http://schemas.microsoft.com/office/drawing/2014/main" id="{49BF58E3-EC36-4C0D-92E2-E4A4BD2F500A}"/>
                </a:ext>
              </a:extLst>
            </p:cNvPr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685;p83">
              <a:extLst>
                <a:ext uri="{FF2B5EF4-FFF2-40B4-BE49-F238E27FC236}">
                  <a16:creationId xmlns:a16="http://schemas.microsoft.com/office/drawing/2014/main" id="{8E21CFEF-CCB9-4BEC-A220-B631619129DC}"/>
                </a:ext>
              </a:extLst>
            </p:cNvPr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686;p83">
              <a:extLst>
                <a:ext uri="{FF2B5EF4-FFF2-40B4-BE49-F238E27FC236}">
                  <a16:creationId xmlns:a16="http://schemas.microsoft.com/office/drawing/2014/main" id="{21A50B75-5F49-47F0-9B03-25B18339C08D}"/>
                </a:ext>
              </a:extLst>
            </p:cNvPr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687;p83">
              <a:extLst>
                <a:ext uri="{FF2B5EF4-FFF2-40B4-BE49-F238E27FC236}">
                  <a16:creationId xmlns:a16="http://schemas.microsoft.com/office/drawing/2014/main" id="{17820DA0-F906-4659-AB0B-6A0E38E71298}"/>
                </a:ext>
              </a:extLst>
            </p:cNvPr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688;p83">
              <a:extLst>
                <a:ext uri="{FF2B5EF4-FFF2-40B4-BE49-F238E27FC236}">
                  <a16:creationId xmlns:a16="http://schemas.microsoft.com/office/drawing/2014/main" id="{329DC86F-7CF9-4F18-A296-16E4BFA0412A}"/>
                </a:ext>
              </a:extLst>
            </p:cNvPr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689;p83">
              <a:extLst>
                <a:ext uri="{FF2B5EF4-FFF2-40B4-BE49-F238E27FC236}">
                  <a16:creationId xmlns:a16="http://schemas.microsoft.com/office/drawing/2014/main" id="{0EC439D0-8FFE-4D63-A1DC-4E90B7A7F981}"/>
                </a:ext>
              </a:extLst>
            </p:cNvPr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3764;p84">
            <a:extLst>
              <a:ext uri="{FF2B5EF4-FFF2-40B4-BE49-F238E27FC236}">
                <a16:creationId xmlns:a16="http://schemas.microsoft.com/office/drawing/2014/main" id="{FBD11EE2-D2C9-43D4-AD73-DA31343EECED}"/>
              </a:ext>
            </a:extLst>
          </p:cNvPr>
          <p:cNvGrpSpPr/>
          <p:nvPr/>
        </p:nvGrpSpPr>
        <p:grpSpPr>
          <a:xfrm>
            <a:off x="4810703" y="4067679"/>
            <a:ext cx="649813" cy="453922"/>
            <a:chOff x="1330255" y="3845718"/>
            <a:chExt cx="358996" cy="250774"/>
          </a:xfrm>
        </p:grpSpPr>
        <p:sp>
          <p:nvSpPr>
            <p:cNvPr id="112" name="Google Shape;13765;p84">
              <a:extLst>
                <a:ext uri="{FF2B5EF4-FFF2-40B4-BE49-F238E27FC236}">
                  <a16:creationId xmlns:a16="http://schemas.microsoft.com/office/drawing/2014/main" id="{2D8E0A40-3D04-4585-9A15-3B62840D875D}"/>
                </a:ext>
              </a:extLst>
            </p:cNvPr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766;p84">
              <a:extLst>
                <a:ext uri="{FF2B5EF4-FFF2-40B4-BE49-F238E27FC236}">
                  <a16:creationId xmlns:a16="http://schemas.microsoft.com/office/drawing/2014/main" id="{D2328771-B6DD-4523-841C-9EC17BB7D990}"/>
                </a:ext>
              </a:extLst>
            </p:cNvPr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767;p84">
              <a:extLst>
                <a:ext uri="{FF2B5EF4-FFF2-40B4-BE49-F238E27FC236}">
                  <a16:creationId xmlns:a16="http://schemas.microsoft.com/office/drawing/2014/main" id="{5C063F94-9089-42B4-84E6-2D32A1716C08}"/>
                </a:ext>
              </a:extLst>
            </p:cNvPr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768;p84">
              <a:extLst>
                <a:ext uri="{FF2B5EF4-FFF2-40B4-BE49-F238E27FC236}">
                  <a16:creationId xmlns:a16="http://schemas.microsoft.com/office/drawing/2014/main" id="{6A4DB0A4-5DDC-477F-8313-949C51A6D29E}"/>
                </a:ext>
              </a:extLst>
            </p:cNvPr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769;p84">
              <a:extLst>
                <a:ext uri="{FF2B5EF4-FFF2-40B4-BE49-F238E27FC236}">
                  <a16:creationId xmlns:a16="http://schemas.microsoft.com/office/drawing/2014/main" id="{3794A24C-7A28-451F-870E-A35F57C59E9A}"/>
                </a:ext>
              </a:extLst>
            </p:cNvPr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770;p84">
              <a:extLst>
                <a:ext uri="{FF2B5EF4-FFF2-40B4-BE49-F238E27FC236}">
                  <a16:creationId xmlns:a16="http://schemas.microsoft.com/office/drawing/2014/main" id="{E411E708-FD29-45D7-87BF-F5E3A4288FDB}"/>
                </a:ext>
              </a:extLst>
            </p:cNvPr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771;p84">
              <a:extLst>
                <a:ext uri="{FF2B5EF4-FFF2-40B4-BE49-F238E27FC236}">
                  <a16:creationId xmlns:a16="http://schemas.microsoft.com/office/drawing/2014/main" id="{C7CA2DCC-F74E-419B-A9B7-B4028D27DD51}"/>
                </a:ext>
              </a:extLst>
            </p:cNvPr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772;p84">
              <a:extLst>
                <a:ext uri="{FF2B5EF4-FFF2-40B4-BE49-F238E27FC236}">
                  <a16:creationId xmlns:a16="http://schemas.microsoft.com/office/drawing/2014/main" id="{9CA2544E-0406-4096-B432-5BA817E32857}"/>
                </a:ext>
              </a:extLst>
            </p:cNvPr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773;p84">
              <a:extLst>
                <a:ext uri="{FF2B5EF4-FFF2-40B4-BE49-F238E27FC236}">
                  <a16:creationId xmlns:a16="http://schemas.microsoft.com/office/drawing/2014/main" id="{1B2EFE57-5EC3-4810-BF03-255A731EA014}"/>
                </a:ext>
              </a:extLst>
            </p:cNvPr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774;p84">
              <a:extLst>
                <a:ext uri="{FF2B5EF4-FFF2-40B4-BE49-F238E27FC236}">
                  <a16:creationId xmlns:a16="http://schemas.microsoft.com/office/drawing/2014/main" id="{FB309B48-2AED-44A4-9DDB-80AFF171A408}"/>
                </a:ext>
              </a:extLst>
            </p:cNvPr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1549;p83">
            <a:extLst>
              <a:ext uri="{FF2B5EF4-FFF2-40B4-BE49-F238E27FC236}">
                <a16:creationId xmlns:a16="http://schemas.microsoft.com/office/drawing/2014/main" id="{7812DFBE-D5D9-4514-9ECE-53E0EF14B5EF}"/>
              </a:ext>
            </a:extLst>
          </p:cNvPr>
          <p:cNvGrpSpPr/>
          <p:nvPr/>
        </p:nvGrpSpPr>
        <p:grpSpPr>
          <a:xfrm>
            <a:off x="4227207" y="351584"/>
            <a:ext cx="778589" cy="778589"/>
            <a:chOff x="3117788" y="3812546"/>
            <a:chExt cx="341065" cy="341065"/>
          </a:xfrm>
        </p:grpSpPr>
        <p:sp>
          <p:nvSpPr>
            <p:cNvPr id="195" name="Google Shape;11550;p83">
              <a:extLst>
                <a:ext uri="{FF2B5EF4-FFF2-40B4-BE49-F238E27FC236}">
                  <a16:creationId xmlns:a16="http://schemas.microsoft.com/office/drawing/2014/main" id="{3904140A-BE2E-472E-9318-D8ED892C6DB6}"/>
                </a:ext>
              </a:extLst>
            </p:cNvPr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551;p83">
              <a:extLst>
                <a:ext uri="{FF2B5EF4-FFF2-40B4-BE49-F238E27FC236}">
                  <a16:creationId xmlns:a16="http://schemas.microsoft.com/office/drawing/2014/main" id="{FD411331-1F26-4A29-A2AE-6697493960C1}"/>
                </a:ext>
              </a:extLst>
            </p:cNvPr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552;p83">
              <a:extLst>
                <a:ext uri="{FF2B5EF4-FFF2-40B4-BE49-F238E27FC236}">
                  <a16:creationId xmlns:a16="http://schemas.microsoft.com/office/drawing/2014/main" id="{F5D66293-BC7B-4B29-A0C6-25BF68B14C4F}"/>
                </a:ext>
              </a:extLst>
            </p:cNvPr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553;p83">
              <a:extLst>
                <a:ext uri="{FF2B5EF4-FFF2-40B4-BE49-F238E27FC236}">
                  <a16:creationId xmlns:a16="http://schemas.microsoft.com/office/drawing/2014/main" id="{A236F55D-3D52-4FA9-A025-877DB13567DA}"/>
                </a:ext>
              </a:extLst>
            </p:cNvPr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554;p83">
              <a:extLst>
                <a:ext uri="{FF2B5EF4-FFF2-40B4-BE49-F238E27FC236}">
                  <a16:creationId xmlns:a16="http://schemas.microsoft.com/office/drawing/2014/main" id="{C1948087-BE77-438E-B473-62C6E2183180}"/>
                </a:ext>
              </a:extLst>
            </p:cNvPr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555;p83">
              <a:extLst>
                <a:ext uri="{FF2B5EF4-FFF2-40B4-BE49-F238E27FC236}">
                  <a16:creationId xmlns:a16="http://schemas.microsoft.com/office/drawing/2014/main" id="{1FAE5C02-FE9B-4306-84F3-6CB6FA33CBA8}"/>
                </a:ext>
              </a:extLst>
            </p:cNvPr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9477;p81">
            <a:extLst>
              <a:ext uri="{FF2B5EF4-FFF2-40B4-BE49-F238E27FC236}">
                <a16:creationId xmlns:a16="http://schemas.microsoft.com/office/drawing/2014/main" id="{63E74E41-F09E-4030-8D4F-ED7F5F90EEF0}"/>
              </a:ext>
            </a:extLst>
          </p:cNvPr>
          <p:cNvGrpSpPr/>
          <p:nvPr/>
        </p:nvGrpSpPr>
        <p:grpSpPr>
          <a:xfrm>
            <a:off x="4741850" y="2235673"/>
            <a:ext cx="725220" cy="650060"/>
            <a:chOff x="1913012" y="2764940"/>
            <a:chExt cx="417523" cy="374252"/>
          </a:xfrm>
        </p:grpSpPr>
        <p:sp>
          <p:nvSpPr>
            <p:cNvPr id="202" name="Google Shape;9478;p81">
              <a:extLst>
                <a:ext uri="{FF2B5EF4-FFF2-40B4-BE49-F238E27FC236}">
                  <a16:creationId xmlns:a16="http://schemas.microsoft.com/office/drawing/2014/main" id="{7E184DD9-8ADA-44DF-BEE0-3730909416EA}"/>
                </a:ext>
              </a:extLst>
            </p:cNvPr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479;p81">
              <a:extLst>
                <a:ext uri="{FF2B5EF4-FFF2-40B4-BE49-F238E27FC236}">
                  <a16:creationId xmlns:a16="http://schemas.microsoft.com/office/drawing/2014/main" id="{2BEF44B1-4A07-49A5-81E5-3C09C951D2E5}"/>
                </a:ext>
              </a:extLst>
            </p:cNvPr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480;p81">
              <a:extLst>
                <a:ext uri="{FF2B5EF4-FFF2-40B4-BE49-F238E27FC236}">
                  <a16:creationId xmlns:a16="http://schemas.microsoft.com/office/drawing/2014/main" id="{F9777E04-293E-4616-96E4-3BECC3BB379F}"/>
                </a:ext>
              </a:extLst>
            </p:cNvPr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481;p81">
              <a:extLst>
                <a:ext uri="{FF2B5EF4-FFF2-40B4-BE49-F238E27FC236}">
                  <a16:creationId xmlns:a16="http://schemas.microsoft.com/office/drawing/2014/main" id="{B2A3B8C9-1F54-4CC3-8089-1C27A055AA87}"/>
                </a:ext>
              </a:extLst>
            </p:cNvPr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482;p81">
              <a:extLst>
                <a:ext uri="{FF2B5EF4-FFF2-40B4-BE49-F238E27FC236}">
                  <a16:creationId xmlns:a16="http://schemas.microsoft.com/office/drawing/2014/main" id="{18550251-7D27-4731-8369-3D80CCE7B2B6}"/>
                </a:ext>
              </a:extLst>
            </p:cNvPr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483;p81">
              <a:extLst>
                <a:ext uri="{FF2B5EF4-FFF2-40B4-BE49-F238E27FC236}">
                  <a16:creationId xmlns:a16="http://schemas.microsoft.com/office/drawing/2014/main" id="{416F0FFE-0145-4E8A-A91F-6B0997195B73}"/>
                </a:ext>
              </a:extLst>
            </p:cNvPr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484;p81">
              <a:extLst>
                <a:ext uri="{FF2B5EF4-FFF2-40B4-BE49-F238E27FC236}">
                  <a16:creationId xmlns:a16="http://schemas.microsoft.com/office/drawing/2014/main" id="{AC903A24-FB8D-449F-8D64-55834C873191}"/>
                </a:ext>
              </a:extLst>
            </p:cNvPr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485;p81">
              <a:extLst>
                <a:ext uri="{FF2B5EF4-FFF2-40B4-BE49-F238E27FC236}">
                  <a16:creationId xmlns:a16="http://schemas.microsoft.com/office/drawing/2014/main" id="{984A3B46-7E1D-4B2B-9A83-FB08CC7DB759}"/>
                </a:ext>
              </a:extLst>
            </p:cNvPr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486;p81">
              <a:extLst>
                <a:ext uri="{FF2B5EF4-FFF2-40B4-BE49-F238E27FC236}">
                  <a16:creationId xmlns:a16="http://schemas.microsoft.com/office/drawing/2014/main" id="{8547843D-76C8-4FB9-9CEC-186BC3184CA8}"/>
                </a:ext>
              </a:extLst>
            </p:cNvPr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487;p81">
              <a:extLst>
                <a:ext uri="{FF2B5EF4-FFF2-40B4-BE49-F238E27FC236}">
                  <a16:creationId xmlns:a16="http://schemas.microsoft.com/office/drawing/2014/main" id="{90756049-6B5E-4EB7-9F9D-7C9EB6EEF234}"/>
                </a:ext>
              </a:extLst>
            </p:cNvPr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488;p81">
              <a:extLst>
                <a:ext uri="{FF2B5EF4-FFF2-40B4-BE49-F238E27FC236}">
                  <a16:creationId xmlns:a16="http://schemas.microsoft.com/office/drawing/2014/main" id="{4256692F-05D2-4807-BB8B-C035FA3E5C95}"/>
                </a:ext>
              </a:extLst>
            </p:cNvPr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489;p81">
              <a:extLst>
                <a:ext uri="{FF2B5EF4-FFF2-40B4-BE49-F238E27FC236}">
                  <a16:creationId xmlns:a16="http://schemas.microsoft.com/office/drawing/2014/main" id="{782C105F-6A51-4EEF-BECF-0AE15A7D5C29}"/>
                </a:ext>
              </a:extLst>
            </p:cNvPr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526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Рисунок 764">
            <a:extLst>
              <a:ext uri="{FF2B5EF4-FFF2-40B4-BE49-F238E27FC236}">
                <a16:creationId xmlns:a16="http://schemas.microsoft.com/office/drawing/2014/main" id="{E22C2434-D39A-43FE-8978-EE43859A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" t="4473" r="2797" b="3538"/>
          <a:stretch/>
        </p:blipFill>
        <p:spPr>
          <a:xfrm>
            <a:off x="0" y="1963152"/>
            <a:ext cx="3594102" cy="2571733"/>
          </a:xfrm>
          <a:prstGeom prst="rect">
            <a:avLst/>
          </a:prstGeom>
          <a:ln w="28575">
            <a:solidFill>
              <a:srgbClr val="9FB0EF"/>
            </a:solidFill>
          </a:ln>
        </p:spPr>
      </p:pic>
      <p:sp>
        <p:nvSpPr>
          <p:cNvPr id="2" name="Google Shape;338;p34">
            <a:extLst>
              <a:ext uri="{FF2B5EF4-FFF2-40B4-BE49-F238E27FC236}">
                <a16:creationId xmlns:a16="http://schemas.microsoft.com/office/drawing/2014/main" id="{2A110C39-B182-45CF-B464-6B2B731F5225}"/>
              </a:ext>
            </a:extLst>
          </p:cNvPr>
          <p:cNvSpPr txBox="1">
            <a:spLocks/>
          </p:cNvSpPr>
          <p:nvPr/>
        </p:nvSpPr>
        <p:spPr>
          <a:xfrm>
            <a:off x="3986796" y="2657800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6A9EE"/>
                </a:solidFill>
                <a:latin typeface="Arial Black" panose="020B0A04020102020204" pitchFamily="34" charset="0"/>
              </a:rPr>
              <a:t>СИСТЕМА КАНБАН</a:t>
            </a:r>
          </a:p>
        </p:txBody>
      </p:sp>
      <p:sp>
        <p:nvSpPr>
          <p:cNvPr id="3" name="Google Shape;338;p34">
            <a:extLst>
              <a:ext uri="{FF2B5EF4-FFF2-40B4-BE49-F238E27FC236}">
                <a16:creationId xmlns:a16="http://schemas.microsoft.com/office/drawing/2014/main" id="{35A78090-AA02-4DD6-9731-667D5AA79D26}"/>
              </a:ext>
            </a:extLst>
          </p:cNvPr>
          <p:cNvSpPr txBox="1">
            <a:spLocks/>
          </p:cNvSpPr>
          <p:nvPr/>
        </p:nvSpPr>
        <p:spPr>
          <a:xfrm>
            <a:off x="3999668" y="2843807"/>
            <a:ext cx="4849057" cy="180919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«контрольная карточка», позволяющая реализовать основной принцип </a:t>
            </a:r>
            <a:r>
              <a:rPr lang="en-US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JIT</a:t>
            </a: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 – производить только необходимую продукцию </a:t>
            </a:r>
            <a:b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 требуемом количестве и в нужное время</a:t>
            </a:r>
          </a:p>
        </p:txBody>
      </p:sp>
      <p:pic>
        <p:nvPicPr>
          <p:cNvPr id="764" name="Рисунок 763">
            <a:extLst>
              <a:ext uri="{FF2B5EF4-FFF2-40B4-BE49-F238E27FC236}">
                <a16:creationId xmlns:a16="http://schemas.microsoft.com/office/drawing/2014/main" id="{4465FE5A-0BA9-4048-8632-E439672DB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38" r="2821" b="4934"/>
          <a:stretch/>
        </p:blipFill>
        <p:spPr>
          <a:xfrm>
            <a:off x="-3177" y="28505"/>
            <a:ext cx="3594102" cy="2022898"/>
          </a:xfrm>
          <a:prstGeom prst="rect">
            <a:avLst/>
          </a:prstGeom>
          <a:ln w="28575">
            <a:solidFill>
              <a:srgbClr val="9FB0EF"/>
            </a:solidFill>
          </a:ln>
        </p:spPr>
      </p:pic>
      <p:pic>
        <p:nvPicPr>
          <p:cNvPr id="766" name="Рисунок 765">
            <a:extLst>
              <a:ext uri="{FF2B5EF4-FFF2-40B4-BE49-F238E27FC236}">
                <a16:creationId xmlns:a16="http://schemas.microsoft.com/office/drawing/2014/main" id="{4EAA3E8F-6F7D-4487-954E-6A7EAC1CA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6" b="6130"/>
          <a:stretch/>
        </p:blipFill>
        <p:spPr>
          <a:xfrm>
            <a:off x="0" y="4573028"/>
            <a:ext cx="3597469" cy="2256823"/>
          </a:xfrm>
          <a:prstGeom prst="rect">
            <a:avLst/>
          </a:prstGeom>
          <a:ln w="28575">
            <a:solidFill>
              <a:srgbClr val="9FB0EF"/>
            </a:solidFill>
          </a:ln>
        </p:spPr>
      </p:pic>
    </p:spTree>
    <p:extLst>
      <p:ext uri="{BB962C8B-B14F-4D97-AF65-F5344CB8AC3E}">
        <p14:creationId xmlns:p14="http://schemas.microsoft.com/office/powerpoint/2010/main" val="156201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A1FFA-785F-420A-8310-B0FE37E686B6}"/>
              </a:ext>
            </a:extLst>
          </p:cNvPr>
          <p:cNvGrpSpPr/>
          <p:nvPr/>
        </p:nvGrpSpPr>
        <p:grpSpPr>
          <a:xfrm>
            <a:off x="1383727" y="988369"/>
            <a:ext cx="2181555" cy="4932612"/>
            <a:chOff x="1486990" y="836023"/>
            <a:chExt cx="2361003" cy="5338354"/>
          </a:xfrm>
        </p:grpSpPr>
        <p:sp>
          <p:nvSpPr>
            <p:cNvPr id="3" name="Полилиния 40">
              <a:extLst>
                <a:ext uri="{FF2B5EF4-FFF2-40B4-BE49-F238E27FC236}">
                  <a16:creationId xmlns:a16="http://schemas.microsoft.com/office/drawing/2014/main" id="{371DF54F-9CF2-4BED-847E-7E4CE081E044}"/>
                </a:ext>
              </a:extLst>
            </p:cNvPr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28000">
                    <a:srgbClr val="FFB5AB"/>
                  </a:gs>
                  <a:gs pos="65000">
                    <a:srgbClr val="96A9EE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44EB41B-A927-4C84-9F1E-6C165E4A2516}"/>
                </a:ext>
              </a:extLst>
            </p:cNvPr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2B598B5-FFD2-4D0F-B600-1A6B21D9F039}"/>
              </a:ext>
            </a:extLst>
          </p:cNvPr>
          <p:cNvGrpSpPr/>
          <p:nvPr/>
        </p:nvGrpSpPr>
        <p:grpSpPr>
          <a:xfrm>
            <a:off x="1542299" y="1742817"/>
            <a:ext cx="1691665" cy="3245491"/>
            <a:chOff x="1596482" y="2157859"/>
            <a:chExt cx="1448520" cy="2779012"/>
          </a:xfrm>
        </p:grpSpPr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3B0082FC-4F87-4777-947E-F0F71430B2DB}"/>
                </a:ext>
              </a:extLst>
            </p:cNvPr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33">
              <a:extLst>
                <a:ext uri="{FF2B5EF4-FFF2-40B4-BE49-F238E27FC236}">
                  <a16:creationId xmlns:a16="http://schemas.microsoft.com/office/drawing/2014/main" id="{3F8BD6F2-AB0E-405B-A690-F12271775629}"/>
                </a:ext>
              </a:extLst>
            </p:cNvPr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338;p34">
            <a:extLst>
              <a:ext uri="{FF2B5EF4-FFF2-40B4-BE49-F238E27FC236}">
                <a16:creationId xmlns:a16="http://schemas.microsoft.com/office/drawing/2014/main" id="{5998FFB0-2357-4BED-A9A1-DBAAEAA641F4}"/>
              </a:ext>
            </a:extLst>
          </p:cNvPr>
          <p:cNvSpPr txBox="1">
            <a:spLocks/>
          </p:cNvSpPr>
          <p:nvPr/>
        </p:nvSpPr>
        <p:spPr>
          <a:xfrm>
            <a:off x="-488168" y="2959738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rgbClr val="FF9081"/>
                </a:solidFill>
                <a:latin typeface="Arial Black" panose="020B0A04020102020204" pitchFamily="34" charset="0"/>
              </a:rPr>
              <a:t>ИНФОРМАЦИЯ</a:t>
            </a:r>
          </a:p>
        </p:txBody>
      </p:sp>
      <p:sp>
        <p:nvSpPr>
          <p:cNvPr id="15" name="Google Shape;338;p34">
            <a:extLst>
              <a:ext uri="{FF2B5EF4-FFF2-40B4-BE49-F238E27FC236}">
                <a16:creationId xmlns:a16="http://schemas.microsoft.com/office/drawing/2014/main" id="{40DAF2C5-A474-4E84-98D0-5A6FA5D10031}"/>
              </a:ext>
            </a:extLst>
          </p:cNvPr>
          <p:cNvSpPr txBox="1">
            <a:spLocks/>
          </p:cNvSpPr>
          <p:nvPr/>
        </p:nvSpPr>
        <p:spPr>
          <a:xfrm>
            <a:off x="245730" y="3167285"/>
            <a:ext cx="243410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 СИСТЕМЕ КАНБАН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9453EB-BC74-4A2A-AC33-106C517E75F0}"/>
              </a:ext>
            </a:extLst>
          </p:cNvPr>
          <p:cNvSpPr/>
          <p:nvPr/>
        </p:nvSpPr>
        <p:spPr>
          <a:xfrm>
            <a:off x="3054777" y="4641150"/>
            <a:ext cx="179188" cy="179188"/>
          </a:xfrm>
          <a:prstGeom prst="ellipse">
            <a:avLst/>
          </a:prstGeom>
          <a:solidFill>
            <a:srgbClr val="96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64F3E8-AC7E-4728-A2DC-F58ED6FAC21B}"/>
              </a:ext>
            </a:extLst>
          </p:cNvPr>
          <p:cNvGrpSpPr/>
          <p:nvPr/>
        </p:nvGrpSpPr>
        <p:grpSpPr>
          <a:xfrm>
            <a:off x="3767247" y="4641150"/>
            <a:ext cx="4328240" cy="1716558"/>
            <a:chOff x="4007716" y="100810"/>
            <a:chExt cx="3537533" cy="140296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5E1FE52-6E41-4A8B-929C-8B4FD58F9BAB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FC9CB9D-CACF-4D88-ABCB-80B0AAF733EF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Пятиугольник 84">
              <a:extLst>
                <a:ext uri="{FF2B5EF4-FFF2-40B4-BE49-F238E27FC236}">
                  <a16:creationId xmlns:a16="http://schemas.microsoft.com/office/drawing/2014/main" id="{BA392FC8-414D-4A9B-8F14-9D80AA50825B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EFA40CC-AF26-4203-9418-27413CB2D938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Google Shape;341;p34">
              <a:extLst>
                <a:ext uri="{FF2B5EF4-FFF2-40B4-BE49-F238E27FC236}">
                  <a16:creationId xmlns:a16="http://schemas.microsoft.com/office/drawing/2014/main" id="{A1DC8BE0-3351-45CC-978E-2CB85EDE3DBB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545363"/>
              <a:ext cx="2196157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ПРОДУКЦИЯ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839B2DE2-B405-44F3-89A6-8A5D9793A17E}"/>
              </a:ext>
            </a:extLst>
          </p:cNvPr>
          <p:cNvSpPr/>
          <p:nvPr/>
        </p:nvSpPr>
        <p:spPr>
          <a:xfrm>
            <a:off x="3054777" y="1948069"/>
            <a:ext cx="179188" cy="179188"/>
          </a:xfrm>
          <a:prstGeom prst="ellipse">
            <a:avLst/>
          </a:prstGeom>
          <a:solidFill>
            <a:srgbClr val="FF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C0F401F-7E9E-4FE2-A988-57C81E04B806}"/>
              </a:ext>
            </a:extLst>
          </p:cNvPr>
          <p:cNvGrpSpPr/>
          <p:nvPr/>
        </p:nvGrpSpPr>
        <p:grpSpPr>
          <a:xfrm>
            <a:off x="3767247" y="410698"/>
            <a:ext cx="5124469" cy="1716558"/>
            <a:chOff x="4007716" y="100810"/>
            <a:chExt cx="4188303" cy="140296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6C21D01-2B45-4306-BE30-C5003802C8D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51583B5-DD1F-41A6-965E-6C2DA92EF326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Пятиугольник 84">
              <a:extLst>
                <a:ext uri="{FF2B5EF4-FFF2-40B4-BE49-F238E27FC236}">
                  <a16:creationId xmlns:a16="http://schemas.microsoft.com/office/drawing/2014/main" id="{61D78A02-C03D-4C47-9A39-62E2B8D5C07C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9EBE9EE-13DA-4FE2-98AF-24662845573E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Google Shape;341;p34">
              <a:extLst>
                <a:ext uri="{FF2B5EF4-FFF2-40B4-BE49-F238E27FC236}">
                  <a16:creationId xmlns:a16="http://schemas.microsoft.com/office/drawing/2014/main" id="{9C4747A1-DB83-4597-868D-BB797A1B7231}"/>
                </a:ext>
              </a:extLst>
            </p:cNvPr>
            <p:cNvSpPr txBox="1">
              <a:spLocks/>
            </p:cNvSpPr>
            <p:nvPr/>
          </p:nvSpPr>
          <p:spPr>
            <a:xfrm>
              <a:off x="5177639" y="403829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ПОЛУЧЕНИЕ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ПРОДУКЦИИ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B9F7EA-0085-4FFB-BC69-546E3BD72FEF}"/>
              </a:ext>
            </a:extLst>
          </p:cNvPr>
          <p:cNvCxnSpPr>
            <a:cxnSpLocks/>
          </p:cNvCxnSpPr>
          <p:nvPr/>
        </p:nvCxnSpPr>
        <p:spPr>
          <a:xfrm flipV="1">
            <a:off x="3179916" y="1552971"/>
            <a:ext cx="679309" cy="443039"/>
          </a:xfrm>
          <a:prstGeom prst="line">
            <a:avLst/>
          </a:prstGeom>
          <a:ln w="38100">
            <a:solidFill>
              <a:srgbClr val="FF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:a16="http://schemas.microsoft.com/office/drawing/2014/main" id="{B17A21DD-3A08-4415-9472-95A25A0D1B35}"/>
              </a:ext>
            </a:extLst>
          </p:cNvPr>
          <p:cNvSpPr/>
          <p:nvPr/>
        </p:nvSpPr>
        <p:spPr>
          <a:xfrm>
            <a:off x="3475443" y="3355556"/>
            <a:ext cx="179188" cy="179188"/>
          </a:xfrm>
          <a:prstGeom prst="ellipse">
            <a:avLst/>
          </a:prstGeom>
          <a:solidFill>
            <a:srgbClr val="A5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0BF9509-3B64-434D-99D6-FC74221DAC7E}"/>
              </a:ext>
            </a:extLst>
          </p:cNvPr>
          <p:cNvGrpSpPr/>
          <p:nvPr/>
        </p:nvGrpSpPr>
        <p:grpSpPr>
          <a:xfrm>
            <a:off x="4621683" y="2596396"/>
            <a:ext cx="5125459" cy="1716558"/>
            <a:chOff x="4007716" y="100810"/>
            <a:chExt cx="4189112" cy="140296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963F7EAE-70C0-41B8-AA08-AC7D938ED3A3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539C967C-532B-41EE-8FA3-94F382A02588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Пятиугольник 84">
              <a:extLst>
                <a:ext uri="{FF2B5EF4-FFF2-40B4-BE49-F238E27FC236}">
                  <a16:creationId xmlns:a16="http://schemas.microsoft.com/office/drawing/2014/main" id="{37607118-F368-429D-B39A-EB82860D396F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352882C-AA1B-499D-94C3-961901C535D9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Google Shape;341;p34">
              <a:extLst>
                <a:ext uri="{FF2B5EF4-FFF2-40B4-BE49-F238E27FC236}">
                  <a16:creationId xmlns:a16="http://schemas.microsoft.com/office/drawing/2014/main" id="{7357347E-0531-481A-A887-974DB2A6A2E0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504436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ТРАНСПОРТИРОВКА</a:t>
              </a: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A29D2BE-287B-40BE-AC67-B8336A6A86A3}"/>
              </a:ext>
            </a:extLst>
          </p:cNvPr>
          <p:cNvCxnSpPr>
            <a:cxnSpLocks/>
          </p:cNvCxnSpPr>
          <p:nvPr/>
        </p:nvCxnSpPr>
        <p:spPr>
          <a:xfrm flipH="1" flipV="1">
            <a:off x="3191163" y="4751805"/>
            <a:ext cx="679309" cy="443039"/>
          </a:xfrm>
          <a:prstGeom prst="line">
            <a:avLst/>
          </a:prstGeom>
          <a:ln w="38100">
            <a:solidFill>
              <a:srgbClr val="96A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226173E-BF68-40EA-8E76-71B0A3AA369D}"/>
              </a:ext>
            </a:extLst>
          </p:cNvPr>
          <p:cNvCxnSpPr>
            <a:cxnSpLocks/>
            <a:stCxn id="60" idx="2"/>
            <a:endCxn id="56" idx="6"/>
          </p:cNvCxnSpPr>
          <p:nvPr/>
        </p:nvCxnSpPr>
        <p:spPr>
          <a:xfrm flipH="1" flipV="1">
            <a:off x="3654631" y="3445150"/>
            <a:ext cx="967052" cy="9525"/>
          </a:xfrm>
          <a:prstGeom prst="line">
            <a:avLst/>
          </a:prstGeom>
          <a:ln w="38100">
            <a:solidFill>
              <a:srgbClr val="A5A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oogle Shape;9231;p81">
            <a:extLst>
              <a:ext uri="{FF2B5EF4-FFF2-40B4-BE49-F238E27FC236}">
                <a16:creationId xmlns:a16="http://schemas.microsoft.com/office/drawing/2014/main" id="{9E3B4685-04AE-4CC1-84F6-4EAC85B41A94}"/>
              </a:ext>
            </a:extLst>
          </p:cNvPr>
          <p:cNvGrpSpPr/>
          <p:nvPr/>
        </p:nvGrpSpPr>
        <p:grpSpPr>
          <a:xfrm>
            <a:off x="5046179" y="3147431"/>
            <a:ext cx="902928" cy="582636"/>
            <a:chOff x="5728383" y="4221698"/>
            <a:chExt cx="417128" cy="269162"/>
          </a:xfrm>
        </p:grpSpPr>
        <p:sp>
          <p:nvSpPr>
            <p:cNvPr id="43" name="Google Shape;9232;p81">
              <a:extLst>
                <a:ext uri="{FF2B5EF4-FFF2-40B4-BE49-F238E27FC236}">
                  <a16:creationId xmlns:a16="http://schemas.microsoft.com/office/drawing/2014/main" id="{8618E2AB-9A82-43D2-9D50-02C712F3B8DB}"/>
                </a:ext>
              </a:extLst>
            </p:cNvPr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33;p81">
              <a:extLst>
                <a:ext uri="{FF2B5EF4-FFF2-40B4-BE49-F238E27FC236}">
                  <a16:creationId xmlns:a16="http://schemas.microsoft.com/office/drawing/2014/main" id="{79C2748B-7979-4258-90A8-60EA8387B2BF}"/>
                </a:ext>
              </a:extLst>
            </p:cNvPr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34;p81">
              <a:extLst>
                <a:ext uri="{FF2B5EF4-FFF2-40B4-BE49-F238E27FC236}">
                  <a16:creationId xmlns:a16="http://schemas.microsoft.com/office/drawing/2014/main" id="{12FFD8FD-AF85-45AA-BF18-F5A7D3636746}"/>
                </a:ext>
              </a:extLst>
            </p:cNvPr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35;p81">
              <a:extLst>
                <a:ext uri="{FF2B5EF4-FFF2-40B4-BE49-F238E27FC236}">
                  <a16:creationId xmlns:a16="http://schemas.microsoft.com/office/drawing/2014/main" id="{D2AEC3A8-3C28-4BB4-B3C4-443364EAAB41}"/>
                </a:ext>
              </a:extLst>
            </p:cNvPr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36;p81">
              <a:extLst>
                <a:ext uri="{FF2B5EF4-FFF2-40B4-BE49-F238E27FC236}">
                  <a16:creationId xmlns:a16="http://schemas.microsoft.com/office/drawing/2014/main" id="{1FB480BC-F9C3-47AB-8CF9-31F233448EFA}"/>
                </a:ext>
              </a:extLst>
            </p:cNvPr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37;p81">
              <a:extLst>
                <a:ext uri="{FF2B5EF4-FFF2-40B4-BE49-F238E27FC236}">
                  <a16:creationId xmlns:a16="http://schemas.microsoft.com/office/drawing/2014/main" id="{5104A416-33FF-4ABC-B672-089776A21F6C}"/>
                </a:ext>
              </a:extLst>
            </p:cNvPr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38;p81">
              <a:extLst>
                <a:ext uri="{FF2B5EF4-FFF2-40B4-BE49-F238E27FC236}">
                  <a16:creationId xmlns:a16="http://schemas.microsoft.com/office/drawing/2014/main" id="{4411F721-2254-4761-A9B1-A217886B53BC}"/>
                </a:ext>
              </a:extLst>
            </p:cNvPr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39;p81">
              <a:extLst>
                <a:ext uri="{FF2B5EF4-FFF2-40B4-BE49-F238E27FC236}">
                  <a16:creationId xmlns:a16="http://schemas.microsoft.com/office/drawing/2014/main" id="{FEF3FF80-5090-4F7A-A818-8049533ABF75}"/>
                </a:ext>
              </a:extLst>
            </p:cNvPr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40;p81">
              <a:extLst>
                <a:ext uri="{FF2B5EF4-FFF2-40B4-BE49-F238E27FC236}">
                  <a16:creationId xmlns:a16="http://schemas.microsoft.com/office/drawing/2014/main" id="{4EB7F337-19F6-4146-BFA3-1F05CB3B4739}"/>
                </a:ext>
              </a:extLst>
            </p:cNvPr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41;p81">
              <a:extLst>
                <a:ext uri="{FF2B5EF4-FFF2-40B4-BE49-F238E27FC236}">
                  <a16:creationId xmlns:a16="http://schemas.microsoft.com/office/drawing/2014/main" id="{46BF9C8F-DC94-4D04-9C22-5123CD2C206A}"/>
                </a:ext>
              </a:extLst>
            </p:cNvPr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42;p81">
              <a:extLst>
                <a:ext uri="{FF2B5EF4-FFF2-40B4-BE49-F238E27FC236}">
                  <a16:creationId xmlns:a16="http://schemas.microsoft.com/office/drawing/2014/main" id="{D7403D52-7D23-42F6-884B-6956BE38E87B}"/>
                </a:ext>
              </a:extLst>
            </p:cNvPr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43;p81">
              <a:extLst>
                <a:ext uri="{FF2B5EF4-FFF2-40B4-BE49-F238E27FC236}">
                  <a16:creationId xmlns:a16="http://schemas.microsoft.com/office/drawing/2014/main" id="{1F4AF825-26D7-40A7-AA0C-733912C3E784}"/>
                </a:ext>
              </a:extLst>
            </p:cNvPr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3853;p84">
            <a:extLst>
              <a:ext uri="{FF2B5EF4-FFF2-40B4-BE49-F238E27FC236}">
                <a16:creationId xmlns:a16="http://schemas.microsoft.com/office/drawing/2014/main" id="{8A556817-7089-423F-916D-E7C18F9F086C}"/>
              </a:ext>
            </a:extLst>
          </p:cNvPr>
          <p:cNvGrpSpPr/>
          <p:nvPr/>
        </p:nvGrpSpPr>
        <p:grpSpPr>
          <a:xfrm>
            <a:off x="4138157" y="909984"/>
            <a:ext cx="1015531" cy="684977"/>
            <a:chOff x="3523772" y="3404422"/>
            <a:chExt cx="362008" cy="244175"/>
          </a:xfrm>
        </p:grpSpPr>
        <p:sp>
          <p:nvSpPr>
            <p:cNvPr id="96" name="Google Shape;13854;p84">
              <a:extLst>
                <a:ext uri="{FF2B5EF4-FFF2-40B4-BE49-F238E27FC236}">
                  <a16:creationId xmlns:a16="http://schemas.microsoft.com/office/drawing/2014/main" id="{EF5A76C7-7408-412C-9508-5A9F36510D96}"/>
                </a:ext>
              </a:extLst>
            </p:cNvPr>
            <p:cNvSpPr/>
            <p:nvPr/>
          </p:nvSpPr>
          <p:spPr>
            <a:xfrm>
              <a:off x="3566244" y="3404579"/>
              <a:ext cx="122677" cy="233256"/>
            </a:xfrm>
            <a:custGeom>
              <a:avLst/>
              <a:gdLst/>
              <a:ahLst/>
              <a:cxnLst/>
              <a:rect l="l" t="t" r="r" b="b"/>
              <a:pathLst>
                <a:path w="4685" h="8908" extrusionOk="0">
                  <a:moveTo>
                    <a:pt x="1882" y="1"/>
                  </a:moveTo>
                  <a:cubicBezTo>
                    <a:pt x="1557" y="1"/>
                    <a:pt x="1231" y="211"/>
                    <a:pt x="1203" y="637"/>
                  </a:cubicBezTo>
                  <a:cubicBezTo>
                    <a:pt x="1107" y="503"/>
                    <a:pt x="955" y="408"/>
                    <a:pt x="792" y="379"/>
                  </a:cubicBezTo>
                  <a:cubicBezTo>
                    <a:pt x="754" y="370"/>
                    <a:pt x="716" y="370"/>
                    <a:pt x="668" y="370"/>
                  </a:cubicBezTo>
                  <a:cubicBezTo>
                    <a:pt x="296" y="370"/>
                    <a:pt x="1" y="675"/>
                    <a:pt x="1" y="1047"/>
                  </a:cubicBezTo>
                  <a:lnTo>
                    <a:pt x="1" y="8908"/>
                  </a:lnTo>
                  <a:lnTo>
                    <a:pt x="4685" y="8908"/>
                  </a:lnTo>
                  <a:lnTo>
                    <a:pt x="4666" y="2068"/>
                  </a:lnTo>
                  <a:cubicBezTo>
                    <a:pt x="4666" y="1744"/>
                    <a:pt x="4407" y="1531"/>
                    <a:pt x="4136" y="1531"/>
                  </a:cubicBezTo>
                  <a:cubicBezTo>
                    <a:pt x="4007" y="1531"/>
                    <a:pt x="3876" y="1579"/>
                    <a:pt x="3769" y="1686"/>
                  </a:cubicBezTo>
                  <a:lnTo>
                    <a:pt x="3769" y="1219"/>
                  </a:lnTo>
                  <a:cubicBezTo>
                    <a:pt x="3763" y="806"/>
                    <a:pt x="3426" y="544"/>
                    <a:pt x="3081" y="544"/>
                  </a:cubicBezTo>
                  <a:cubicBezTo>
                    <a:pt x="2891" y="544"/>
                    <a:pt x="2699" y="623"/>
                    <a:pt x="2557" y="799"/>
                  </a:cubicBezTo>
                  <a:lnTo>
                    <a:pt x="2557" y="675"/>
                  </a:lnTo>
                  <a:cubicBezTo>
                    <a:pt x="2557" y="228"/>
                    <a:pt x="2220" y="1"/>
                    <a:pt x="188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855;p84">
              <a:extLst>
                <a:ext uri="{FF2B5EF4-FFF2-40B4-BE49-F238E27FC236}">
                  <a16:creationId xmlns:a16="http://schemas.microsoft.com/office/drawing/2014/main" id="{CDB43415-9A4D-4B98-A4AB-6707FF7A8D0B}"/>
                </a:ext>
              </a:extLst>
            </p:cNvPr>
            <p:cNvSpPr/>
            <p:nvPr/>
          </p:nvSpPr>
          <p:spPr>
            <a:xfrm>
              <a:off x="3566244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1" y="0"/>
                  </a:moveTo>
                  <a:lnTo>
                    <a:pt x="1" y="4837"/>
                  </a:lnTo>
                  <a:lnTo>
                    <a:pt x="2996" y="4837"/>
                  </a:lnTo>
                  <a:lnTo>
                    <a:pt x="2996" y="2996"/>
                  </a:lnTo>
                  <a:cubicBezTo>
                    <a:pt x="2996" y="1345"/>
                    <a:pt x="1651" y="0"/>
                    <a:pt x="1" y="0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856;p84">
              <a:extLst>
                <a:ext uri="{FF2B5EF4-FFF2-40B4-BE49-F238E27FC236}">
                  <a16:creationId xmlns:a16="http://schemas.microsoft.com/office/drawing/2014/main" id="{77A3873E-5369-472B-991F-2BECC479A8C7}"/>
                </a:ext>
              </a:extLst>
            </p:cNvPr>
            <p:cNvSpPr/>
            <p:nvPr/>
          </p:nvSpPr>
          <p:spPr>
            <a:xfrm>
              <a:off x="3586852" y="3414504"/>
              <a:ext cx="11390" cy="95759"/>
            </a:xfrm>
            <a:custGeom>
              <a:avLst/>
              <a:gdLst/>
              <a:ahLst/>
              <a:cxnLst/>
              <a:rect l="l" t="t" r="r" b="b"/>
              <a:pathLst>
                <a:path w="435" h="3657" extrusionOk="0">
                  <a:moveTo>
                    <a:pt x="15" y="0"/>
                  </a:moveTo>
                  <a:lnTo>
                    <a:pt x="15" y="3435"/>
                  </a:lnTo>
                  <a:cubicBezTo>
                    <a:pt x="1" y="3582"/>
                    <a:pt x="108" y="3656"/>
                    <a:pt x="216" y="3656"/>
                  </a:cubicBezTo>
                  <a:cubicBezTo>
                    <a:pt x="325" y="3656"/>
                    <a:pt x="435" y="3582"/>
                    <a:pt x="425" y="3435"/>
                  </a:cubicBezTo>
                  <a:lnTo>
                    <a:pt x="425" y="258"/>
                  </a:lnTo>
                  <a:cubicBezTo>
                    <a:pt x="320" y="124"/>
                    <a:pt x="177" y="29"/>
                    <a:pt x="15" y="0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857;p84">
              <a:extLst>
                <a:ext uri="{FF2B5EF4-FFF2-40B4-BE49-F238E27FC236}">
                  <a16:creationId xmlns:a16="http://schemas.microsoft.com/office/drawing/2014/main" id="{FA8E9986-C006-48AB-AB3F-8C842FAD24E9}"/>
                </a:ext>
              </a:extLst>
            </p:cNvPr>
            <p:cNvSpPr/>
            <p:nvPr/>
          </p:nvSpPr>
          <p:spPr>
            <a:xfrm>
              <a:off x="3622202" y="3405758"/>
              <a:ext cx="11521" cy="103928"/>
            </a:xfrm>
            <a:custGeom>
              <a:avLst/>
              <a:gdLst/>
              <a:ahLst/>
              <a:cxnLst/>
              <a:rect l="l" t="t" r="r" b="b"/>
              <a:pathLst>
                <a:path w="440" h="3969" extrusionOk="0">
                  <a:moveTo>
                    <a:pt x="10" y="0"/>
                  </a:moveTo>
                  <a:cubicBezTo>
                    <a:pt x="10" y="10"/>
                    <a:pt x="10" y="29"/>
                    <a:pt x="10" y="39"/>
                  </a:cubicBezTo>
                  <a:cubicBezTo>
                    <a:pt x="29" y="229"/>
                    <a:pt x="20" y="2719"/>
                    <a:pt x="0" y="3759"/>
                  </a:cubicBezTo>
                  <a:cubicBezTo>
                    <a:pt x="0" y="3874"/>
                    <a:pt x="96" y="3969"/>
                    <a:pt x="210" y="3969"/>
                  </a:cubicBezTo>
                  <a:cubicBezTo>
                    <a:pt x="325" y="3969"/>
                    <a:pt x="411" y="3883"/>
                    <a:pt x="411" y="3769"/>
                  </a:cubicBezTo>
                  <a:cubicBezTo>
                    <a:pt x="411" y="3759"/>
                    <a:pt x="420" y="3034"/>
                    <a:pt x="430" y="2299"/>
                  </a:cubicBezTo>
                  <a:cubicBezTo>
                    <a:pt x="439" y="1660"/>
                    <a:pt x="439" y="1145"/>
                    <a:pt x="430" y="754"/>
                  </a:cubicBezTo>
                  <a:lnTo>
                    <a:pt x="430" y="630"/>
                  </a:lnTo>
                  <a:cubicBezTo>
                    <a:pt x="430" y="353"/>
                    <a:pt x="268" y="105"/>
                    <a:pt x="10" y="0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858;p84">
              <a:extLst>
                <a:ext uri="{FF2B5EF4-FFF2-40B4-BE49-F238E27FC236}">
                  <a16:creationId xmlns:a16="http://schemas.microsoft.com/office/drawing/2014/main" id="{A8ADDCF2-BF83-4083-9554-F279FC2355E5}"/>
                </a:ext>
              </a:extLst>
            </p:cNvPr>
            <p:cNvSpPr/>
            <p:nvPr/>
          </p:nvSpPr>
          <p:spPr>
            <a:xfrm>
              <a:off x="3654174" y="3420002"/>
              <a:ext cx="11024" cy="89317"/>
            </a:xfrm>
            <a:custGeom>
              <a:avLst/>
              <a:gdLst/>
              <a:ahLst/>
              <a:cxnLst/>
              <a:rect l="l" t="t" r="r" b="b"/>
              <a:pathLst>
                <a:path w="421" h="3411" extrusionOk="0">
                  <a:moveTo>
                    <a:pt x="1" y="0"/>
                  </a:moveTo>
                  <a:lnTo>
                    <a:pt x="1" y="3225"/>
                  </a:lnTo>
                  <a:cubicBezTo>
                    <a:pt x="10" y="3349"/>
                    <a:pt x="110" y="3411"/>
                    <a:pt x="210" y="3411"/>
                  </a:cubicBezTo>
                  <a:cubicBezTo>
                    <a:pt x="311" y="3411"/>
                    <a:pt x="411" y="3349"/>
                    <a:pt x="420" y="3225"/>
                  </a:cubicBezTo>
                  <a:lnTo>
                    <a:pt x="420" y="630"/>
                  </a:lnTo>
                  <a:cubicBezTo>
                    <a:pt x="420" y="353"/>
                    <a:pt x="258" y="105"/>
                    <a:pt x="1" y="0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859;p84">
              <a:extLst>
                <a:ext uri="{FF2B5EF4-FFF2-40B4-BE49-F238E27FC236}">
                  <a16:creationId xmlns:a16="http://schemas.microsoft.com/office/drawing/2014/main" id="{0987193D-B2DA-4753-A4F2-E2C0DBA330A7}"/>
                </a:ext>
              </a:extLst>
            </p:cNvPr>
            <p:cNvSpPr/>
            <p:nvPr/>
          </p:nvSpPr>
          <p:spPr>
            <a:xfrm>
              <a:off x="3523772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683" y="0"/>
                  </a:moveTo>
                  <a:cubicBezTo>
                    <a:pt x="523" y="0"/>
                    <a:pt x="363" y="62"/>
                    <a:pt x="239" y="186"/>
                  </a:cubicBezTo>
                  <a:cubicBezTo>
                    <a:pt x="1" y="425"/>
                    <a:pt x="1" y="825"/>
                    <a:pt x="239" y="1064"/>
                  </a:cubicBezTo>
                  <a:lnTo>
                    <a:pt x="1623" y="2447"/>
                  </a:lnTo>
                  <a:lnTo>
                    <a:pt x="1623" y="5519"/>
                  </a:lnTo>
                  <a:lnTo>
                    <a:pt x="3454" y="5519"/>
                  </a:lnTo>
                  <a:lnTo>
                    <a:pt x="3454" y="4107"/>
                  </a:lnTo>
                  <a:cubicBezTo>
                    <a:pt x="3454" y="3067"/>
                    <a:pt x="3034" y="2075"/>
                    <a:pt x="2300" y="1350"/>
                  </a:cubicBezTo>
                  <a:lnTo>
                    <a:pt x="1126" y="186"/>
                  </a:lnTo>
                  <a:cubicBezTo>
                    <a:pt x="1002" y="62"/>
                    <a:pt x="843" y="0"/>
                    <a:pt x="683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860;p84">
              <a:extLst>
                <a:ext uri="{FF2B5EF4-FFF2-40B4-BE49-F238E27FC236}">
                  <a16:creationId xmlns:a16="http://schemas.microsoft.com/office/drawing/2014/main" id="{71D16A46-DA28-4761-81F3-00A0323E9582}"/>
                </a:ext>
              </a:extLst>
            </p:cNvPr>
            <p:cNvSpPr/>
            <p:nvPr/>
          </p:nvSpPr>
          <p:spPr>
            <a:xfrm>
              <a:off x="3557263" y="3624324"/>
              <a:ext cx="140404" cy="24273"/>
            </a:xfrm>
            <a:custGeom>
              <a:avLst/>
              <a:gdLst/>
              <a:ahLst/>
              <a:cxnLst/>
              <a:rect l="l" t="t" r="r" b="b"/>
              <a:pathLst>
                <a:path w="5362" h="927" extrusionOk="0">
                  <a:moveTo>
                    <a:pt x="21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707"/>
                  </a:lnTo>
                  <a:cubicBezTo>
                    <a:pt x="0" y="821"/>
                    <a:pt x="105" y="926"/>
                    <a:pt x="219" y="926"/>
                  </a:cubicBezTo>
                  <a:lnTo>
                    <a:pt x="5142" y="926"/>
                  </a:lnTo>
                  <a:cubicBezTo>
                    <a:pt x="5266" y="926"/>
                    <a:pt x="536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6" y="1"/>
                    <a:pt x="5142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861;p84">
              <a:extLst>
                <a:ext uri="{FF2B5EF4-FFF2-40B4-BE49-F238E27FC236}">
                  <a16:creationId xmlns:a16="http://schemas.microsoft.com/office/drawing/2014/main" id="{DA3F8A04-3024-43FD-B8A9-A8C539AA9B54}"/>
                </a:ext>
              </a:extLst>
            </p:cNvPr>
            <p:cNvSpPr/>
            <p:nvPr/>
          </p:nvSpPr>
          <p:spPr>
            <a:xfrm>
              <a:off x="3720631" y="3404422"/>
              <a:ext cx="122677" cy="233413"/>
            </a:xfrm>
            <a:custGeom>
              <a:avLst/>
              <a:gdLst/>
              <a:ahLst/>
              <a:cxnLst/>
              <a:rect l="l" t="t" r="r" b="b"/>
              <a:pathLst>
                <a:path w="4685" h="8914" extrusionOk="0">
                  <a:moveTo>
                    <a:pt x="2786" y="1"/>
                  </a:moveTo>
                  <a:cubicBezTo>
                    <a:pt x="2473" y="1"/>
                    <a:pt x="2160" y="199"/>
                    <a:pt x="2118" y="605"/>
                  </a:cubicBezTo>
                  <a:cubicBezTo>
                    <a:pt x="2118" y="624"/>
                    <a:pt x="2118" y="652"/>
                    <a:pt x="2118" y="681"/>
                  </a:cubicBezTo>
                  <a:lnTo>
                    <a:pt x="2118" y="815"/>
                  </a:lnTo>
                  <a:cubicBezTo>
                    <a:pt x="1986" y="642"/>
                    <a:pt x="1789" y="548"/>
                    <a:pt x="1585" y="548"/>
                  </a:cubicBezTo>
                  <a:cubicBezTo>
                    <a:pt x="1496" y="548"/>
                    <a:pt x="1404" y="567"/>
                    <a:pt x="1317" y="605"/>
                  </a:cubicBezTo>
                  <a:cubicBezTo>
                    <a:pt x="1069" y="710"/>
                    <a:pt x="906" y="958"/>
                    <a:pt x="906" y="1225"/>
                  </a:cubicBezTo>
                  <a:lnTo>
                    <a:pt x="906" y="1683"/>
                  </a:lnTo>
                  <a:cubicBezTo>
                    <a:pt x="797" y="1579"/>
                    <a:pt x="666" y="1533"/>
                    <a:pt x="537" y="1533"/>
                  </a:cubicBezTo>
                  <a:cubicBezTo>
                    <a:pt x="262" y="1533"/>
                    <a:pt x="0" y="1746"/>
                    <a:pt x="0" y="2064"/>
                  </a:cubicBezTo>
                  <a:lnTo>
                    <a:pt x="0" y="8914"/>
                  </a:lnTo>
                  <a:lnTo>
                    <a:pt x="4684" y="8914"/>
                  </a:lnTo>
                  <a:lnTo>
                    <a:pt x="4684" y="1053"/>
                  </a:lnTo>
                  <a:cubicBezTo>
                    <a:pt x="4684" y="677"/>
                    <a:pt x="4388" y="375"/>
                    <a:pt x="4015" y="375"/>
                  </a:cubicBezTo>
                  <a:cubicBezTo>
                    <a:pt x="4009" y="375"/>
                    <a:pt x="4003" y="376"/>
                    <a:pt x="3997" y="376"/>
                  </a:cubicBezTo>
                  <a:cubicBezTo>
                    <a:pt x="3959" y="376"/>
                    <a:pt x="3921" y="376"/>
                    <a:pt x="3883" y="385"/>
                  </a:cubicBezTo>
                  <a:cubicBezTo>
                    <a:pt x="3711" y="414"/>
                    <a:pt x="3568" y="509"/>
                    <a:pt x="3463" y="643"/>
                  </a:cubicBezTo>
                  <a:cubicBezTo>
                    <a:pt x="3444" y="218"/>
                    <a:pt x="3115" y="1"/>
                    <a:pt x="2786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862;p84">
              <a:extLst>
                <a:ext uri="{FF2B5EF4-FFF2-40B4-BE49-F238E27FC236}">
                  <a16:creationId xmlns:a16="http://schemas.microsoft.com/office/drawing/2014/main" id="{9C2817FE-507B-4BC6-AAE1-6EC39911621A}"/>
                </a:ext>
              </a:extLst>
            </p:cNvPr>
            <p:cNvSpPr/>
            <p:nvPr/>
          </p:nvSpPr>
          <p:spPr>
            <a:xfrm>
              <a:off x="3764831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2996" y="0"/>
                  </a:moveTo>
                  <a:cubicBezTo>
                    <a:pt x="1336" y="0"/>
                    <a:pt x="1" y="1345"/>
                    <a:pt x="1" y="2996"/>
                  </a:cubicBezTo>
                  <a:lnTo>
                    <a:pt x="1" y="4837"/>
                  </a:lnTo>
                  <a:lnTo>
                    <a:pt x="2996" y="4837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863;p84">
              <a:extLst>
                <a:ext uri="{FF2B5EF4-FFF2-40B4-BE49-F238E27FC236}">
                  <a16:creationId xmlns:a16="http://schemas.microsoft.com/office/drawing/2014/main" id="{737DEB13-E95A-48D9-990C-B1C1044A6774}"/>
                </a:ext>
              </a:extLst>
            </p:cNvPr>
            <p:cNvSpPr/>
            <p:nvPr/>
          </p:nvSpPr>
          <p:spPr>
            <a:xfrm>
              <a:off x="3811546" y="3414504"/>
              <a:ext cx="10762" cy="94764"/>
            </a:xfrm>
            <a:custGeom>
              <a:avLst/>
              <a:gdLst/>
              <a:ahLst/>
              <a:cxnLst/>
              <a:rect l="l" t="t" r="r" b="b"/>
              <a:pathLst>
                <a:path w="411" h="3619" extrusionOk="0">
                  <a:moveTo>
                    <a:pt x="411" y="0"/>
                  </a:moveTo>
                  <a:cubicBezTo>
                    <a:pt x="249" y="29"/>
                    <a:pt x="96" y="124"/>
                    <a:pt x="1" y="258"/>
                  </a:cubicBezTo>
                  <a:lnTo>
                    <a:pt x="1" y="3425"/>
                  </a:lnTo>
                  <a:cubicBezTo>
                    <a:pt x="10" y="3554"/>
                    <a:pt x="108" y="3618"/>
                    <a:pt x="206" y="3618"/>
                  </a:cubicBezTo>
                  <a:cubicBezTo>
                    <a:pt x="304" y="3618"/>
                    <a:pt x="401" y="3554"/>
                    <a:pt x="411" y="342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864;p84">
              <a:extLst>
                <a:ext uri="{FF2B5EF4-FFF2-40B4-BE49-F238E27FC236}">
                  <a16:creationId xmlns:a16="http://schemas.microsoft.com/office/drawing/2014/main" id="{8E1E5D11-EFF3-487B-A55E-1D283FABA79C}"/>
                </a:ext>
              </a:extLst>
            </p:cNvPr>
            <p:cNvSpPr/>
            <p:nvPr/>
          </p:nvSpPr>
          <p:spPr>
            <a:xfrm>
              <a:off x="3776091" y="3472372"/>
              <a:ext cx="11260" cy="37340"/>
            </a:xfrm>
            <a:custGeom>
              <a:avLst/>
              <a:gdLst/>
              <a:ahLst/>
              <a:cxnLst/>
              <a:rect l="l" t="t" r="r" b="b"/>
              <a:pathLst>
                <a:path w="430" h="1426" extrusionOk="0">
                  <a:moveTo>
                    <a:pt x="205" y="1"/>
                  </a:moveTo>
                  <a:cubicBezTo>
                    <a:pt x="103" y="1"/>
                    <a:pt x="0" y="70"/>
                    <a:pt x="0" y="204"/>
                  </a:cubicBezTo>
                  <a:cubicBezTo>
                    <a:pt x="10" y="481"/>
                    <a:pt x="10" y="805"/>
                    <a:pt x="10" y="1215"/>
                  </a:cubicBezTo>
                  <a:cubicBezTo>
                    <a:pt x="10" y="1330"/>
                    <a:pt x="95" y="1425"/>
                    <a:pt x="210" y="1425"/>
                  </a:cubicBezTo>
                  <a:cubicBezTo>
                    <a:pt x="215" y="1425"/>
                    <a:pt x="221" y="1426"/>
                    <a:pt x="226" y="1426"/>
                  </a:cubicBezTo>
                  <a:cubicBezTo>
                    <a:pt x="333" y="1426"/>
                    <a:pt x="420" y="1334"/>
                    <a:pt x="420" y="1225"/>
                  </a:cubicBezTo>
                  <a:cubicBezTo>
                    <a:pt x="429" y="805"/>
                    <a:pt x="429" y="471"/>
                    <a:pt x="410" y="185"/>
                  </a:cubicBezTo>
                  <a:cubicBezTo>
                    <a:pt x="397" y="61"/>
                    <a:pt x="301" y="1"/>
                    <a:pt x="205" y="1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865;p84">
              <a:extLst>
                <a:ext uri="{FF2B5EF4-FFF2-40B4-BE49-F238E27FC236}">
                  <a16:creationId xmlns:a16="http://schemas.microsoft.com/office/drawing/2014/main" id="{BCB31C74-1C7C-4075-B777-BE706EDFE0C9}"/>
                </a:ext>
              </a:extLst>
            </p:cNvPr>
            <p:cNvSpPr/>
            <p:nvPr/>
          </p:nvSpPr>
          <p:spPr>
            <a:xfrm>
              <a:off x="3744355" y="3420238"/>
              <a:ext cx="10762" cy="89265"/>
            </a:xfrm>
            <a:custGeom>
              <a:avLst/>
              <a:gdLst/>
              <a:ahLst/>
              <a:cxnLst/>
              <a:rect l="l" t="t" r="r" b="b"/>
              <a:pathLst>
                <a:path w="411" h="3409" extrusionOk="0">
                  <a:moveTo>
                    <a:pt x="411" y="1"/>
                  </a:moveTo>
                  <a:cubicBezTo>
                    <a:pt x="163" y="106"/>
                    <a:pt x="0" y="354"/>
                    <a:pt x="0" y="621"/>
                  </a:cubicBezTo>
                  <a:lnTo>
                    <a:pt x="0" y="3216"/>
                  </a:lnTo>
                  <a:cubicBezTo>
                    <a:pt x="10" y="3344"/>
                    <a:pt x="108" y="3409"/>
                    <a:pt x="206" y="3409"/>
                  </a:cubicBezTo>
                  <a:cubicBezTo>
                    <a:pt x="303" y="3409"/>
                    <a:pt x="401" y="3344"/>
                    <a:pt x="411" y="3216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866;p84">
              <a:extLst>
                <a:ext uri="{FF2B5EF4-FFF2-40B4-BE49-F238E27FC236}">
                  <a16:creationId xmlns:a16="http://schemas.microsoft.com/office/drawing/2014/main" id="{47C9F963-EC08-4C67-BAB8-468268FBE63D}"/>
                </a:ext>
              </a:extLst>
            </p:cNvPr>
            <p:cNvSpPr/>
            <p:nvPr/>
          </p:nvSpPr>
          <p:spPr>
            <a:xfrm>
              <a:off x="3795311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2773" y="0"/>
                  </a:moveTo>
                  <a:cubicBezTo>
                    <a:pt x="2615" y="0"/>
                    <a:pt x="2457" y="62"/>
                    <a:pt x="2338" y="186"/>
                  </a:cubicBezTo>
                  <a:lnTo>
                    <a:pt x="1155" y="1350"/>
                  </a:lnTo>
                  <a:cubicBezTo>
                    <a:pt x="420" y="2075"/>
                    <a:pt x="1" y="3067"/>
                    <a:pt x="1" y="4107"/>
                  </a:cubicBezTo>
                  <a:lnTo>
                    <a:pt x="1" y="5519"/>
                  </a:lnTo>
                  <a:lnTo>
                    <a:pt x="1832" y="5519"/>
                  </a:lnTo>
                  <a:lnTo>
                    <a:pt x="1832" y="2447"/>
                  </a:lnTo>
                  <a:lnTo>
                    <a:pt x="3216" y="1064"/>
                  </a:lnTo>
                  <a:cubicBezTo>
                    <a:pt x="3454" y="825"/>
                    <a:pt x="3454" y="425"/>
                    <a:pt x="3216" y="186"/>
                  </a:cubicBezTo>
                  <a:cubicBezTo>
                    <a:pt x="3092" y="62"/>
                    <a:pt x="2932" y="0"/>
                    <a:pt x="2773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867;p84">
              <a:extLst>
                <a:ext uri="{FF2B5EF4-FFF2-40B4-BE49-F238E27FC236}">
                  <a16:creationId xmlns:a16="http://schemas.microsoft.com/office/drawing/2014/main" id="{DBE4905B-5513-45DA-A73E-B46EFE0B1FCB}"/>
                </a:ext>
              </a:extLst>
            </p:cNvPr>
            <p:cNvSpPr/>
            <p:nvPr/>
          </p:nvSpPr>
          <p:spPr>
            <a:xfrm>
              <a:off x="3711624" y="3624324"/>
              <a:ext cx="140666" cy="24273"/>
            </a:xfrm>
            <a:custGeom>
              <a:avLst/>
              <a:gdLst/>
              <a:ahLst/>
              <a:cxnLst/>
              <a:rect l="l" t="t" r="r" b="b"/>
              <a:pathLst>
                <a:path w="5372" h="927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707"/>
                  </a:lnTo>
                  <a:cubicBezTo>
                    <a:pt x="10" y="831"/>
                    <a:pt x="106" y="926"/>
                    <a:pt x="230" y="926"/>
                  </a:cubicBezTo>
                  <a:lnTo>
                    <a:pt x="5143" y="926"/>
                  </a:lnTo>
                  <a:cubicBezTo>
                    <a:pt x="5267" y="926"/>
                    <a:pt x="537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7" y="1"/>
                    <a:pt x="5143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868;p84">
              <a:extLst>
                <a:ext uri="{FF2B5EF4-FFF2-40B4-BE49-F238E27FC236}">
                  <a16:creationId xmlns:a16="http://schemas.microsoft.com/office/drawing/2014/main" id="{B80277F5-5FB8-4490-80CC-79497E22606E}"/>
                </a:ext>
              </a:extLst>
            </p:cNvPr>
            <p:cNvSpPr/>
            <p:nvPr/>
          </p:nvSpPr>
          <p:spPr>
            <a:xfrm>
              <a:off x="3776327" y="3405758"/>
              <a:ext cx="10762" cy="56795"/>
            </a:xfrm>
            <a:custGeom>
              <a:avLst/>
              <a:gdLst/>
              <a:ahLst/>
              <a:cxnLst/>
              <a:rect l="l" t="t" r="r" b="b"/>
              <a:pathLst>
                <a:path w="411" h="2169" extrusionOk="0">
                  <a:moveTo>
                    <a:pt x="411" y="0"/>
                  </a:moveTo>
                  <a:cubicBezTo>
                    <a:pt x="182" y="96"/>
                    <a:pt x="20" y="306"/>
                    <a:pt x="1" y="554"/>
                  </a:cubicBezTo>
                  <a:lnTo>
                    <a:pt x="1" y="1975"/>
                  </a:lnTo>
                  <a:cubicBezTo>
                    <a:pt x="10" y="2104"/>
                    <a:pt x="108" y="2168"/>
                    <a:pt x="206" y="2168"/>
                  </a:cubicBezTo>
                  <a:cubicBezTo>
                    <a:pt x="304" y="2168"/>
                    <a:pt x="401" y="2104"/>
                    <a:pt x="411" y="197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5873;p85">
            <a:extLst>
              <a:ext uri="{FF2B5EF4-FFF2-40B4-BE49-F238E27FC236}">
                <a16:creationId xmlns:a16="http://schemas.microsoft.com/office/drawing/2014/main" id="{A57891BF-29DF-4094-BB43-5DFAA889FEDD}"/>
              </a:ext>
            </a:extLst>
          </p:cNvPr>
          <p:cNvGrpSpPr/>
          <p:nvPr/>
        </p:nvGrpSpPr>
        <p:grpSpPr>
          <a:xfrm>
            <a:off x="4245529" y="5360985"/>
            <a:ext cx="419465" cy="560073"/>
            <a:chOff x="2246115" y="2426002"/>
            <a:chExt cx="274417" cy="366404"/>
          </a:xfrm>
        </p:grpSpPr>
        <p:sp>
          <p:nvSpPr>
            <p:cNvPr id="112" name="Google Shape;15874;p85">
              <a:extLst>
                <a:ext uri="{FF2B5EF4-FFF2-40B4-BE49-F238E27FC236}">
                  <a16:creationId xmlns:a16="http://schemas.microsoft.com/office/drawing/2014/main" id="{44764D73-F607-4855-85AA-F277CF692B7D}"/>
                </a:ext>
              </a:extLst>
            </p:cNvPr>
            <p:cNvSpPr/>
            <p:nvPr/>
          </p:nvSpPr>
          <p:spPr>
            <a:xfrm>
              <a:off x="2246115" y="2440819"/>
              <a:ext cx="274417" cy="148798"/>
            </a:xfrm>
            <a:custGeom>
              <a:avLst/>
              <a:gdLst/>
              <a:ahLst/>
              <a:cxnLst/>
              <a:rect l="l" t="t" r="r" b="b"/>
              <a:pathLst>
                <a:path w="10501" h="5694" extrusionOk="0">
                  <a:moveTo>
                    <a:pt x="3510" y="0"/>
                  </a:moveTo>
                  <a:cubicBezTo>
                    <a:pt x="1577" y="0"/>
                    <a:pt x="0" y="1443"/>
                    <a:pt x="0" y="3212"/>
                  </a:cubicBezTo>
                  <a:lnTo>
                    <a:pt x="0" y="4789"/>
                  </a:lnTo>
                  <a:cubicBezTo>
                    <a:pt x="19" y="5297"/>
                    <a:pt x="442" y="5694"/>
                    <a:pt x="945" y="5694"/>
                  </a:cubicBezTo>
                  <a:cubicBezTo>
                    <a:pt x="957" y="5694"/>
                    <a:pt x="969" y="5694"/>
                    <a:pt x="981" y="5693"/>
                  </a:cubicBezTo>
                  <a:lnTo>
                    <a:pt x="1635" y="5693"/>
                  </a:lnTo>
                  <a:cubicBezTo>
                    <a:pt x="1904" y="5674"/>
                    <a:pt x="1904" y="5289"/>
                    <a:pt x="1635" y="5270"/>
                  </a:cubicBezTo>
                  <a:lnTo>
                    <a:pt x="971" y="5270"/>
                  </a:lnTo>
                  <a:cubicBezTo>
                    <a:pt x="965" y="5270"/>
                    <a:pt x="959" y="5270"/>
                    <a:pt x="953" y="5270"/>
                  </a:cubicBezTo>
                  <a:cubicBezTo>
                    <a:pt x="682" y="5270"/>
                    <a:pt x="452" y="5062"/>
                    <a:pt x="433" y="4789"/>
                  </a:cubicBezTo>
                  <a:lnTo>
                    <a:pt x="433" y="3212"/>
                  </a:lnTo>
                  <a:cubicBezTo>
                    <a:pt x="433" y="1683"/>
                    <a:pt x="1808" y="433"/>
                    <a:pt x="3510" y="433"/>
                  </a:cubicBezTo>
                  <a:lnTo>
                    <a:pt x="6991" y="433"/>
                  </a:lnTo>
                  <a:cubicBezTo>
                    <a:pt x="8693" y="433"/>
                    <a:pt x="10068" y="1683"/>
                    <a:pt x="10068" y="3212"/>
                  </a:cubicBezTo>
                  <a:lnTo>
                    <a:pt x="10068" y="4789"/>
                  </a:lnTo>
                  <a:cubicBezTo>
                    <a:pt x="10050" y="5057"/>
                    <a:pt x="9828" y="5271"/>
                    <a:pt x="9563" y="5271"/>
                  </a:cubicBezTo>
                  <a:cubicBezTo>
                    <a:pt x="9552" y="5271"/>
                    <a:pt x="9541" y="5271"/>
                    <a:pt x="9530" y="5270"/>
                  </a:cubicBezTo>
                  <a:lnTo>
                    <a:pt x="8779" y="5270"/>
                  </a:lnTo>
                  <a:cubicBezTo>
                    <a:pt x="8510" y="5289"/>
                    <a:pt x="8510" y="5674"/>
                    <a:pt x="8779" y="5693"/>
                  </a:cubicBezTo>
                  <a:lnTo>
                    <a:pt x="9530" y="5693"/>
                  </a:lnTo>
                  <a:cubicBezTo>
                    <a:pt x="9541" y="5694"/>
                    <a:pt x="9553" y="5694"/>
                    <a:pt x="9565" y="5694"/>
                  </a:cubicBezTo>
                  <a:cubicBezTo>
                    <a:pt x="10068" y="5694"/>
                    <a:pt x="10482" y="5297"/>
                    <a:pt x="10501" y="4789"/>
                  </a:cubicBezTo>
                  <a:lnTo>
                    <a:pt x="10501" y="3212"/>
                  </a:lnTo>
                  <a:cubicBezTo>
                    <a:pt x="10501" y="1443"/>
                    <a:pt x="8933" y="0"/>
                    <a:pt x="6991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875;p85">
              <a:extLst>
                <a:ext uri="{FF2B5EF4-FFF2-40B4-BE49-F238E27FC236}">
                  <a16:creationId xmlns:a16="http://schemas.microsoft.com/office/drawing/2014/main" id="{427B2C37-E48F-4B63-9B5D-AE701C81D8FF}"/>
                </a:ext>
              </a:extLst>
            </p:cNvPr>
            <p:cNvSpPr/>
            <p:nvPr/>
          </p:nvSpPr>
          <p:spPr>
            <a:xfrm>
              <a:off x="2285053" y="2520471"/>
              <a:ext cx="196543" cy="271935"/>
            </a:xfrm>
            <a:custGeom>
              <a:avLst/>
              <a:gdLst/>
              <a:ahLst/>
              <a:cxnLst/>
              <a:rect l="l" t="t" r="r" b="b"/>
              <a:pathLst>
                <a:path w="7521" h="10406" extrusionOk="0">
                  <a:moveTo>
                    <a:pt x="626" y="1"/>
                  </a:moveTo>
                  <a:cubicBezTo>
                    <a:pt x="308" y="1"/>
                    <a:pt x="39" y="231"/>
                    <a:pt x="1" y="549"/>
                  </a:cubicBezTo>
                  <a:cubicBezTo>
                    <a:pt x="1" y="568"/>
                    <a:pt x="1" y="597"/>
                    <a:pt x="1" y="626"/>
                  </a:cubicBezTo>
                  <a:lnTo>
                    <a:pt x="1" y="9088"/>
                  </a:lnTo>
                  <a:cubicBezTo>
                    <a:pt x="10" y="9809"/>
                    <a:pt x="597" y="10405"/>
                    <a:pt x="1328" y="10405"/>
                  </a:cubicBezTo>
                  <a:lnTo>
                    <a:pt x="6203" y="10405"/>
                  </a:lnTo>
                  <a:cubicBezTo>
                    <a:pt x="6934" y="10405"/>
                    <a:pt x="7520" y="9819"/>
                    <a:pt x="7520" y="9088"/>
                  </a:cubicBezTo>
                  <a:lnTo>
                    <a:pt x="7520" y="626"/>
                  </a:lnTo>
                  <a:cubicBezTo>
                    <a:pt x="7520" y="597"/>
                    <a:pt x="7520" y="568"/>
                    <a:pt x="7520" y="549"/>
                  </a:cubicBezTo>
                  <a:cubicBezTo>
                    <a:pt x="7482" y="231"/>
                    <a:pt x="7213" y="1"/>
                    <a:pt x="6905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876;p85">
              <a:extLst>
                <a:ext uri="{FF2B5EF4-FFF2-40B4-BE49-F238E27FC236}">
                  <a16:creationId xmlns:a16="http://schemas.microsoft.com/office/drawing/2014/main" id="{18553DD8-FA91-41C7-A88C-7C2799B4FDEC}"/>
                </a:ext>
              </a:extLst>
            </p:cNvPr>
            <p:cNvSpPr/>
            <p:nvPr/>
          </p:nvSpPr>
          <p:spPr>
            <a:xfrm>
              <a:off x="2315471" y="2520732"/>
              <a:ext cx="166124" cy="245018"/>
            </a:xfrm>
            <a:custGeom>
              <a:avLst/>
              <a:gdLst/>
              <a:ahLst/>
              <a:cxnLst/>
              <a:rect l="l" t="t" r="r" b="b"/>
              <a:pathLst>
                <a:path w="6357" h="9376" extrusionOk="0">
                  <a:moveTo>
                    <a:pt x="0" y="0"/>
                  </a:moveTo>
                  <a:lnTo>
                    <a:pt x="0" y="8049"/>
                  </a:lnTo>
                  <a:cubicBezTo>
                    <a:pt x="0" y="8780"/>
                    <a:pt x="596" y="9366"/>
                    <a:pt x="1317" y="9376"/>
                  </a:cubicBezTo>
                  <a:lnTo>
                    <a:pt x="6193" y="9376"/>
                  </a:lnTo>
                  <a:cubicBezTo>
                    <a:pt x="6241" y="9376"/>
                    <a:pt x="6279" y="9366"/>
                    <a:pt x="6327" y="9366"/>
                  </a:cubicBezTo>
                  <a:cubicBezTo>
                    <a:pt x="6347" y="9270"/>
                    <a:pt x="6356" y="9174"/>
                    <a:pt x="6356" y="9078"/>
                  </a:cubicBezTo>
                  <a:lnTo>
                    <a:pt x="6356" y="616"/>
                  </a:lnTo>
                  <a:cubicBezTo>
                    <a:pt x="6356" y="596"/>
                    <a:pt x="6356" y="568"/>
                    <a:pt x="6356" y="548"/>
                  </a:cubicBezTo>
                  <a:cubicBezTo>
                    <a:pt x="6318" y="231"/>
                    <a:pt x="6049" y="0"/>
                    <a:pt x="5741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877;p85">
              <a:extLst>
                <a:ext uri="{FF2B5EF4-FFF2-40B4-BE49-F238E27FC236}">
                  <a16:creationId xmlns:a16="http://schemas.microsoft.com/office/drawing/2014/main" id="{54EC7783-BB78-4F8C-9F6F-A8F5F28226FA}"/>
                </a:ext>
              </a:extLst>
            </p:cNvPr>
            <p:cNvSpPr/>
            <p:nvPr/>
          </p:nvSpPr>
          <p:spPr>
            <a:xfrm>
              <a:off x="2285053" y="2520471"/>
              <a:ext cx="196543" cy="166882"/>
            </a:xfrm>
            <a:custGeom>
              <a:avLst/>
              <a:gdLst/>
              <a:ahLst/>
              <a:cxnLst/>
              <a:rect l="l" t="t" r="r" b="b"/>
              <a:pathLst>
                <a:path w="7521" h="6386" extrusionOk="0">
                  <a:moveTo>
                    <a:pt x="626" y="1"/>
                  </a:moveTo>
                  <a:cubicBezTo>
                    <a:pt x="279" y="1"/>
                    <a:pt x="1" y="280"/>
                    <a:pt x="1" y="626"/>
                  </a:cubicBezTo>
                  <a:lnTo>
                    <a:pt x="1" y="1520"/>
                  </a:lnTo>
                  <a:lnTo>
                    <a:pt x="914" y="1520"/>
                  </a:lnTo>
                  <a:cubicBezTo>
                    <a:pt x="1231" y="1520"/>
                    <a:pt x="1491" y="1780"/>
                    <a:pt x="1491" y="2097"/>
                  </a:cubicBezTo>
                  <a:lnTo>
                    <a:pt x="1491" y="3693"/>
                  </a:lnTo>
                  <a:cubicBezTo>
                    <a:pt x="1491" y="4059"/>
                    <a:pt x="1770" y="4357"/>
                    <a:pt x="2126" y="4395"/>
                  </a:cubicBezTo>
                  <a:cubicBezTo>
                    <a:pt x="2142" y="4396"/>
                    <a:pt x="2159" y="4397"/>
                    <a:pt x="2175" y="4397"/>
                  </a:cubicBezTo>
                  <a:cubicBezTo>
                    <a:pt x="2548" y="4397"/>
                    <a:pt x="2856" y="4090"/>
                    <a:pt x="2856" y="3712"/>
                  </a:cubicBezTo>
                  <a:lnTo>
                    <a:pt x="2856" y="5703"/>
                  </a:lnTo>
                  <a:cubicBezTo>
                    <a:pt x="2856" y="6078"/>
                    <a:pt x="3164" y="6386"/>
                    <a:pt x="3539" y="6386"/>
                  </a:cubicBezTo>
                  <a:cubicBezTo>
                    <a:pt x="3914" y="6386"/>
                    <a:pt x="4222" y="6078"/>
                    <a:pt x="4222" y="5703"/>
                  </a:cubicBezTo>
                  <a:lnTo>
                    <a:pt x="4222" y="2097"/>
                  </a:lnTo>
                  <a:cubicBezTo>
                    <a:pt x="4222" y="1770"/>
                    <a:pt x="4482" y="1510"/>
                    <a:pt x="4799" y="1510"/>
                  </a:cubicBezTo>
                  <a:lnTo>
                    <a:pt x="4991" y="1510"/>
                  </a:lnTo>
                  <a:cubicBezTo>
                    <a:pt x="5318" y="1510"/>
                    <a:pt x="5578" y="1770"/>
                    <a:pt x="5578" y="2097"/>
                  </a:cubicBezTo>
                  <a:lnTo>
                    <a:pt x="5578" y="3693"/>
                  </a:lnTo>
                  <a:cubicBezTo>
                    <a:pt x="5578" y="4049"/>
                    <a:pt x="5847" y="4357"/>
                    <a:pt x="6212" y="4386"/>
                  </a:cubicBezTo>
                  <a:cubicBezTo>
                    <a:pt x="6230" y="4387"/>
                    <a:pt x="6247" y="4387"/>
                    <a:pt x="6264" y="4387"/>
                  </a:cubicBezTo>
                  <a:cubicBezTo>
                    <a:pt x="6635" y="4387"/>
                    <a:pt x="6943" y="4090"/>
                    <a:pt x="6943" y="3712"/>
                  </a:cubicBezTo>
                  <a:lnTo>
                    <a:pt x="6943" y="2097"/>
                  </a:lnTo>
                  <a:cubicBezTo>
                    <a:pt x="6943" y="1780"/>
                    <a:pt x="7203" y="1510"/>
                    <a:pt x="7520" y="1510"/>
                  </a:cubicBezTo>
                  <a:lnTo>
                    <a:pt x="7520" y="626"/>
                  </a:lnTo>
                  <a:cubicBezTo>
                    <a:pt x="7520" y="280"/>
                    <a:pt x="7241" y="1"/>
                    <a:pt x="6905" y="1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878;p85">
              <a:extLst>
                <a:ext uri="{FF2B5EF4-FFF2-40B4-BE49-F238E27FC236}">
                  <a16:creationId xmlns:a16="http://schemas.microsoft.com/office/drawing/2014/main" id="{5071BA72-80EA-4319-A88F-289E36E80056}"/>
                </a:ext>
              </a:extLst>
            </p:cNvPr>
            <p:cNvSpPr/>
            <p:nvPr/>
          </p:nvSpPr>
          <p:spPr>
            <a:xfrm>
              <a:off x="2335306" y="2426002"/>
              <a:ext cx="96272" cy="40218"/>
            </a:xfrm>
            <a:custGeom>
              <a:avLst/>
              <a:gdLst/>
              <a:ahLst/>
              <a:cxnLst/>
              <a:rect l="l" t="t" r="r" b="b"/>
              <a:pathLst>
                <a:path w="3684" h="1539" extrusionOk="0">
                  <a:moveTo>
                    <a:pt x="337" y="0"/>
                  </a:moveTo>
                  <a:cubicBezTo>
                    <a:pt x="155" y="0"/>
                    <a:pt x="1" y="154"/>
                    <a:pt x="1" y="346"/>
                  </a:cubicBezTo>
                  <a:lnTo>
                    <a:pt x="1" y="1202"/>
                  </a:lnTo>
                  <a:cubicBezTo>
                    <a:pt x="1" y="1385"/>
                    <a:pt x="155" y="1539"/>
                    <a:pt x="337" y="1539"/>
                  </a:cubicBezTo>
                  <a:lnTo>
                    <a:pt x="3337" y="1539"/>
                  </a:lnTo>
                  <a:cubicBezTo>
                    <a:pt x="3520" y="1539"/>
                    <a:pt x="3674" y="1385"/>
                    <a:pt x="3684" y="1202"/>
                  </a:cubicBezTo>
                  <a:lnTo>
                    <a:pt x="3684" y="346"/>
                  </a:lnTo>
                  <a:cubicBezTo>
                    <a:pt x="3674" y="154"/>
                    <a:pt x="3520" y="0"/>
                    <a:pt x="3337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879;p85">
              <a:extLst>
                <a:ext uri="{FF2B5EF4-FFF2-40B4-BE49-F238E27FC236}">
                  <a16:creationId xmlns:a16="http://schemas.microsoft.com/office/drawing/2014/main" id="{38198808-1C6C-4E08-BC98-9CBD05BCA065}"/>
                </a:ext>
              </a:extLst>
            </p:cNvPr>
            <p:cNvSpPr/>
            <p:nvPr/>
          </p:nvSpPr>
          <p:spPr>
            <a:xfrm>
              <a:off x="2360680" y="2426002"/>
              <a:ext cx="70897" cy="19626"/>
            </a:xfrm>
            <a:custGeom>
              <a:avLst/>
              <a:gdLst/>
              <a:ahLst/>
              <a:cxnLst/>
              <a:rect l="l" t="t" r="r" b="b"/>
              <a:pathLst>
                <a:path w="2713" h="751" extrusionOk="0">
                  <a:moveTo>
                    <a:pt x="1" y="0"/>
                  </a:moveTo>
                  <a:lnTo>
                    <a:pt x="1" y="404"/>
                  </a:lnTo>
                  <a:cubicBezTo>
                    <a:pt x="1" y="587"/>
                    <a:pt x="155" y="740"/>
                    <a:pt x="347" y="750"/>
                  </a:cubicBezTo>
                  <a:lnTo>
                    <a:pt x="2713" y="750"/>
                  </a:lnTo>
                  <a:lnTo>
                    <a:pt x="2713" y="346"/>
                  </a:lnTo>
                  <a:cubicBezTo>
                    <a:pt x="2703" y="154"/>
                    <a:pt x="2549" y="10"/>
                    <a:pt x="2366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880;p85">
              <a:extLst>
                <a:ext uri="{FF2B5EF4-FFF2-40B4-BE49-F238E27FC236}">
                  <a16:creationId xmlns:a16="http://schemas.microsoft.com/office/drawing/2014/main" id="{6EC4ED60-238A-41BA-8F38-1B1D867BD052}"/>
                </a:ext>
              </a:extLst>
            </p:cNvPr>
            <p:cNvSpPr/>
            <p:nvPr/>
          </p:nvSpPr>
          <p:spPr>
            <a:xfrm>
              <a:off x="2323990" y="2591603"/>
              <a:ext cx="71394" cy="95749"/>
            </a:xfrm>
            <a:custGeom>
              <a:avLst/>
              <a:gdLst/>
              <a:ahLst/>
              <a:cxnLst/>
              <a:rect l="l" t="t" r="r" b="b"/>
              <a:pathLst>
                <a:path w="2732" h="3664" extrusionOk="0">
                  <a:moveTo>
                    <a:pt x="11" y="0"/>
                  </a:moveTo>
                  <a:cubicBezTo>
                    <a:pt x="10" y="12"/>
                    <a:pt x="10" y="24"/>
                    <a:pt x="11" y="37"/>
                  </a:cubicBezTo>
                  <a:lnTo>
                    <a:pt x="11" y="37"/>
                  </a:lnTo>
                  <a:lnTo>
                    <a:pt x="11" y="0"/>
                  </a:lnTo>
                  <a:close/>
                  <a:moveTo>
                    <a:pt x="11" y="37"/>
                  </a:moveTo>
                  <a:lnTo>
                    <a:pt x="11" y="971"/>
                  </a:lnTo>
                  <a:cubicBezTo>
                    <a:pt x="1" y="1337"/>
                    <a:pt x="280" y="1635"/>
                    <a:pt x="636" y="1664"/>
                  </a:cubicBezTo>
                  <a:cubicBezTo>
                    <a:pt x="653" y="1665"/>
                    <a:pt x="670" y="1665"/>
                    <a:pt x="687" y="1665"/>
                  </a:cubicBezTo>
                  <a:cubicBezTo>
                    <a:pt x="1059" y="1665"/>
                    <a:pt x="1366" y="1368"/>
                    <a:pt x="1366" y="990"/>
                  </a:cubicBezTo>
                  <a:lnTo>
                    <a:pt x="1366" y="96"/>
                  </a:lnTo>
                  <a:cubicBezTo>
                    <a:pt x="1320" y="449"/>
                    <a:pt x="1023" y="703"/>
                    <a:pt x="674" y="703"/>
                  </a:cubicBezTo>
                  <a:cubicBezTo>
                    <a:pt x="661" y="703"/>
                    <a:pt x="648" y="703"/>
                    <a:pt x="636" y="702"/>
                  </a:cubicBezTo>
                  <a:cubicBezTo>
                    <a:pt x="292" y="665"/>
                    <a:pt x="20" y="385"/>
                    <a:pt x="11" y="37"/>
                  </a:cubicBezTo>
                  <a:close/>
                  <a:moveTo>
                    <a:pt x="1366" y="2010"/>
                  </a:moveTo>
                  <a:lnTo>
                    <a:pt x="1366" y="2981"/>
                  </a:lnTo>
                  <a:cubicBezTo>
                    <a:pt x="1366" y="3356"/>
                    <a:pt x="1674" y="3664"/>
                    <a:pt x="2049" y="3664"/>
                  </a:cubicBezTo>
                  <a:cubicBezTo>
                    <a:pt x="2424" y="3664"/>
                    <a:pt x="2732" y="3356"/>
                    <a:pt x="2732" y="2981"/>
                  </a:cubicBezTo>
                  <a:lnTo>
                    <a:pt x="2732" y="2010"/>
                  </a:lnTo>
                  <a:cubicBezTo>
                    <a:pt x="2732" y="2385"/>
                    <a:pt x="2424" y="2692"/>
                    <a:pt x="2049" y="2692"/>
                  </a:cubicBezTo>
                  <a:cubicBezTo>
                    <a:pt x="1665" y="2692"/>
                    <a:pt x="1366" y="2385"/>
                    <a:pt x="1366" y="201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881;p85">
              <a:extLst>
                <a:ext uri="{FF2B5EF4-FFF2-40B4-BE49-F238E27FC236}">
                  <a16:creationId xmlns:a16="http://schemas.microsoft.com/office/drawing/2014/main" id="{43D7C522-5CFE-45B2-8AA2-78203A84490D}"/>
                </a:ext>
              </a:extLst>
            </p:cNvPr>
            <p:cNvSpPr/>
            <p:nvPr/>
          </p:nvSpPr>
          <p:spPr>
            <a:xfrm>
              <a:off x="2430794" y="2591838"/>
              <a:ext cx="35723" cy="43563"/>
            </a:xfrm>
            <a:custGeom>
              <a:avLst/>
              <a:gdLst/>
              <a:ahLst/>
              <a:cxnLst/>
              <a:rect l="l" t="t" r="r" b="b"/>
              <a:pathLst>
                <a:path w="1367" h="1667" extrusionOk="0">
                  <a:moveTo>
                    <a:pt x="1" y="1"/>
                  </a:moveTo>
                  <a:lnTo>
                    <a:pt x="1" y="962"/>
                  </a:lnTo>
                  <a:cubicBezTo>
                    <a:pt x="1" y="1328"/>
                    <a:pt x="270" y="1626"/>
                    <a:pt x="635" y="1664"/>
                  </a:cubicBezTo>
                  <a:cubicBezTo>
                    <a:pt x="652" y="1665"/>
                    <a:pt x="669" y="1666"/>
                    <a:pt x="685" y="1666"/>
                  </a:cubicBezTo>
                  <a:cubicBezTo>
                    <a:pt x="1058" y="1666"/>
                    <a:pt x="1366" y="1359"/>
                    <a:pt x="1366" y="981"/>
                  </a:cubicBezTo>
                  <a:lnTo>
                    <a:pt x="1366" y="10"/>
                  </a:lnTo>
                  <a:cubicBezTo>
                    <a:pt x="1366" y="193"/>
                    <a:pt x="1289" y="366"/>
                    <a:pt x="1164" y="491"/>
                  </a:cubicBezTo>
                  <a:cubicBezTo>
                    <a:pt x="1029" y="626"/>
                    <a:pt x="852" y="694"/>
                    <a:pt x="672" y="694"/>
                  </a:cubicBezTo>
                  <a:cubicBezTo>
                    <a:pt x="659" y="694"/>
                    <a:pt x="647" y="694"/>
                    <a:pt x="635" y="693"/>
                  </a:cubicBezTo>
                  <a:cubicBezTo>
                    <a:pt x="270" y="664"/>
                    <a:pt x="1" y="356"/>
                    <a:pt x="1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5882;p85">
            <a:extLst>
              <a:ext uri="{FF2B5EF4-FFF2-40B4-BE49-F238E27FC236}">
                <a16:creationId xmlns:a16="http://schemas.microsoft.com/office/drawing/2014/main" id="{7ECACA0B-6423-44DE-B28F-0A4AA77CDC75}"/>
              </a:ext>
            </a:extLst>
          </p:cNvPr>
          <p:cNvGrpSpPr/>
          <p:nvPr/>
        </p:nvGrpSpPr>
        <p:grpSpPr>
          <a:xfrm>
            <a:off x="4569831" y="5131404"/>
            <a:ext cx="391464" cy="560432"/>
            <a:chOff x="2696666" y="2426002"/>
            <a:chExt cx="256099" cy="366639"/>
          </a:xfrm>
        </p:grpSpPr>
        <p:sp>
          <p:nvSpPr>
            <p:cNvPr id="121" name="Google Shape;15883;p85">
              <a:extLst>
                <a:ext uri="{FF2B5EF4-FFF2-40B4-BE49-F238E27FC236}">
                  <a16:creationId xmlns:a16="http://schemas.microsoft.com/office/drawing/2014/main" id="{9EA5C836-3525-42E7-8951-C16F43DCA3AF}"/>
                </a:ext>
              </a:extLst>
            </p:cNvPr>
            <p:cNvSpPr/>
            <p:nvPr/>
          </p:nvSpPr>
          <p:spPr>
            <a:xfrm>
              <a:off x="2724811" y="2426002"/>
              <a:ext cx="227954" cy="86446"/>
            </a:xfrm>
            <a:custGeom>
              <a:avLst/>
              <a:gdLst/>
              <a:ahLst/>
              <a:cxnLst/>
              <a:rect l="l" t="t" r="r" b="b"/>
              <a:pathLst>
                <a:path w="8723" h="3308" extrusionOk="0">
                  <a:moveTo>
                    <a:pt x="1414" y="0"/>
                  </a:moveTo>
                  <a:cubicBezTo>
                    <a:pt x="635" y="0"/>
                    <a:pt x="1" y="635"/>
                    <a:pt x="1" y="1423"/>
                  </a:cubicBezTo>
                  <a:lnTo>
                    <a:pt x="1" y="1894"/>
                  </a:lnTo>
                  <a:lnTo>
                    <a:pt x="1" y="1971"/>
                  </a:lnTo>
                  <a:lnTo>
                    <a:pt x="1" y="2019"/>
                  </a:lnTo>
                  <a:cubicBezTo>
                    <a:pt x="20" y="2241"/>
                    <a:pt x="87" y="2452"/>
                    <a:pt x="212" y="2635"/>
                  </a:cubicBezTo>
                  <a:lnTo>
                    <a:pt x="212" y="2644"/>
                  </a:lnTo>
                  <a:cubicBezTo>
                    <a:pt x="231" y="2693"/>
                    <a:pt x="270" y="2731"/>
                    <a:pt x="299" y="2769"/>
                  </a:cubicBezTo>
                  <a:cubicBezTo>
                    <a:pt x="568" y="3116"/>
                    <a:pt x="972" y="3308"/>
                    <a:pt x="1404" y="3308"/>
                  </a:cubicBezTo>
                  <a:lnTo>
                    <a:pt x="7299" y="3308"/>
                  </a:lnTo>
                  <a:cubicBezTo>
                    <a:pt x="7809" y="3308"/>
                    <a:pt x="8280" y="3029"/>
                    <a:pt x="8530" y="2587"/>
                  </a:cubicBezTo>
                  <a:cubicBezTo>
                    <a:pt x="8559" y="2539"/>
                    <a:pt x="8578" y="2491"/>
                    <a:pt x="8607" y="2443"/>
                  </a:cubicBezTo>
                  <a:cubicBezTo>
                    <a:pt x="8665" y="2289"/>
                    <a:pt x="8703" y="2135"/>
                    <a:pt x="8713" y="1971"/>
                  </a:cubicBezTo>
                  <a:lnTo>
                    <a:pt x="8713" y="1885"/>
                  </a:lnTo>
                  <a:lnTo>
                    <a:pt x="8713" y="1808"/>
                  </a:lnTo>
                  <a:cubicBezTo>
                    <a:pt x="8713" y="1769"/>
                    <a:pt x="8713" y="1721"/>
                    <a:pt x="8703" y="1683"/>
                  </a:cubicBezTo>
                  <a:lnTo>
                    <a:pt x="8703" y="1683"/>
                  </a:lnTo>
                  <a:lnTo>
                    <a:pt x="8713" y="1692"/>
                  </a:lnTo>
                  <a:lnTo>
                    <a:pt x="8722" y="1423"/>
                  </a:lnTo>
                  <a:cubicBezTo>
                    <a:pt x="8722" y="635"/>
                    <a:pt x="8088" y="0"/>
                    <a:pt x="7309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884;p85">
              <a:extLst>
                <a:ext uri="{FF2B5EF4-FFF2-40B4-BE49-F238E27FC236}">
                  <a16:creationId xmlns:a16="http://schemas.microsoft.com/office/drawing/2014/main" id="{8BDAEAF3-B099-40DC-AE0C-F5285A2F84B0}"/>
                </a:ext>
              </a:extLst>
            </p:cNvPr>
            <p:cNvSpPr/>
            <p:nvPr/>
          </p:nvSpPr>
          <p:spPr>
            <a:xfrm>
              <a:off x="2696666" y="2465436"/>
              <a:ext cx="147283" cy="184156"/>
            </a:xfrm>
            <a:custGeom>
              <a:avLst/>
              <a:gdLst/>
              <a:ahLst/>
              <a:cxnLst/>
              <a:rect l="l" t="t" r="r" b="b"/>
              <a:pathLst>
                <a:path w="5636" h="7047" extrusionOk="0">
                  <a:moveTo>
                    <a:pt x="962" y="1"/>
                  </a:moveTo>
                  <a:cubicBezTo>
                    <a:pt x="433" y="1"/>
                    <a:pt x="1" y="433"/>
                    <a:pt x="1" y="962"/>
                  </a:cubicBezTo>
                  <a:lnTo>
                    <a:pt x="1" y="2539"/>
                  </a:lnTo>
                  <a:cubicBezTo>
                    <a:pt x="1" y="2934"/>
                    <a:pt x="241" y="3289"/>
                    <a:pt x="606" y="3434"/>
                  </a:cubicBezTo>
                  <a:lnTo>
                    <a:pt x="626" y="3443"/>
                  </a:lnTo>
                  <a:lnTo>
                    <a:pt x="4732" y="4645"/>
                  </a:lnTo>
                  <a:cubicBezTo>
                    <a:pt x="5011" y="4761"/>
                    <a:pt x="5203" y="5040"/>
                    <a:pt x="5203" y="5347"/>
                  </a:cubicBezTo>
                  <a:lnTo>
                    <a:pt x="5203" y="6838"/>
                  </a:lnTo>
                  <a:cubicBezTo>
                    <a:pt x="5203" y="6977"/>
                    <a:pt x="5309" y="7047"/>
                    <a:pt x="5414" y="7047"/>
                  </a:cubicBezTo>
                  <a:cubicBezTo>
                    <a:pt x="5520" y="7047"/>
                    <a:pt x="5626" y="6977"/>
                    <a:pt x="5626" y="6838"/>
                  </a:cubicBezTo>
                  <a:lnTo>
                    <a:pt x="5626" y="5347"/>
                  </a:lnTo>
                  <a:cubicBezTo>
                    <a:pt x="5636" y="4857"/>
                    <a:pt x="5328" y="4424"/>
                    <a:pt x="4876" y="4241"/>
                  </a:cubicBezTo>
                  <a:lnTo>
                    <a:pt x="4857" y="4232"/>
                  </a:lnTo>
                  <a:lnTo>
                    <a:pt x="760" y="3030"/>
                  </a:lnTo>
                  <a:cubicBezTo>
                    <a:pt x="558" y="2953"/>
                    <a:pt x="433" y="2751"/>
                    <a:pt x="433" y="2539"/>
                  </a:cubicBezTo>
                  <a:lnTo>
                    <a:pt x="433" y="962"/>
                  </a:lnTo>
                  <a:cubicBezTo>
                    <a:pt x="433" y="674"/>
                    <a:pt x="674" y="433"/>
                    <a:pt x="972" y="433"/>
                  </a:cubicBezTo>
                  <a:lnTo>
                    <a:pt x="3010" y="433"/>
                  </a:lnTo>
                  <a:cubicBezTo>
                    <a:pt x="3299" y="433"/>
                    <a:pt x="3299" y="1"/>
                    <a:pt x="3010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885;p85">
              <a:extLst>
                <a:ext uri="{FF2B5EF4-FFF2-40B4-BE49-F238E27FC236}">
                  <a16:creationId xmlns:a16="http://schemas.microsoft.com/office/drawing/2014/main" id="{F6568E0E-F401-4E48-A8F1-C782E2B824AA}"/>
                </a:ext>
              </a:extLst>
            </p:cNvPr>
            <p:cNvSpPr/>
            <p:nvPr/>
          </p:nvSpPr>
          <p:spPr>
            <a:xfrm>
              <a:off x="2813008" y="2631534"/>
              <a:ext cx="51795" cy="161107"/>
            </a:xfrm>
            <a:custGeom>
              <a:avLst/>
              <a:gdLst/>
              <a:ahLst/>
              <a:cxnLst/>
              <a:rect l="l" t="t" r="r" b="b"/>
              <a:pathLst>
                <a:path w="1982" h="6165" extrusionOk="0">
                  <a:moveTo>
                    <a:pt x="501" y="1"/>
                  </a:moveTo>
                  <a:cubicBezTo>
                    <a:pt x="222" y="1"/>
                    <a:pt x="1" y="232"/>
                    <a:pt x="1" y="501"/>
                  </a:cubicBezTo>
                  <a:lnTo>
                    <a:pt x="1" y="5665"/>
                  </a:lnTo>
                  <a:cubicBezTo>
                    <a:pt x="1" y="5934"/>
                    <a:pt x="222" y="6165"/>
                    <a:pt x="501" y="6165"/>
                  </a:cubicBezTo>
                  <a:lnTo>
                    <a:pt x="1482" y="6165"/>
                  </a:lnTo>
                  <a:cubicBezTo>
                    <a:pt x="1751" y="6165"/>
                    <a:pt x="1972" y="5934"/>
                    <a:pt x="1982" y="5665"/>
                  </a:cubicBezTo>
                  <a:lnTo>
                    <a:pt x="1982" y="501"/>
                  </a:lnTo>
                  <a:cubicBezTo>
                    <a:pt x="1972" y="232"/>
                    <a:pt x="1751" y="11"/>
                    <a:pt x="1482" y="1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886;p85">
              <a:extLst>
                <a:ext uri="{FF2B5EF4-FFF2-40B4-BE49-F238E27FC236}">
                  <a16:creationId xmlns:a16="http://schemas.microsoft.com/office/drawing/2014/main" id="{513F11B0-C801-4494-9B16-F9284C967A5B}"/>
                </a:ext>
              </a:extLst>
            </p:cNvPr>
            <p:cNvSpPr/>
            <p:nvPr/>
          </p:nvSpPr>
          <p:spPr>
            <a:xfrm>
              <a:off x="2836893" y="2631795"/>
              <a:ext cx="27910" cy="138999"/>
            </a:xfrm>
            <a:custGeom>
              <a:avLst/>
              <a:gdLst/>
              <a:ahLst/>
              <a:cxnLst/>
              <a:rect l="l" t="t" r="r" b="b"/>
              <a:pathLst>
                <a:path w="1068" h="5319" extrusionOk="0">
                  <a:moveTo>
                    <a:pt x="0" y="1"/>
                  </a:moveTo>
                  <a:lnTo>
                    <a:pt x="0" y="4818"/>
                  </a:lnTo>
                  <a:cubicBezTo>
                    <a:pt x="0" y="5097"/>
                    <a:pt x="221" y="5318"/>
                    <a:pt x="500" y="5318"/>
                  </a:cubicBezTo>
                  <a:lnTo>
                    <a:pt x="1068" y="5318"/>
                  </a:lnTo>
                  <a:lnTo>
                    <a:pt x="1068" y="491"/>
                  </a:lnTo>
                  <a:cubicBezTo>
                    <a:pt x="1058" y="222"/>
                    <a:pt x="837" y="1"/>
                    <a:pt x="568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887;p85">
              <a:extLst>
                <a:ext uri="{FF2B5EF4-FFF2-40B4-BE49-F238E27FC236}">
                  <a16:creationId xmlns:a16="http://schemas.microsoft.com/office/drawing/2014/main" id="{339E9DE5-C877-427A-A181-7DC29B6E8618}"/>
                </a:ext>
              </a:extLst>
            </p:cNvPr>
            <p:cNvSpPr/>
            <p:nvPr/>
          </p:nvSpPr>
          <p:spPr>
            <a:xfrm>
              <a:off x="2725568" y="2436533"/>
              <a:ext cx="227196" cy="69826"/>
            </a:xfrm>
            <a:custGeom>
              <a:avLst/>
              <a:gdLst/>
              <a:ahLst/>
              <a:cxnLst/>
              <a:rect l="l" t="t" r="r" b="b"/>
              <a:pathLst>
                <a:path w="8694" h="2672" extrusionOk="0">
                  <a:moveTo>
                    <a:pt x="1424" y="1"/>
                  </a:moveTo>
                  <a:cubicBezTo>
                    <a:pt x="635" y="1"/>
                    <a:pt x="0" y="636"/>
                    <a:pt x="0" y="1414"/>
                  </a:cubicBezTo>
                  <a:lnTo>
                    <a:pt x="0" y="1491"/>
                  </a:lnTo>
                  <a:lnTo>
                    <a:pt x="0" y="1578"/>
                  </a:lnTo>
                  <a:lnTo>
                    <a:pt x="0" y="1616"/>
                  </a:lnTo>
                  <a:cubicBezTo>
                    <a:pt x="20" y="1838"/>
                    <a:pt x="97" y="2049"/>
                    <a:pt x="212" y="2241"/>
                  </a:cubicBezTo>
                  <a:cubicBezTo>
                    <a:pt x="241" y="2290"/>
                    <a:pt x="270" y="2328"/>
                    <a:pt x="308" y="2376"/>
                  </a:cubicBezTo>
                  <a:lnTo>
                    <a:pt x="664" y="1924"/>
                  </a:lnTo>
                  <a:cubicBezTo>
                    <a:pt x="760" y="1804"/>
                    <a:pt x="897" y="1744"/>
                    <a:pt x="1034" y="1744"/>
                  </a:cubicBezTo>
                  <a:cubicBezTo>
                    <a:pt x="1171" y="1744"/>
                    <a:pt x="1308" y="1804"/>
                    <a:pt x="1404" y="1924"/>
                  </a:cubicBezTo>
                  <a:lnTo>
                    <a:pt x="1885" y="2520"/>
                  </a:lnTo>
                  <a:cubicBezTo>
                    <a:pt x="1957" y="2621"/>
                    <a:pt x="2068" y="2672"/>
                    <a:pt x="2180" y="2672"/>
                  </a:cubicBezTo>
                  <a:cubicBezTo>
                    <a:pt x="2291" y="2672"/>
                    <a:pt x="2404" y="2621"/>
                    <a:pt x="2481" y="2520"/>
                  </a:cubicBezTo>
                  <a:lnTo>
                    <a:pt x="2962" y="1924"/>
                  </a:lnTo>
                  <a:cubicBezTo>
                    <a:pt x="3058" y="1804"/>
                    <a:pt x="3195" y="1744"/>
                    <a:pt x="3332" y="1744"/>
                  </a:cubicBezTo>
                  <a:cubicBezTo>
                    <a:pt x="3469" y="1744"/>
                    <a:pt x="3606" y="1804"/>
                    <a:pt x="3703" y="1924"/>
                  </a:cubicBezTo>
                  <a:lnTo>
                    <a:pt x="4183" y="2520"/>
                  </a:lnTo>
                  <a:cubicBezTo>
                    <a:pt x="4256" y="2621"/>
                    <a:pt x="4366" y="2672"/>
                    <a:pt x="4478" y="2672"/>
                  </a:cubicBezTo>
                  <a:cubicBezTo>
                    <a:pt x="4590" y="2672"/>
                    <a:pt x="4703" y="2621"/>
                    <a:pt x="4780" y="2520"/>
                  </a:cubicBezTo>
                  <a:lnTo>
                    <a:pt x="5260" y="1924"/>
                  </a:lnTo>
                  <a:cubicBezTo>
                    <a:pt x="5357" y="1804"/>
                    <a:pt x="5494" y="1744"/>
                    <a:pt x="5631" y="1744"/>
                  </a:cubicBezTo>
                  <a:cubicBezTo>
                    <a:pt x="5768" y="1744"/>
                    <a:pt x="5905" y="1804"/>
                    <a:pt x="6001" y="1924"/>
                  </a:cubicBezTo>
                  <a:lnTo>
                    <a:pt x="6482" y="2520"/>
                  </a:lnTo>
                  <a:cubicBezTo>
                    <a:pt x="6554" y="2621"/>
                    <a:pt x="6664" y="2672"/>
                    <a:pt x="6776" y="2672"/>
                  </a:cubicBezTo>
                  <a:cubicBezTo>
                    <a:pt x="6888" y="2672"/>
                    <a:pt x="7001" y="2621"/>
                    <a:pt x="7078" y="2520"/>
                  </a:cubicBezTo>
                  <a:lnTo>
                    <a:pt x="7559" y="1924"/>
                  </a:lnTo>
                  <a:cubicBezTo>
                    <a:pt x="7655" y="1804"/>
                    <a:pt x="7792" y="1744"/>
                    <a:pt x="7929" y="1744"/>
                  </a:cubicBezTo>
                  <a:cubicBezTo>
                    <a:pt x="8066" y="1744"/>
                    <a:pt x="8203" y="1804"/>
                    <a:pt x="8299" y="1924"/>
                  </a:cubicBezTo>
                  <a:lnTo>
                    <a:pt x="8511" y="2193"/>
                  </a:lnTo>
                  <a:cubicBezTo>
                    <a:pt x="8539" y="2145"/>
                    <a:pt x="8559" y="2097"/>
                    <a:pt x="8588" y="2040"/>
                  </a:cubicBezTo>
                  <a:cubicBezTo>
                    <a:pt x="8645" y="1895"/>
                    <a:pt x="8684" y="1732"/>
                    <a:pt x="8693" y="1578"/>
                  </a:cubicBezTo>
                  <a:lnTo>
                    <a:pt x="8693" y="1491"/>
                  </a:lnTo>
                  <a:lnTo>
                    <a:pt x="8693" y="1414"/>
                  </a:lnTo>
                  <a:cubicBezTo>
                    <a:pt x="8693" y="645"/>
                    <a:pt x="8078" y="20"/>
                    <a:pt x="7309" y="1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888;p85">
              <a:extLst>
                <a:ext uri="{FF2B5EF4-FFF2-40B4-BE49-F238E27FC236}">
                  <a16:creationId xmlns:a16="http://schemas.microsoft.com/office/drawing/2014/main" id="{32DABAE2-563E-4260-87D8-C4D3D3DF7840}"/>
                </a:ext>
              </a:extLst>
            </p:cNvPr>
            <p:cNvSpPr/>
            <p:nvPr/>
          </p:nvSpPr>
          <p:spPr>
            <a:xfrm>
              <a:off x="2725307" y="2426002"/>
              <a:ext cx="227457" cy="52788"/>
            </a:xfrm>
            <a:custGeom>
              <a:avLst/>
              <a:gdLst/>
              <a:ahLst/>
              <a:cxnLst/>
              <a:rect l="l" t="t" r="r" b="b"/>
              <a:pathLst>
                <a:path w="8704" h="2020" extrusionOk="0">
                  <a:moveTo>
                    <a:pt x="1414" y="0"/>
                  </a:moveTo>
                  <a:cubicBezTo>
                    <a:pt x="635" y="0"/>
                    <a:pt x="1" y="635"/>
                    <a:pt x="1" y="1423"/>
                  </a:cubicBezTo>
                  <a:lnTo>
                    <a:pt x="1" y="1894"/>
                  </a:lnTo>
                  <a:cubicBezTo>
                    <a:pt x="1" y="1933"/>
                    <a:pt x="1" y="1981"/>
                    <a:pt x="1" y="2019"/>
                  </a:cubicBezTo>
                  <a:lnTo>
                    <a:pt x="674" y="1192"/>
                  </a:lnTo>
                  <a:cubicBezTo>
                    <a:pt x="765" y="1072"/>
                    <a:pt x="902" y="1012"/>
                    <a:pt x="1039" y="1012"/>
                  </a:cubicBezTo>
                  <a:cubicBezTo>
                    <a:pt x="1176" y="1012"/>
                    <a:pt x="1313" y="1072"/>
                    <a:pt x="1405" y="1192"/>
                  </a:cubicBezTo>
                  <a:lnTo>
                    <a:pt x="1886" y="1798"/>
                  </a:lnTo>
                  <a:cubicBezTo>
                    <a:pt x="1962" y="1894"/>
                    <a:pt x="2075" y="1942"/>
                    <a:pt x="2188" y="1942"/>
                  </a:cubicBezTo>
                  <a:cubicBezTo>
                    <a:pt x="2301" y="1942"/>
                    <a:pt x="2414" y="1894"/>
                    <a:pt x="2491" y="1798"/>
                  </a:cubicBezTo>
                  <a:lnTo>
                    <a:pt x="2972" y="1192"/>
                  </a:lnTo>
                  <a:cubicBezTo>
                    <a:pt x="3063" y="1072"/>
                    <a:pt x="3201" y="1012"/>
                    <a:pt x="3338" y="1012"/>
                  </a:cubicBezTo>
                  <a:cubicBezTo>
                    <a:pt x="3475" y="1012"/>
                    <a:pt x="3612" y="1072"/>
                    <a:pt x="3703" y="1192"/>
                  </a:cubicBezTo>
                  <a:lnTo>
                    <a:pt x="4184" y="1798"/>
                  </a:lnTo>
                  <a:cubicBezTo>
                    <a:pt x="4261" y="1894"/>
                    <a:pt x="4374" y="1942"/>
                    <a:pt x="4487" y="1942"/>
                  </a:cubicBezTo>
                  <a:cubicBezTo>
                    <a:pt x="4600" y="1942"/>
                    <a:pt x="4713" y="1894"/>
                    <a:pt x="4790" y="1798"/>
                  </a:cubicBezTo>
                  <a:lnTo>
                    <a:pt x="5270" y="1192"/>
                  </a:lnTo>
                  <a:cubicBezTo>
                    <a:pt x="5362" y="1072"/>
                    <a:pt x="5499" y="1012"/>
                    <a:pt x="5636" y="1012"/>
                  </a:cubicBezTo>
                  <a:cubicBezTo>
                    <a:pt x="5773" y="1012"/>
                    <a:pt x="5910" y="1072"/>
                    <a:pt x="6001" y="1192"/>
                  </a:cubicBezTo>
                  <a:lnTo>
                    <a:pt x="6482" y="1798"/>
                  </a:lnTo>
                  <a:cubicBezTo>
                    <a:pt x="6559" y="1894"/>
                    <a:pt x="6672" y="1942"/>
                    <a:pt x="6785" y="1942"/>
                  </a:cubicBezTo>
                  <a:cubicBezTo>
                    <a:pt x="6898" y="1942"/>
                    <a:pt x="7011" y="1894"/>
                    <a:pt x="7088" y="1798"/>
                  </a:cubicBezTo>
                  <a:lnTo>
                    <a:pt x="7569" y="1192"/>
                  </a:lnTo>
                  <a:cubicBezTo>
                    <a:pt x="7660" y="1072"/>
                    <a:pt x="7797" y="1012"/>
                    <a:pt x="7934" y="1012"/>
                  </a:cubicBezTo>
                  <a:cubicBezTo>
                    <a:pt x="8071" y="1012"/>
                    <a:pt x="8208" y="1072"/>
                    <a:pt x="8299" y="1192"/>
                  </a:cubicBezTo>
                  <a:lnTo>
                    <a:pt x="8703" y="1692"/>
                  </a:lnTo>
                  <a:lnTo>
                    <a:pt x="8703" y="1423"/>
                  </a:lnTo>
                  <a:cubicBezTo>
                    <a:pt x="8703" y="644"/>
                    <a:pt x="8078" y="10"/>
                    <a:pt x="7309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073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11B3F7-44F5-4F12-BADD-4F54F0FC993B}"/>
              </a:ext>
            </a:extLst>
          </p:cNvPr>
          <p:cNvGrpSpPr/>
          <p:nvPr/>
        </p:nvGrpSpPr>
        <p:grpSpPr>
          <a:xfrm>
            <a:off x="316386" y="1394672"/>
            <a:ext cx="4255614" cy="1320613"/>
            <a:chOff x="4007716" y="100810"/>
            <a:chExt cx="4520999" cy="1402968"/>
          </a:xfrm>
        </p:grpSpPr>
        <p:sp>
          <p:nvSpPr>
            <p:cNvPr id="3" name="Пятиугольник 49">
              <a:extLst>
                <a:ext uri="{FF2B5EF4-FFF2-40B4-BE49-F238E27FC236}">
                  <a16:creationId xmlns:a16="http://schemas.microsoft.com/office/drawing/2014/main" id="{48091C32-F667-4B3E-A8EA-44C9E20FB31B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207D6EDE-ACC3-45EA-A881-D974D517AC17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EF351C28-4CBD-4374-AAD0-F8FF3CBFDF6C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Google Shape;341;p34">
              <a:extLst>
                <a:ext uri="{FF2B5EF4-FFF2-40B4-BE49-F238E27FC236}">
                  <a16:creationId xmlns:a16="http://schemas.microsoft.com/office/drawing/2014/main" id="{660803DE-6E16-4B6A-8DF6-821BAAAD1A9D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00398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Предоставляет информацию о месте, времени получения и транспортировке продукции</a:t>
              </a:r>
            </a:p>
          </p:txBody>
        </p:sp>
      </p:grpSp>
      <p:sp>
        <p:nvSpPr>
          <p:cNvPr id="7" name="Google Shape;338;p34">
            <a:extLst>
              <a:ext uri="{FF2B5EF4-FFF2-40B4-BE49-F238E27FC236}">
                <a16:creationId xmlns:a16="http://schemas.microsoft.com/office/drawing/2014/main" id="{88158E48-0A93-4E4E-B955-8543FC09D9F4}"/>
              </a:ext>
            </a:extLst>
          </p:cNvPr>
          <p:cNvSpPr txBox="1">
            <a:spLocks/>
          </p:cNvSpPr>
          <p:nvPr/>
        </p:nvSpPr>
        <p:spPr>
          <a:xfrm>
            <a:off x="1798254" y="79074"/>
            <a:ext cx="5547492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ФУНКЦИИ</a:t>
            </a:r>
          </a:p>
        </p:txBody>
      </p:sp>
      <p:sp>
        <p:nvSpPr>
          <p:cNvPr id="8" name="Google Shape;338;p34">
            <a:extLst>
              <a:ext uri="{FF2B5EF4-FFF2-40B4-BE49-F238E27FC236}">
                <a16:creationId xmlns:a16="http://schemas.microsoft.com/office/drawing/2014/main" id="{3728BE08-E327-45A9-ADBE-CB4ABD0DB3F6}"/>
              </a:ext>
            </a:extLst>
          </p:cNvPr>
          <p:cNvSpPr txBox="1">
            <a:spLocks/>
          </p:cNvSpPr>
          <p:nvPr/>
        </p:nvSpPr>
        <p:spPr>
          <a:xfrm>
            <a:off x="2788691" y="295146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СИСТЕМЫ КАНБАН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15DFE24-E93E-4854-A064-1ADED2F66EDB}"/>
              </a:ext>
            </a:extLst>
          </p:cNvPr>
          <p:cNvGrpSpPr/>
          <p:nvPr/>
        </p:nvGrpSpPr>
        <p:grpSpPr>
          <a:xfrm>
            <a:off x="316386" y="3162339"/>
            <a:ext cx="4255614" cy="1320613"/>
            <a:chOff x="4007716" y="100810"/>
            <a:chExt cx="4520999" cy="1402968"/>
          </a:xfrm>
        </p:grpSpPr>
        <p:sp>
          <p:nvSpPr>
            <p:cNvPr id="10" name="Пятиугольник 49">
              <a:extLst>
                <a:ext uri="{FF2B5EF4-FFF2-40B4-BE49-F238E27FC236}">
                  <a16:creationId xmlns:a16="http://schemas.microsoft.com/office/drawing/2014/main" id="{E629D56E-9BEB-4BD6-B78B-FC0D38AAF9E2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3E2A88A-D088-4972-8702-4D6C591F9B9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F2C2BB0-FE8F-420D-B99F-06975B6F92F0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E7B707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Google Shape;341;p34">
              <a:extLst>
                <a:ext uri="{FF2B5EF4-FFF2-40B4-BE49-F238E27FC236}">
                  <a16:creationId xmlns:a16="http://schemas.microsoft.com/office/drawing/2014/main" id="{A4E84EB3-E906-441D-88F3-8C2C7FC9097F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55901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Предоставляет информацию о самой продукции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1559771-58E9-4074-BD77-CD416BC12527}"/>
              </a:ext>
            </a:extLst>
          </p:cNvPr>
          <p:cNvGrpSpPr/>
          <p:nvPr/>
        </p:nvGrpSpPr>
        <p:grpSpPr>
          <a:xfrm>
            <a:off x="316386" y="4917055"/>
            <a:ext cx="4255614" cy="1333563"/>
            <a:chOff x="4007716" y="87052"/>
            <a:chExt cx="4520999" cy="1416726"/>
          </a:xfrm>
        </p:grpSpPr>
        <p:sp>
          <p:nvSpPr>
            <p:cNvPr id="15" name="Пятиугольник 49">
              <a:extLst>
                <a:ext uri="{FF2B5EF4-FFF2-40B4-BE49-F238E27FC236}">
                  <a16:creationId xmlns:a16="http://schemas.microsoft.com/office/drawing/2014/main" id="{9C4C3263-FA3A-4B52-99CA-8D19EEC8A11D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84A7D1D-35D7-4E39-9E2A-1FAF6219F996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01DDBB8-CB20-497E-8159-2DCCB1CAFF2E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Google Shape;341;p34">
              <a:extLst>
                <a:ext uri="{FF2B5EF4-FFF2-40B4-BE49-F238E27FC236}">
                  <a16:creationId xmlns:a16="http://schemas.microsoft.com/office/drawing/2014/main" id="{C781102D-93CB-4945-B1B8-86518B13F7B8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87052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Предотвращает перепроизводство и использование лишнего транспорта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206E9D7-BE1B-46FC-84B4-B419EDB69D5B}"/>
              </a:ext>
            </a:extLst>
          </p:cNvPr>
          <p:cNvGrpSpPr/>
          <p:nvPr/>
        </p:nvGrpSpPr>
        <p:grpSpPr>
          <a:xfrm>
            <a:off x="4749841" y="1394672"/>
            <a:ext cx="4255614" cy="1320613"/>
            <a:chOff x="4007716" y="100810"/>
            <a:chExt cx="4520999" cy="1402968"/>
          </a:xfrm>
        </p:grpSpPr>
        <p:sp>
          <p:nvSpPr>
            <p:cNvPr id="20" name="Пятиугольник 49">
              <a:extLst>
                <a:ext uri="{FF2B5EF4-FFF2-40B4-BE49-F238E27FC236}">
                  <a16:creationId xmlns:a16="http://schemas.microsoft.com/office/drawing/2014/main" id="{B711230D-57FA-43C1-AB33-536278693A90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073F3B3-AC09-4357-BC97-4229944EE5DA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032CFFF3-1DD1-4AD1-AA07-443FF163F068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F8C81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Google Shape;341;p34">
              <a:extLst>
                <a:ext uri="{FF2B5EF4-FFF2-40B4-BE49-F238E27FC236}">
                  <a16:creationId xmlns:a16="http://schemas.microsoft.com/office/drawing/2014/main" id="{23F1D2F2-FF59-422C-B14E-B1F64C9BC36F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32064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Предотвращает производство дефектной продукции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D17B36-DA42-4F53-A6EC-4BC3A9597AD8}"/>
              </a:ext>
            </a:extLst>
          </p:cNvPr>
          <p:cNvGrpSpPr/>
          <p:nvPr/>
        </p:nvGrpSpPr>
        <p:grpSpPr>
          <a:xfrm>
            <a:off x="4749841" y="3162339"/>
            <a:ext cx="4255614" cy="1320613"/>
            <a:chOff x="4007716" y="100810"/>
            <a:chExt cx="4520999" cy="1402968"/>
          </a:xfrm>
        </p:grpSpPr>
        <p:sp>
          <p:nvSpPr>
            <p:cNvPr id="25" name="Пятиугольник 49">
              <a:extLst>
                <a:ext uri="{FF2B5EF4-FFF2-40B4-BE49-F238E27FC236}">
                  <a16:creationId xmlns:a16="http://schemas.microsoft.com/office/drawing/2014/main" id="{4EDFF206-0714-4FEF-94E8-3FACD4A024AB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927D7CB-3DB0-4B5B-8594-3D1D177BA0CE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E778A4D-7CA1-44C1-AFC3-3E07A3844ADC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Google Shape;341;p34">
              <a:extLst>
                <a:ext uri="{FF2B5EF4-FFF2-40B4-BE49-F238E27FC236}">
                  <a16:creationId xmlns:a16="http://schemas.microsoft.com/office/drawing/2014/main" id="{DE9B6622-3C51-4252-8A30-BC77A645B19A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14778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Обнаруживает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существующие проблемы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28F6274-A233-47BC-94F7-E563792F195C}"/>
              </a:ext>
            </a:extLst>
          </p:cNvPr>
          <p:cNvGrpSpPr/>
          <p:nvPr/>
        </p:nvGrpSpPr>
        <p:grpSpPr>
          <a:xfrm>
            <a:off x="4749841" y="4930005"/>
            <a:ext cx="4255614" cy="1320613"/>
            <a:chOff x="4007716" y="100810"/>
            <a:chExt cx="4520999" cy="1402968"/>
          </a:xfrm>
        </p:grpSpPr>
        <p:sp>
          <p:nvSpPr>
            <p:cNvPr id="30" name="Пятиугольник 49">
              <a:extLst>
                <a:ext uri="{FF2B5EF4-FFF2-40B4-BE49-F238E27FC236}">
                  <a16:creationId xmlns:a16="http://schemas.microsoft.com/office/drawing/2014/main" id="{BFA496E0-9DB0-4054-833B-D3EE3AB799ED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C096371-41B3-44F1-BD19-53B50943FE76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3F6EC1B-4084-4759-8CEF-50F1CFE0750A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F8C81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Google Shape;341;p34">
              <a:extLst>
                <a:ext uri="{FF2B5EF4-FFF2-40B4-BE49-F238E27FC236}">
                  <a16:creationId xmlns:a16="http://schemas.microsoft.com/office/drawing/2014/main" id="{87799B0F-92A0-49DF-9852-8A439C31B124}"/>
                </a:ext>
              </a:extLst>
            </p:cNvPr>
            <p:cNvSpPr txBox="1">
              <a:spLocks/>
            </p:cNvSpPr>
            <p:nvPr/>
          </p:nvSpPr>
          <p:spPr>
            <a:xfrm>
              <a:off x="5293032" y="230775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Предоставляет информацию, связывающую предыдущий и последующий процессы</a:t>
              </a:r>
            </a:p>
          </p:txBody>
        </p:sp>
      </p:grpSp>
      <p:grpSp>
        <p:nvGrpSpPr>
          <p:cNvPr id="97" name="Google Shape;19024;p87">
            <a:extLst>
              <a:ext uri="{FF2B5EF4-FFF2-40B4-BE49-F238E27FC236}">
                <a16:creationId xmlns:a16="http://schemas.microsoft.com/office/drawing/2014/main" id="{990E1D7A-4568-4A72-AF1A-3A77791CD30B}"/>
              </a:ext>
            </a:extLst>
          </p:cNvPr>
          <p:cNvGrpSpPr/>
          <p:nvPr/>
        </p:nvGrpSpPr>
        <p:grpSpPr>
          <a:xfrm>
            <a:off x="579469" y="1658763"/>
            <a:ext cx="791749" cy="740301"/>
            <a:chOff x="6567324" y="2436849"/>
            <a:chExt cx="366722" cy="342892"/>
          </a:xfrm>
        </p:grpSpPr>
        <p:sp>
          <p:nvSpPr>
            <p:cNvPr id="98" name="Google Shape;19025;p87">
              <a:extLst>
                <a:ext uri="{FF2B5EF4-FFF2-40B4-BE49-F238E27FC236}">
                  <a16:creationId xmlns:a16="http://schemas.microsoft.com/office/drawing/2014/main" id="{2A0E91B0-5D46-4B85-BFDE-C114DA6EB30C}"/>
                </a:ext>
              </a:extLst>
            </p:cNvPr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026;p87">
              <a:extLst>
                <a:ext uri="{FF2B5EF4-FFF2-40B4-BE49-F238E27FC236}">
                  <a16:creationId xmlns:a16="http://schemas.microsoft.com/office/drawing/2014/main" id="{EE842F7A-4E99-4CFF-81BC-8ACBE97C2669}"/>
                </a:ext>
              </a:extLst>
            </p:cNvPr>
            <p:cNvSpPr/>
            <p:nvPr/>
          </p:nvSpPr>
          <p:spPr>
            <a:xfrm>
              <a:off x="6567324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027;p87">
              <a:extLst>
                <a:ext uri="{FF2B5EF4-FFF2-40B4-BE49-F238E27FC236}">
                  <a16:creationId xmlns:a16="http://schemas.microsoft.com/office/drawing/2014/main" id="{0FBF1007-F69A-4211-B4F2-CC904C43C2E5}"/>
                </a:ext>
              </a:extLst>
            </p:cNvPr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028;p87">
              <a:extLst>
                <a:ext uri="{FF2B5EF4-FFF2-40B4-BE49-F238E27FC236}">
                  <a16:creationId xmlns:a16="http://schemas.microsoft.com/office/drawing/2014/main" id="{42218EB7-5739-4876-8E7C-D2BDF512C3AB}"/>
                </a:ext>
              </a:extLst>
            </p:cNvPr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029;p87">
              <a:extLst>
                <a:ext uri="{FF2B5EF4-FFF2-40B4-BE49-F238E27FC236}">
                  <a16:creationId xmlns:a16="http://schemas.microsoft.com/office/drawing/2014/main" id="{5FFF24BF-DA7F-460B-B405-F5510CFE0EB0}"/>
                </a:ext>
              </a:extLst>
            </p:cNvPr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030;p87">
              <a:extLst>
                <a:ext uri="{FF2B5EF4-FFF2-40B4-BE49-F238E27FC236}">
                  <a16:creationId xmlns:a16="http://schemas.microsoft.com/office/drawing/2014/main" id="{F7509B37-125F-4351-BAA0-03DADE65D741}"/>
                </a:ext>
              </a:extLst>
            </p:cNvPr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031;p87">
              <a:extLst>
                <a:ext uri="{FF2B5EF4-FFF2-40B4-BE49-F238E27FC236}">
                  <a16:creationId xmlns:a16="http://schemas.microsoft.com/office/drawing/2014/main" id="{4DD916D8-69C8-4294-AE47-981DAD9D997E}"/>
                </a:ext>
              </a:extLst>
            </p:cNvPr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032;p87">
              <a:extLst>
                <a:ext uri="{FF2B5EF4-FFF2-40B4-BE49-F238E27FC236}">
                  <a16:creationId xmlns:a16="http://schemas.microsoft.com/office/drawing/2014/main" id="{0930C218-13D0-4173-9EBF-F11B9E53E08D}"/>
                </a:ext>
              </a:extLst>
            </p:cNvPr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033;p87">
              <a:extLst>
                <a:ext uri="{FF2B5EF4-FFF2-40B4-BE49-F238E27FC236}">
                  <a16:creationId xmlns:a16="http://schemas.microsoft.com/office/drawing/2014/main" id="{E98F3EEF-BE5D-4EBE-BF68-C882030C9B03}"/>
                </a:ext>
              </a:extLst>
            </p:cNvPr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034;p87">
              <a:extLst>
                <a:ext uri="{FF2B5EF4-FFF2-40B4-BE49-F238E27FC236}">
                  <a16:creationId xmlns:a16="http://schemas.microsoft.com/office/drawing/2014/main" id="{5ABD8181-5A0B-421D-B179-1A8226EE3558}"/>
                </a:ext>
              </a:extLst>
            </p:cNvPr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035;p87">
              <a:extLst>
                <a:ext uri="{FF2B5EF4-FFF2-40B4-BE49-F238E27FC236}">
                  <a16:creationId xmlns:a16="http://schemas.microsoft.com/office/drawing/2014/main" id="{1752FA07-8A07-4A0D-B3CC-ED169C81CE3F}"/>
                </a:ext>
              </a:extLst>
            </p:cNvPr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036;p87">
              <a:extLst>
                <a:ext uri="{FF2B5EF4-FFF2-40B4-BE49-F238E27FC236}">
                  <a16:creationId xmlns:a16="http://schemas.microsoft.com/office/drawing/2014/main" id="{7925AF30-0C05-4E25-A68E-167207212C2D}"/>
                </a:ext>
              </a:extLst>
            </p:cNvPr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5802;p85">
            <a:extLst>
              <a:ext uri="{FF2B5EF4-FFF2-40B4-BE49-F238E27FC236}">
                <a16:creationId xmlns:a16="http://schemas.microsoft.com/office/drawing/2014/main" id="{AC6006F8-C71B-4B9D-8F75-7F4BF0563269}"/>
              </a:ext>
            </a:extLst>
          </p:cNvPr>
          <p:cNvGrpSpPr/>
          <p:nvPr/>
        </p:nvGrpSpPr>
        <p:grpSpPr>
          <a:xfrm>
            <a:off x="680754" y="3470088"/>
            <a:ext cx="649258" cy="729136"/>
            <a:chOff x="3564866" y="1499997"/>
            <a:chExt cx="326473" cy="366639"/>
          </a:xfrm>
        </p:grpSpPr>
        <p:sp>
          <p:nvSpPr>
            <p:cNvPr id="111" name="Google Shape;15803;p85">
              <a:extLst>
                <a:ext uri="{FF2B5EF4-FFF2-40B4-BE49-F238E27FC236}">
                  <a16:creationId xmlns:a16="http://schemas.microsoft.com/office/drawing/2014/main" id="{9730D626-6B9F-4887-A66B-373E79D63B44}"/>
                </a:ext>
              </a:extLst>
            </p:cNvPr>
            <p:cNvSpPr/>
            <p:nvPr/>
          </p:nvSpPr>
          <p:spPr>
            <a:xfrm>
              <a:off x="3595284" y="1499997"/>
              <a:ext cx="263389" cy="366404"/>
            </a:xfrm>
            <a:custGeom>
              <a:avLst/>
              <a:gdLst/>
              <a:ahLst/>
              <a:cxnLst/>
              <a:rect l="l" t="t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804;p85">
              <a:extLst>
                <a:ext uri="{FF2B5EF4-FFF2-40B4-BE49-F238E27FC236}">
                  <a16:creationId xmlns:a16="http://schemas.microsoft.com/office/drawing/2014/main" id="{A7F5F5A8-91A4-447F-9534-8E8C86163C83}"/>
                </a:ext>
              </a:extLst>
            </p:cNvPr>
            <p:cNvSpPr/>
            <p:nvPr/>
          </p:nvSpPr>
          <p:spPr>
            <a:xfrm>
              <a:off x="3623690" y="1499997"/>
              <a:ext cx="234983" cy="366404"/>
            </a:xfrm>
            <a:custGeom>
              <a:avLst/>
              <a:gdLst/>
              <a:ahLst/>
              <a:cxnLst/>
              <a:rect l="l" t="t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805;p85">
              <a:extLst>
                <a:ext uri="{FF2B5EF4-FFF2-40B4-BE49-F238E27FC236}">
                  <a16:creationId xmlns:a16="http://schemas.microsoft.com/office/drawing/2014/main" id="{9305B3E3-CCD5-4B15-88FC-DF7CBE4862EF}"/>
                </a:ext>
              </a:extLst>
            </p:cNvPr>
            <p:cNvSpPr/>
            <p:nvPr/>
          </p:nvSpPr>
          <p:spPr>
            <a:xfrm>
              <a:off x="3830241" y="1499997"/>
              <a:ext cx="61098" cy="87204"/>
            </a:xfrm>
            <a:custGeom>
              <a:avLst/>
              <a:gdLst/>
              <a:ahLst/>
              <a:cxnLst/>
              <a:rect l="l" t="t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806;p85">
              <a:extLst>
                <a:ext uri="{FF2B5EF4-FFF2-40B4-BE49-F238E27FC236}">
                  <a16:creationId xmlns:a16="http://schemas.microsoft.com/office/drawing/2014/main" id="{C4A29425-E9BA-4284-846C-0AB4A0E2FBB8}"/>
                </a:ext>
              </a:extLst>
            </p:cNvPr>
            <p:cNvSpPr/>
            <p:nvPr/>
          </p:nvSpPr>
          <p:spPr>
            <a:xfrm>
              <a:off x="3564866" y="1779431"/>
              <a:ext cx="230724" cy="87204"/>
            </a:xfrm>
            <a:custGeom>
              <a:avLst/>
              <a:gdLst/>
              <a:ahLst/>
              <a:cxnLst/>
              <a:rect l="l" t="t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4A5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807;p85">
              <a:extLst>
                <a:ext uri="{FF2B5EF4-FFF2-40B4-BE49-F238E27FC236}">
                  <a16:creationId xmlns:a16="http://schemas.microsoft.com/office/drawing/2014/main" id="{5CE50673-4215-45DB-A461-3A9238BADC64}"/>
                </a:ext>
              </a:extLst>
            </p:cNvPr>
            <p:cNvSpPr/>
            <p:nvPr/>
          </p:nvSpPr>
          <p:spPr>
            <a:xfrm>
              <a:off x="3565389" y="1841993"/>
              <a:ext cx="230201" cy="24643"/>
            </a:xfrm>
            <a:custGeom>
              <a:avLst/>
              <a:gdLst/>
              <a:ahLst/>
              <a:cxnLst/>
              <a:rect l="l" t="t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808;p85">
              <a:extLst>
                <a:ext uri="{FF2B5EF4-FFF2-40B4-BE49-F238E27FC236}">
                  <a16:creationId xmlns:a16="http://schemas.microsoft.com/office/drawing/2014/main" id="{6148E8BC-45CF-4332-B5D9-76BB8450FFCB}"/>
                </a:ext>
              </a:extLst>
            </p:cNvPr>
            <p:cNvSpPr/>
            <p:nvPr/>
          </p:nvSpPr>
          <p:spPr>
            <a:xfrm>
              <a:off x="3635659" y="1593708"/>
              <a:ext cx="153737" cy="11368"/>
            </a:xfrm>
            <a:custGeom>
              <a:avLst/>
              <a:gdLst/>
              <a:ahLst/>
              <a:cxnLst/>
              <a:rect l="l" t="t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809;p85">
              <a:extLst>
                <a:ext uri="{FF2B5EF4-FFF2-40B4-BE49-F238E27FC236}">
                  <a16:creationId xmlns:a16="http://schemas.microsoft.com/office/drawing/2014/main" id="{34D33456-21D0-4E36-AA11-6F45D47C3C40}"/>
                </a:ext>
              </a:extLst>
            </p:cNvPr>
            <p:cNvSpPr/>
            <p:nvPr/>
          </p:nvSpPr>
          <p:spPr>
            <a:xfrm>
              <a:off x="3635659" y="1639675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810;p85">
              <a:extLst>
                <a:ext uri="{FF2B5EF4-FFF2-40B4-BE49-F238E27FC236}">
                  <a16:creationId xmlns:a16="http://schemas.microsoft.com/office/drawing/2014/main" id="{C74BF809-47E6-45F9-ADF3-19B1D3413EAD}"/>
                </a:ext>
              </a:extLst>
            </p:cNvPr>
            <p:cNvSpPr/>
            <p:nvPr/>
          </p:nvSpPr>
          <p:spPr>
            <a:xfrm>
              <a:off x="3635659" y="1685668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811;p85">
              <a:extLst>
                <a:ext uri="{FF2B5EF4-FFF2-40B4-BE49-F238E27FC236}">
                  <a16:creationId xmlns:a16="http://schemas.microsoft.com/office/drawing/2014/main" id="{64379138-2B27-4941-B968-086A3D6D32B2}"/>
                </a:ext>
              </a:extLst>
            </p:cNvPr>
            <p:cNvSpPr/>
            <p:nvPr/>
          </p:nvSpPr>
          <p:spPr>
            <a:xfrm>
              <a:off x="3635659" y="1731661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9C9914E1-3315-47EB-99DB-1E0D41BE2B39}"/>
              </a:ext>
            </a:extLst>
          </p:cNvPr>
          <p:cNvGrpSpPr/>
          <p:nvPr/>
        </p:nvGrpSpPr>
        <p:grpSpPr>
          <a:xfrm>
            <a:off x="4976257" y="1613524"/>
            <a:ext cx="859428" cy="899883"/>
            <a:chOff x="-1913948" y="3198839"/>
            <a:chExt cx="908607" cy="951377"/>
          </a:xfrm>
        </p:grpSpPr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9B5A6C69-C8AC-4435-A9DB-BDA10F8109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06" b="92639" l="10000" r="90000">
                          <a14:foregroundMark x1="46406" y1="6806" x2="46406" y2="6806"/>
                          <a14:foregroundMark x1="50313" y1="92639" x2="50313" y2="926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8" r="23211"/>
            <a:stretch/>
          </p:blipFill>
          <p:spPr bwMode="auto">
            <a:xfrm>
              <a:off x="-1913948" y="3198839"/>
              <a:ext cx="908607" cy="95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353F5C4C-749C-4996-9951-1E8DBA7FDF05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852" y="3363747"/>
              <a:ext cx="554060" cy="619859"/>
            </a:xfrm>
            <a:prstGeom prst="line">
              <a:avLst/>
            </a:prstGeom>
            <a:ln w="38100">
              <a:solidFill>
                <a:srgbClr val="FF5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oogle Shape;14105;p84">
            <a:extLst>
              <a:ext uri="{FF2B5EF4-FFF2-40B4-BE49-F238E27FC236}">
                <a16:creationId xmlns:a16="http://schemas.microsoft.com/office/drawing/2014/main" id="{B3F85774-41A0-4F17-B4E9-99767514A8D2}"/>
              </a:ext>
            </a:extLst>
          </p:cNvPr>
          <p:cNvGrpSpPr/>
          <p:nvPr/>
        </p:nvGrpSpPr>
        <p:grpSpPr>
          <a:xfrm>
            <a:off x="4957819" y="3441867"/>
            <a:ext cx="903179" cy="761657"/>
            <a:chOff x="1467386" y="1499935"/>
            <a:chExt cx="196518" cy="165725"/>
          </a:xfrm>
        </p:grpSpPr>
        <p:sp>
          <p:nvSpPr>
            <p:cNvPr id="140" name="Google Shape;14120;p84">
              <a:extLst>
                <a:ext uri="{FF2B5EF4-FFF2-40B4-BE49-F238E27FC236}">
                  <a16:creationId xmlns:a16="http://schemas.microsoft.com/office/drawing/2014/main" id="{07B5D637-8AEC-4694-B620-D26B4B118A40}"/>
                </a:ext>
              </a:extLst>
            </p:cNvPr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122;p84">
              <a:extLst>
                <a:ext uri="{FF2B5EF4-FFF2-40B4-BE49-F238E27FC236}">
                  <a16:creationId xmlns:a16="http://schemas.microsoft.com/office/drawing/2014/main" id="{1E68F95A-4457-4E19-976F-6B85FDF11AE0}"/>
                </a:ext>
              </a:extLst>
            </p:cNvPr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3374;p84">
            <a:extLst>
              <a:ext uri="{FF2B5EF4-FFF2-40B4-BE49-F238E27FC236}">
                <a16:creationId xmlns:a16="http://schemas.microsoft.com/office/drawing/2014/main" id="{8D939897-24B6-458F-841E-DBB15B36D3A3}"/>
              </a:ext>
            </a:extLst>
          </p:cNvPr>
          <p:cNvGrpSpPr/>
          <p:nvPr/>
        </p:nvGrpSpPr>
        <p:grpSpPr>
          <a:xfrm>
            <a:off x="5099814" y="5189987"/>
            <a:ext cx="652052" cy="800048"/>
            <a:chOff x="1765162" y="3346789"/>
            <a:chExt cx="292801" cy="359258"/>
          </a:xfrm>
        </p:grpSpPr>
        <p:sp>
          <p:nvSpPr>
            <p:cNvPr id="144" name="Google Shape;13375;p84">
              <a:extLst>
                <a:ext uri="{FF2B5EF4-FFF2-40B4-BE49-F238E27FC236}">
                  <a16:creationId xmlns:a16="http://schemas.microsoft.com/office/drawing/2014/main" id="{16D172FF-D066-44B7-8C03-3038722D05F3}"/>
                </a:ext>
              </a:extLst>
            </p:cNvPr>
            <p:cNvSpPr/>
            <p:nvPr/>
          </p:nvSpPr>
          <p:spPr>
            <a:xfrm>
              <a:off x="1765423" y="3394001"/>
              <a:ext cx="230821" cy="312047"/>
            </a:xfrm>
            <a:custGeom>
              <a:avLst/>
              <a:gdLst/>
              <a:ahLst/>
              <a:cxnLst/>
              <a:rect l="l" t="t" r="r" b="b"/>
              <a:pathLst>
                <a:path w="8815" h="1191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9283"/>
                  </a:lnTo>
                  <a:lnTo>
                    <a:pt x="1927" y="11220"/>
                  </a:lnTo>
                  <a:lnTo>
                    <a:pt x="2624" y="11916"/>
                  </a:lnTo>
                  <a:lnTo>
                    <a:pt x="8586" y="11916"/>
                  </a:lnTo>
                  <a:cubicBezTo>
                    <a:pt x="8710" y="11916"/>
                    <a:pt x="8805" y="11821"/>
                    <a:pt x="8815" y="11697"/>
                  </a:cubicBezTo>
                  <a:lnTo>
                    <a:pt x="8815" y="1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76;p84">
              <a:extLst>
                <a:ext uri="{FF2B5EF4-FFF2-40B4-BE49-F238E27FC236}">
                  <a16:creationId xmlns:a16="http://schemas.microsoft.com/office/drawing/2014/main" id="{03F3724A-7766-4F0C-A48F-CC4D1B9415E6}"/>
                </a:ext>
              </a:extLst>
            </p:cNvPr>
            <p:cNvSpPr/>
            <p:nvPr/>
          </p:nvSpPr>
          <p:spPr>
            <a:xfrm>
              <a:off x="1765162" y="3624088"/>
              <a:ext cx="81959" cy="81959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1" y="0"/>
                  </a:moveTo>
                  <a:lnTo>
                    <a:pt x="1" y="496"/>
                  </a:lnTo>
                  <a:lnTo>
                    <a:pt x="1937" y="2433"/>
                  </a:lnTo>
                  <a:lnTo>
                    <a:pt x="2634" y="3129"/>
                  </a:lnTo>
                  <a:lnTo>
                    <a:pt x="3130" y="3129"/>
                  </a:lnTo>
                  <a:lnTo>
                    <a:pt x="3130" y="267"/>
                  </a:lnTo>
                  <a:cubicBezTo>
                    <a:pt x="3130" y="115"/>
                    <a:pt x="3006" y="0"/>
                    <a:pt x="2862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77;p84">
              <a:extLst>
                <a:ext uri="{FF2B5EF4-FFF2-40B4-BE49-F238E27FC236}">
                  <a16:creationId xmlns:a16="http://schemas.microsoft.com/office/drawing/2014/main" id="{7936E804-59F6-46CB-92C1-84C171598477}"/>
                </a:ext>
              </a:extLst>
            </p:cNvPr>
            <p:cNvSpPr/>
            <p:nvPr/>
          </p:nvSpPr>
          <p:spPr>
            <a:xfrm>
              <a:off x="1896558" y="3394001"/>
              <a:ext cx="99686" cy="103719"/>
            </a:xfrm>
            <a:custGeom>
              <a:avLst/>
              <a:gdLst/>
              <a:ahLst/>
              <a:cxnLst/>
              <a:rect l="l" t="t" r="r" b="b"/>
              <a:pathLst>
                <a:path w="3807" h="3961" extrusionOk="0">
                  <a:moveTo>
                    <a:pt x="497" y="1"/>
                  </a:moveTo>
                  <a:cubicBezTo>
                    <a:pt x="1" y="2014"/>
                    <a:pt x="1527" y="3960"/>
                    <a:pt x="3597" y="3960"/>
                  </a:cubicBezTo>
                  <a:cubicBezTo>
                    <a:pt x="3664" y="3960"/>
                    <a:pt x="3731" y="3950"/>
                    <a:pt x="3807" y="395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78;p84">
              <a:extLst>
                <a:ext uri="{FF2B5EF4-FFF2-40B4-BE49-F238E27FC236}">
                  <a16:creationId xmlns:a16="http://schemas.microsoft.com/office/drawing/2014/main" id="{873BD1A1-5451-46F4-B7AA-C05296D1F06F}"/>
                </a:ext>
              </a:extLst>
            </p:cNvPr>
            <p:cNvSpPr/>
            <p:nvPr/>
          </p:nvSpPr>
          <p:spPr>
            <a:xfrm>
              <a:off x="1816379" y="3394001"/>
              <a:ext cx="179629" cy="312047"/>
            </a:xfrm>
            <a:custGeom>
              <a:avLst/>
              <a:gdLst/>
              <a:ahLst/>
              <a:cxnLst/>
              <a:rect l="l" t="t" r="r" b="b"/>
              <a:pathLst>
                <a:path w="6860" h="11917" extrusionOk="0">
                  <a:moveTo>
                    <a:pt x="6106" y="1"/>
                  </a:moveTo>
                  <a:lnTo>
                    <a:pt x="6106" y="11239"/>
                  </a:lnTo>
                  <a:lnTo>
                    <a:pt x="0" y="11239"/>
                  </a:lnTo>
                  <a:lnTo>
                    <a:pt x="678" y="11916"/>
                  </a:lnTo>
                  <a:lnTo>
                    <a:pt x="6640" y="11916"/>
                  </a:lnTo>
                  <a:cubicBezTo>
                    <a:pt x="6764" y="11916"/>
                    <a:pt x="6859" y="11821"/>
                    <a:pt x="6859" y="11697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79;p84">
              <a:extLst>
                <a:ext uri="{FF2B5EF4-FFF2-40B4-BE49-F238E27FC236}">
                  <a16:creationId xmlns:a16="http://schemas.microsoft.com/office/drawing/2014/main" id="{A1EE1EEA-7A51-43BB-AA52-8D78069A89C9}"/>
                </a:ext>
              </a:extLst>
            </p:cNvPr>
            <p:cNvSpPr/>
            <p:nvPr/>
          </p:nvSpPr>
          <p:spPr>
            <a:xfrm>
              <a:off x="1799647" y="3462448"/>
              <a:ext cx="162138" cy="23776"/>
            </a:xfrm>
            <a:custGeom>
              <a:avLst/>
              <a:gdLst/>
              <a:ahLst/>
              <a:cxnLst/>
              <a:rect l="l" t="t" r="r" b="b"/>
              <a:pathLst>
                <a:path w="6192" h="908" extrusionOk="0">
                  <a:moveTo>
                    <a:pt x="219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688"/>
                  </a:lnTo>
                  <a:cubicBezTo>
                    <a:pt x="0" y="802"/>
                    <a:pt x="95" y="907"/>
                    <a:pt x="219" y="907"/>
                  </a:cubicBezTo>
                  <a:lnTo>
                    <a:pt x="5962" y="907"/>
                  </a:lnTo>
                  <a:cubicBezTo>
                    <a:pt x="6087" y="907"/>
                    <a:pt x="6191" y="802"/>
                    <a:pt x="6191" y="688"/>
                  </a:cubicBezTo>
                  <a:lnTo>
                    <a:pt x="6191" y="230"/>
                  </a:lnTo>
                  <a:cubicBezTo>
                    <a:pt x="6191" y="106"/>
                    <a:pt x="6087" y="1"/>
                    <a:pt x="5962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380;p84">
              <a:extLst>
                <a:ext uri="{FF2B5EF4-FFF2-40B4-BE49-F238E27FC236}">
                  <a16:creationId xmlns:a16="http://schemas.microsoft.com/office/drawing/2014/main" id="{BAD8F3B9-7054-4EA3-8083-0FA17F706312}"/>
                </a:ext>
              </a:extLst>
            </p:cNvPr>
            <p:cNvSpPr/>
            <p:nvPr/>
          </p:nvSpPr>
          <p:spPr>
            <a:xfrm>
              <a:off x="1922795" y="3462710"/>
              <a:ext cx="38989" cy="23514"/>
            </a:xfrm>
            <a:custGeom>
              <a:avLst/>
              <a:gdLst/>
              <a:ahLst/>
              <a:cxnLst/>
              <a:rect l="l" t="t" r="r" b="b"/>
              <a:pathLst>
                <a:path w="1489" h="898" extrusionOk="0">
                  <a:moveTo>
                    <a:pt x="0" y="0"/>
                  </a:moveTo>
                  <a:cubicBezTo>
                    <a:pt x="258" y="363"/>
                    <a:pt x="601" y="668"/>
                    <a:pt x="983" y="897"/>
                  </a:cubicBezTo>
                  <a:lnTo>
                    <a:pt x="1259" y="897"/>
                  </a:lnTo>
                  <a:cubicBezTo>
                    <a:pt x="1384" y="897"/>
                    <a:pt x="1488" y="792"/>
                    <a:pt x="1488" y="678"/>
                  </a:cubicBezTo>
                  <a:lnTo>
                    <a:pt x="1488" y="220"/>
                  </a:lnTo>
                  <a:cubicBezTo>
                    <a:pt x="1479" y="96"/>
                    <a:pt x="1384" y="0"/>
                    <a:pt x="1259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381;p84">
              <a:extLst>
                <a:ext uri="{FF2B5EF4-FFF2-40B4-BE49-F238E27FC236}">
                  <a16:creationId xmlns:a16="http://schemas.microsoft.com/office/drawing/2014/main" id="{73844675-616F-458D-A3FB-3E444905575A}"/>
                </a:ext>
              </a:extLst>
            </p:cNvPr>
            <p:cNvSpPr/>
            <p:nvPr/>
          </p:nvSpPr>
          <p:spPr>
            <a:xfrm>
              <a:off x="1765162" y="3637076"/>
              <a:ext cx="68971" cy="68971"/>
            </a:xfrm>
            <a:custGeom>
              <a:avLst/>
              <a:gdLst/>
              <a:ahLst/>
              <a:cxnLst/>
              <a:rect l="l" t="t" r="r" b="b"/>
              <a:pathLst>
                <a:path w="2634" h="2634" extrusionOk="0">
                  <a:moveTo>
                    <a:pt x="1" y="0"/>
                  </a:moveTo>
                  <a:lnTo>
                    <a:pt x="2634" y="2633"/>
                  </a:lnTo>
                  <a:lnTo>
                    <a:pt x="2634" y="220"/>
                  </a:lnTo>
                  <a:cubicBezTo>
                    <a:pt x="2634" y="96"/>
                    <a:pt x="2538" y="0"/>
                    <a:pt x="2414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382;p84">
              <a:extLst>
                <a:ext uri="{FF2B5EF4-FFF2-40B4-BE49-F238E27FC236}">
                  <a16:creationId xmlns:a16="http://schemas.microsoft.com/office/drawing/2014/main" id="{E230ED6C-B6E5-4243-80C7-14F6E6FC2C04}"/>
                </a:ext>
              </a:extLst>
            </p:cNvPr>
            <p:cNvSpPr/>
            <p:nvPr/>
          </p:nvSpPr>
          <p:spPr>
            <a:xfrm>
              <a:off x="1923528" y="3346789"/>
              <a:ext cx="134434" cy="134434"/>
            </a:xfrm>
            <a:custGeom>
              <a:avLst/>
              <a:gdLst/>
              <a:ahLst/>
              <a:cxnLst/>
              <a:rect l="l" t="t" r="r" b="b"/>
              <a:pathLst>
                <a:path w="5134" h="5134" extrusionOk="0">
                  <a:moveTo>
                    <a:pt x="2567" y="1"/>
                  </a:moveTo>
                  <a:cubicBezTo>
                    <a:pt x="1155" y="1"/>
                    <a:pt x="1" y="1155"/>
                    <a:pt x="1" y="2567"/>
                  </a:cubicBezTo>
                  <a:cubicBezTo>
                    <a:pt x="1" y="3989"/>
                    <a:pt x="1155" y="5133"/>
                    <a:pt x="2567" y="5133"/>
                  </a:cubicBezTo>
                  <a:cubicBezTo>
                    <a:pt x="3989" y="5133"/>
                    <a:pt x="5133" y="3989"/>
                    <a:pt x="5133" y="2567"/>
                  </a:cubicBezTo>
                  <a:cubicBezTo>
                    <a:pt x="5133" y="1155"/>
                    <a:pt x="3989" y="1"/>
                    <a:pt x="2567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383;p84">
              <a:extLst>
                <a:ext uri="{FF2B5EF4-FFF2-40B4-BE49-F238E27FC236}">
                  <a16:creationId xmlns:a16="http://schemas.microsoft.com/office/drawing/2014/main" id="{B5E2FD3B-F058-4282-ABEA-79F0535C9632}"/>
                </a:ext>
              </a:extLst>
            </p:cNvPr>
            <p:cNvSpPr/>
            <p:nvPr/>
          </p:nvSpPr>
          <p:spPr>
            <a:xfrm>
              <a:off x="1978255" y="3377033"/>
              <a:ext cx="48730" cy="48730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925" y="0"/>
                  </a:moveTo>
                  <a:cubicBezTo>
                    <a:pt x="410" y="0"/>
                    <a:pt x="0" y="420"/>
                    <a:pt x="0" y="935"/>
                  </a:cubicBezTo>
                  <a:cubicBezTo>
                    <a:pt x="0" y="1450"/>
                    <a:pt x="410" y="1861"/>
                    <a:pt x="925" y="1861"/>
                  </a:cubicBezTo>
                  <a:cubicBezTo>
                    <a:pt x="1441" y="1861"/>
                    <a:pt x="1860" y="1450"/>
                    <a:pt x="1860" y="935"/>
                  </a:cubicBezTo>
                  <a:cubicBezTo>
                    <a:pt x="1860" y="420"/>
                    <a:pt x="1441" y="0"/>
                    <a:pt x="92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384;p84">
              <a:extLst>
                <a:ext uri="{FF2B5EF4-FFF2-40B4-BE49-F238E27FC236}">
                  <a16:creationId xmlns:a16="http://schemas.microsoft.com/office/drawing/2014/main" id="{A8AA2D0C-9B34-418C-85D0-FDE77AC4CA5D}"/>
                </a:ext>
              </a:extLst>
            </p:cNvPr>
            <p:cNvSpPr/>
            <p:nvPr/>
          </p:nvSpPr>
          <p:spPr>
            <a:xfrm>
              <a:off x="1960999" y="3371560"/>
              <a:ext cx="82587" cy="59702"/>
            </a:xfrm>
            <a:custGeom>
              <a:avLst/>
              <a:gdLst/>
              <a:ahLst/>
              <a:cxnLst/>
              <a:rect l="l" t="t" r="r" b="b"/>
              <a:pathLst>
                <a:path w="3154" h="2280" extrusionOk="0">
                  <a:moveTo>
                    <a:pt x="1584" y="419"/>
                  </a:moveTo>
                  <a:cubicBezTo>
                    <a:pt x="1775" y="419"/>
                    <a:pt x="1966" y="495"/>
                    <a:pt x="2100" y="629"/>
                  </a:cubicBezTo>
                  <a:cubicBezTo>
                    <a:pt x="2578" y="1115"/>
                    <a:pt x="2187" y="1872"/>
                    <a:pt x="1598" y="1872"/>
                  </a:cubicBezTo>
                  <a:cubicBezTo>
                    <a:pt x="1505" y="1872"/>
                    <a:pt x="1408" y="1853"/>
                    <a:pt x="1308" y="1812"/>
                  </a:cubicBezTo>
                  <a:cubicBezTo>
                    <a:pt x="583" y="1507"/>
                    <a:pt x="793" y="419"/>
                    <a:pt x="1584" y="419"/>
                  </a:cubicBezTo>
                  <a:close/>
                  <a:moveTo>
                    <a:pt x="1608" y="1"/>
                  </a:moveTo>
                  <a:cubicBezTo>
                    <a:pt x="1463" y="1"/>
                    <a:pt x="1311" y="30"/>
                    <a:pt x="1155" y="95"/>
                  </a:cubicBezTo>
                  <a:cubicBezTo>
                    <a:pt x="1" y="572"/>
                    <a:pt x="344" y="2279"/>
                    <a:pt x="1584" y="2279"/>
                  </a:cubicBezTo>
                  <a:cubicBezTo>
                    <a:pt x="1890" y="2279"/>
                    <a:pt x="2176" y="2155"/>
                    <a:pt x="2395" y="1946"/>
                  </a:cubicBezTo>
                  <a:cubicBezTo>
                    <a:pt x="3154" y="1187"/>
                    <a:pt x="2530" y="1"/>
                    <a:pt x="160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385;p84">
              <a:extLst>
                <a:ext uri="{FF2B5EF4-FFF2-40B4-BE49-F238E27FC236}">
                  <a16:creationId xmlns:a16="http://schemas.microsoft.com/office/drawing/2014/main" id="{AC2A2AEC-6ACA-4AA1-8011-D1004E789267}"/>
                </a:ext>
              </a:extLst>
            </p:cNvPr>
            <p:cNvSpPr/>
            <p:nvPr/>
          </p:nvSpPr>
          <p:spPr>
            <a:xfrm>
              <a:off x="1950028" y="3412592"/>
              <a:ext cx="43755" cy="39408"/>
            </a:xfrm>
            <a:custGeom>
              <a:avLst/>
              <a:gdLst/>
              <a:ahLst/>
              <a:cxnLst/>
              <a:rect l="l" t="t" r="r" b="b"/>
              <a:pathLst>
                <a:path w="1671" h="1505" extrusionOk="0">
                  <a:moveTo>
                    <a:pt x="1359" y="0"/>
                  </a:moveTo>
                  <a:cubicBezTo>
                    <a:pt x="1305" y="0"/>
                    <a:pt x="1249" y="24"/>
                    <a:pt x="1202" y="83"/>
                  </a:cubicBezTo>
                  <a:lnTo>
                    <a:pt x="143" y="1142"/>
                  </a:lnTo>
                  <a:cubicBezTo>
                    <a:pt x="0" y="1275"/>
                    <a:pt x="95" y="1504"/>
                    <a:pt x="286" y="1504"/>
                  </a:cubicBezTo>
                  <a:cubicBezTo>
                    <a:pt x="344" y="1495"/>
                    <a:pt x="391" y="1476"/>
                    <a:pt x="429" y="1437"/>
                  </a:cubicBezTo>
                  <a:lnTo>
                    <a:pt x="1498" y="369"/>
                  </a:lnTo>
                  <a:cubicBezTo>
                    <a:pt x="1670" y="225"/>
                    <a:pt x="1523" y="0"/>
                    <a:pt x="135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386;p84">
              <a:extLst>
                <a:ext uri="{FF2B5EF4-FFF2-40B4-BE49-F238E27FC236}">
                  <a16:creationId xmlns:a16="http://schemas.microsoft.com/office/drawing/2014/main" id="{69BD6ABE-53BE-4EC2-832E-552E61A2308A}"/>
                </a:ext>
              </a:extLst>
            </p:cNvPr>
            <p:cNvSpPr/>
            <p:nvPr/>
          </p:nvSpPr>
          <p:spPr>
            <a:xfrm>
              <a:off x="1792054" y="3504659"/>
              <a:ext cx="176225" cy="10814"/>
            </a:xfrm>
            <a:custGeom>
              <a:avLst/>
              <a:gdLst/>
              <a:ahLst/>
              <a:cxnLst/>
              <a:rect l="l" t="t" r="r" b="b"/>
              <a:pathLst>
                <a:path w="6730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2"/>
                    <a:pt x="290" y="411"/>
                  </a:cubicBezTo>
                  <a:lnTo>
                    <a:pt x="6481" y="411"/>
                  </a:lnTo>
                  <a:cubicBezTo>
                    <a:pt x="6729" y="392"/>
                    <a:pt x="6729" y="20"/>
                    <a:pt x="6481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387;p84">
              <a:extLst>
                <a:ext uri="{FF2B5EF4-FFF2-40B4-BE49-F238E27FC236}">
                  <a16:creationId xmlns:a16="http://schemas.microsoft.com/office/drawing/2014/main" id="{F1E6F82E-3AA8-4C88-A71E-7B41282F488E}"/>
                </a:ext>
              </a:extLst>
            </p:cNvPr>
            <p:cNvSpPr/>
            <p:nvPr/>
          </p:nvSpPr>
          <p:spPr>
            <a:xfrm>
              <a:off x="1792891" y="3528408"/>
              <a:ext cx="175387" cy="11024"/>
            </a:xfrm>
            <a:custGeom>
              <a:avLst/>
              <a:gdLst/>
              <a:ahLst/>
              <a:cxnLst/>
              <a:rect l="l" t="t" r="r" b="b"/>
              <a:pathLst>
                <a:path w="6698" h="421" extrusionOk="0">
                  <a:moveTo>
                    <a:pt x="258" y="0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6449" y="420"/>
                  </a:lnTo>
                  <a:cubicBezTo>
                    <a:pt x="6697" y="392"/>
                    <a:pt x="6697" y="20"/>
                    <a:pt x="6449" y="0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388;p84">
              <a:extLst>
                <a:ext uri="{FF2B5EF4-FFF2-40B4-BE49-F238E27FC236}">
                  <a16:creationId xmlns:a16="http://schemas.microsoft.com/office/drawing/2014/main" id="{1CB62DA8-1B2A-4255-96C5-2236BDE3D5EF}"/>
                </a:ext>
              </a:extLst>
            </p:cNvPr>
            <p:cNvSpPr/>
            <p:nvPr/>
          </p:nvSpPr>
          <p:spPr>
            <a:xfrm>
              <a:off x="1792891" y="3552394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389;p84">
              <a:extLst>
                <a:ext uri="{FF2B5EF4-FFF2-40B4-BE49-F238E27FC236}">
                  <a16:creationId xmlns:a16="http://schemas.microsoft.com/office/drawing/2014/main" id="{669BD4F4-477A-4C94-94BD-E1FB965F34D7}"/>
                </a:ext>
              </a:extLst>
            </p:cNvPr>
            <p:cNvSpPr/>
            <p:nvPr/>
          </p:nvSpPr>
          <p:spPr>
            <a:xfrm>
              <a:off x="1792891" y="3576379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1549;p83">
            <a:extLst>
              <a:ext uri="{FF2B5EF4-FFF2-40B4-BE49-F238E27FC236}">
                <a16:creationId xmlns:a16="http://schemas.microsoft.com/office/drawing/2014/main" id="{7477AE47-3B85-47F9-8691-DBC7445BF0C0}"/>
              </a:ext>
            </a:extLst>
          </p:cNvPr>
          <p:cNvGrpSpPr/>
          <p:nvPr/>
        </p:nvGrpSpPr>
        <p:grpSpPr>
          <a:xfrm>
            <a:off x="558721" y="5188436"/>
            <a:ext cx="778589" cy="778589"/>
            <a:chOff x="3117788" y="3812546"/>
            <a:chExt cx="341065" cy="341065"/>
          </a:xfrm>
        </p:grpSpPr>
        <p:sp>
          <p:nvSpPr>
            <p:cNvPr id="160" name="Google Shape;11550;p83">
              <a:extLst>
                <a:ext uri="{FF2B5EF4-FFF2-40B4-BE49-F238E27FC236}">
                  <a16:creationId xmlns:a16="http://schemas.microsoft.com/office/drawing/2014/main" id="{0A91F929-DCFF-41CE-BFE1-253E88D19F42}"/>
                </a:ext>
              </a:extLst>
            </p:cNvPr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551;p83">
              <a:extLst>
                <a:ext uri="{FF2B5EF4-FFF2-40B4-BE49-F238E27FC236}">
                  <a16:creationId xmlns:a16="http://schemas.microsoft.com/office/drawing/2014/main" id="{DDEE9DEB-E84E-431F-8CBE-941B910B9D8D}"/>
                </a:ext>
              </a:extLst>
            </p:cNvPr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552;p83">
              <a:extLst>
                <a:ext uri="{FF2B5EF4-FFF2-40B4-BE49-F238E27FC236}">
                  <a16:creationId xmlns:a16="http://schemas.microsoft.com/office/drawing/2014/main" id="{904D3484-8D6A-4C3D-BA7A-49F9F4A668FB}"/>
                </a:ext>
              </a:extLst>
            </p:cNvPr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553;p83">
              <a:extLst>
                <a:ext uri="{FF2B5EF4-FFF2-40B4-BE49-F238E27FC236}">
                  <a16:creationId xmlns:a16="http://schemas.microsoft.com/office/drawing/2014/main" id="{E10DB2CC-10D7-4740-9119-603CD76E046E}"/>
                </a:ext>
              </a:extLst>
            </p:cNvPr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554;p83">
              <a:extLst>
                <a:ext uri="{FF2B5EF4-FFF2-40B4-BE49-F238E27FC236}">
                  <a16:creationId xmlns:a16="http://schemas.microsoft.com/office/drawing/2014/main" id="{BA4560A4-3785-4986-952E-9BAC975792F6}"/>
                </a:ext>
              </a:extLst>
            </p:cNvPr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555;p83">
              <a:extLst>
                <a:ext uri="{FF2B5EF4-FFF2-40B4-BE49-F238E27FC236}">
                  <a16:creationId xmlns:a16="http://schemas.microsoft.com/office/drawing/2014/main" id="{F41D6DB0-BD8C-475C-870F-1AB93FACE878}"/>
                </a:ext>
              </a:extLst>
            </p:cNvPr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42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8;p34">
            <a:extLst>
              <a:ext uri="{FF2B5EF4-FFF2-40B4-BE49-F238E27FC236}">
                <a16:creationId xmlns:a16="http://schemas.microsoft.com/office/drawing/2014/main" id="{D9CD82DB-C353-4CDB-9930-B09CEA0BC84C}"/>
              </a:ext>
            </a:extLst>
          </p:cNvPr>
          <p:cNvSpPr txBox="1">
            <a:spLocks/>
          </p:cNvSpPr>
          <p:nvPr/>
        </p:nvSpPr>
        <p:spPr>
          <a:xfrm>
            <a:off x="1798254" y="79074"/>
            <a:ext cx="5547492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ДВА ВИДА</a:t>
            </a:r>
          </a:p>
        </p:txBody>
      </p:sp>
      <p:sp>
        <p:nvSpPr>
          <p:cNvPr id="7" name="Google Shape;338;p34">
            <a:extLst>
              <a:ext uri="{FF2B5EF4-FFF2-40B4-BE49-F238E27FC236}">
                <a16:creationId xmlns:a16="http://schemas.microsoft.com/office/drawing/2014/main" id="{7A0D7D43-745C-444B-85BB-B7EF60FCCF9E}"/>
              </a:ext>
            </a:extLst>
          </p:cNvPr>
          <p:cNvSpPr txBox="1">
            <a:spLocks/>
          </p:cNvSpPr>
          <p:nvPr/>
        </p:nvSpPr>
        <p:spPr>
          <a:xfrm>
            <a:off x="2788691" y="295146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СИСТЕМЫ КАНБАН</a:t>
            </a:r>
          </a:p>
        </p:txBody>
      </p:sp>
      <p:sp>
        <p:nvSpPr>
          <p:cNvPr id="8" name="Google Shape;338;p34">
            <a:extLst>
              <a:ext uri="{FF2B5EF4-FFF2-40B4-BE49-F238E27FC236}">
                <a16:creationId xmlns:a16="http://schemas.microsoft.com/office/drawing/2014/main" id="{2439F27D-F53D-44C8-9FB8-82E9D2256183}"/>
              </a:ext>
            </a:extLst>
          </p:cNvPr>
          <p:cNvSpPr txBox="1">
            <a:spLocks/>
          </p:cNvSpPr>
          <p:nvPr/>
        </p:nvSpPr>
        <p:spPr>
          <a:xfrm>
            <a:off x="290286" y="4605968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6A9EE"/>
                </a:solidFill>
                <a:latin typeface="Arial Black" panose="020B0A04020102020204" pitchFamily="34" charset="0"/>
              </a:rPr>
              <a:t>ТАРНЫЙ КАНБАН</a:t>
            </a:r>
          </a:p>
        </p:txBody>
      </p:sp>
      <p:sp>
        <p:nvSpPr>
          <p:cNvPr id="9" name="Google Shape;338;p34">
            <a:extLst>
              <a:ext uri="{FF2B5EF4-FFF2-40B4-BE49-F238E27FC236}">
                <a16:creationId xmlns:a16="http://schemas.microsoft.com/office/drawing/2014/main" id="{18FB849D-0F15-4895-A4CB-6574AE2910ED}"/>
              </a:ext>
            </a:extLst>
          </p:cNvPr>
          <p:cNvSpPr txBox="1">
            <a:spLocks/>
          </p:cNvSpPr>
          <p:nvPr/>
        </p:nvSpPr>
        <p:spPr>
          <a:xfrm>
            <a:off x="303158" y="4791975"/>
            <a:ext cx="3471175" cy="98889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единица тары, на которой </a:t>
            </a:r>
            <a:b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находится бирка </a:t>
            </a:r>
            <a:r>
              <a:rPr lang="ru-RU" sz="1800" spc="100" dirty="0" err="1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канбан</a:t>
            </a:r>
            <a:endParaRPr lang="ru-RU" sz="1800" spc="100" dirty="0">
              <a:solidFill>
                <a:srgbClr val="EBEBEB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Google Shape;338;p34">
            <a:extLst>
              <a:ext uri="{FF2B5EF4-FFF2-40B4-BE49-F238E27FC236}">
                <a16:creationId xmlns:a16="http://schemas.microsoft.com/office/drawing/2014/main" id="{8737567A-1834-4C6C-94B1-D7A0313548BF}"/>
              </a:ext>
            </a:extLst>
          </p:cNvPr>
          <p:cNvSpPr txBox="1">
            <a:spLocks/>
          </p:cNvSpPr>
          <p:nvPr/>
        </p:nvSpPr>
        <p:spPr>
          <a:xfrm>
            <a:off x="4777814" y="4605968"/>
            <a:ext cx="40091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A679"/>
                </a:solidFill>
                <a:latin typeface="Arial Black" panose="020B0A04020102020204" pitchFamily="34" charset="0"/>
              </a:rPr>
              <a:t>БУМАЖНЫЙ КАНБАН</a:t>
            </a:r>
          </a:p>
        </p:txBody>
      </p:sp>
      <p:sp>
        <p:nvSpPr>
          <p:cNvPr id="11" name="Google Shape;338;p34">
            <a:extLst>
              <a:ext uri="{FF2B5EF4-FFF2-40B4-BE49-F238E27FC236}">
                <a16:creationId xmlns:a16="http://schemas.microsoft.com/office/drawing/2014/main" id="{49C8A599-38B8-42A1-A7E4-55E02351B87D}"/>
              </a:ext>
            </a:extLst>
          </p:cNvPr>
          <p:cNvSpPr txBox="1">
            <a:spLocks/>
          </p:cNvSpPr>
          <p:nvPr/>
        </p:nvSpPr>
        <p:spPr>
          <a:xfrm>
            <a:off x="4790686" y="4791975"/>
            <a:ext cx="3996285" cy="98889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карточка, на которой указываются адрес отправителя, получателя и другая необходимая информация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DF1D48-8599-46F6-9324-7760E9B62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2" t="17754" r="35909" b="28156"/>
          <a:stretch/>
        </p:blipFill>
        <p:spPr>
          <a:xfrm>
            <a:off x="375326" y="1432503"/>
            <a:ext cx="3924300" cy="2591236"/>
          </a:xfrm>
          <a:prstGeom prst="rect">
            <a:avLst/>
          </a:prstGeom>
          <a:ln w="19050">
            <a:solidFill>
              <a:srgbClr val="9FB0EF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594225-0645-4347-8FB6-D589DF91F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3759"/>
          <a:stretch/>
        </p:blipFill>
        <p:spPr bwMode="auto">
          <a:xfrm>
            <a:off x="4887312" y="1431335"/>
            <a:ext cx="3764782" cy="2604496"/>
          </a:xfrm>
          <a:prstGeom prst="rect">
            <a:avLst/>
          </a:prstGeom>
          <a:ln w="19050">
            <a:solidFill>
              <a:srgbClr val="9FB0E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8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A1FFA-785F-420A-8310-B0FE37E686B6}"/>
              </a:ext>
            </a:extLst>
          </p:cNvPr>
          <p:cNvGrpSpPr/>
          <p:nvPr/>
        </p:nvGrpSpPr>
        <p:grpSpPr>
          <a:xfrm>
            <a:off x="1614637" y="988369"/>
            <a:ext cx="2181555" cy="4932612"/>
            <a:chOff x="1486990" y="836023"/>
            <a:chExt cx="2361003" cy="5338354"/>
          </a:xfrm>
        </p:grpSpPr>
        <p:sp>
          <p:nvSpPr>
            <p:cNvPr id="3" name="Полилиния 40">
              <a:extLst>
                <a:ext uri="{FF2B5EF4-FFF2-40B4-BE49-F238E27FC236}">
                  <a16:creationId xmlns:a16="http://schemas.microsoft.com/office/drawing/2014/main" id="{371DF54F-9CF2-4BED-847E-7E4CE081E044}"/>
                </a:ext>
              </a:extLst>
            </p:cNvPr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28000">
                    <a:srgbClr val="FFB5AB"/>
                  </a:gs>
                  <a:gs pos="65000">
                    <a:srgbClr val="96A9EE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44EB41B-A927-4C84-9F1E-6C165E4A2516}"/>
                </a:ext>
              </a:extLst>
            </p:cNvPr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2B598B5-FFD2-4D0F-B600-1A6B21D9F039}"/>
              </a:ext>
            </a:extLst>
          </p:cNvPr>
          <p:cNvGrpSpPr/>
          <p:nvPr/>
        </p:nvGrpSpPr>
        <p:grpSpPr>
          <a:xfrm>
            <a:off x="1773209" y="1742817"/>
            <a:ext cx="1691665" cy="3245491"/>
            <a:chOff x="1596482" y="2157859"/>
            <a:chExt cx="1448520" cy="2779012"/>
          </a:xfrm>
        </p:grpSpPr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3B0082FC-4F87-4777-947E-F0F71430B2DB}"/>
                </a:ext>
              </a:extLst>
            </p:cNvPr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33">
              <a:extLst>
                <a:ext uri="{FF2B5EF4-FFF2-40B4-BE49-F238E27FC236}">
                  <a16:creationId xmlns:a16="http://schemas.microsoft.com/office/drawing/2014/main" id="{3F8BD6F2-AB0E-405B-A690-F12271775629}"/>
                </a:ext>
              </a:extLst>
            </p:cNvPr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338;p34">
            <a:extLst>
              <a:ext uri="{FF2B5EF4-FFF2-40B4-BE49-F238E27FC236}">
                <a16:creationId xmlns:a16="http://schemas.microsoft.com/office/drawing/2014/main" id="{5998FFB0-2357-4BED-A9A1-DBAAEAA641F4}"/>
              </a:ext>
            </a:extLst>
          </p:cNvPr>
          <p:cNvSpPr txBox="1">
            <a:spLocks/>
          </p:cNvSpPr>
          <p:nvPr/>
        </p:nvSpPr>
        <p:spPr>
          <a:xfrm>
            <a:off x="-257258" y="2971097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rgbClr val="FF9081"/>
                </a:solidFill>
                <a:latin typeface="Arial Black" panose="020B0A04020102020204" pitchFamily="34" charset="0"/>
              </a:rPr>
              <a:t>ДВЕ ФУНКЦИИ</a:t>
            </a:r>
          </a:p>
        </p:txBody>
      </p:sp>
      <p:sp>
        <p:nvSpPr>
          <p:cNvPr id="15" name="Google Shape;338;p34">
            <a:extLst>
              <a:ext uri="{FF2B5EF4-FFF2-40B4-BE49-F238E27FC236}">
                <a16:creationId xmlns:a16="http://schemas.microsoft.com/office/drawing/2014/main" id="{40DAF2C5-A474-4E84-98D0-5A6FA5D10031}"/>
              </a:ext>
            </a:extLst>
          </p:cNvPr>
          <p:cNvSpPr txBox="1">
            <a:spLocks/>
          </p:cNvSpPr>
          <p:nvPr/>
        </p:nvSpPr>
        <p:spPr>
          <a:xfrm>
            <a:off x="443346" y="3161435"/>
            <a:ext cx="2467396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СИСТЕМЫ КАНБАН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9453EB-BC74-4A2A-AC33-106C517E75F0}"/>
              </a:ext>
            </a:extLst>
          </p:cNvPr>
          <p:cNvSpPr/>
          <p:nvPr/>
        </p:nvSpPr>
        <p:spPr>
          <a:xfrm>
            <a:off x="3285687" y="4641150"/>
            <a:ext cx="179188" cy="179188"/>
          </a:xfrm>
          <a:prstGeom prst="ellipse">
            <a:avLst/>
          </a:prstGeom>
          <a:solidFill>
            <a:srgbClr val="96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39B2DE2-B405-44F3-89A6-8A5D9793A17E}"/>
              </a:ext>
            </a:extLst>
          </p:cNvPr>
          <p:cNvSpPr/>
          <p:nvPr/>
        </p:nvSpPr>
        <p:spPr>
          <a:xfrm>
            <a:off x="3285687" y="1948069"/>
            <a:ext cx="179188" cy="179188"/>
          </a:xfrm>
          <a:prstGeom prst="ellipse">
            <a:avLst/>
          </a:prstGeom>
          <a:solidFill>
            <a:srgbClr val="FF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0CE770-0506-4B2C-B815-BC78FC436938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3464875" y="4730744"/>
            <a:ext cx="1064519" cy="0"/>
          </a:xfrm>
          <a:prstGeom prst="line">
            <a:avLst/>
          </a:prstGeom>
          <a:ln w="38100">
            <a:solidFill>
              <a:srgbClr val="96A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B14C0C6-27FD-4744-AD57-DBEE0556BC97}"/>
              </a:ext>
            </a:extLst>
          </p:cNvPr>
          <p:cNvGrpSpPr/>
          <p:nvPr/>
        </p:nvGrpSpPr>
        <p:grpSpPr>
          <a:xfrm>
            <a:off x="4437101" y="1145971"/>
            <a:ext cx="4548354" cy="1750966"/>
            <a:chOff x="4437101" y="1145971"/>
            <a:chExt cx="4548354" cy="175096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04C723B-03C9-468E-867E-47C342D422E6}"/>
                </a:ext>
              </a:extLst>
            </p:cNvPr>
            <p:cNvGrpSpPr/>
            <p:nvPr/>
          </p:nvGrpSpPr>
          <p:grpSpPr>
            <a:xfrm>
              <a:off x="4437101" y="1145971"/>
              <a:ext cx="4548354" cy="1750966"/>
              <a:chOff x="4437101" y="1145971"/>
              <a:chExt cx="4548354" cy="1750966"/>
            </a:xfrm>
          </p:grpSpPr>
          <p:sp>
            <p:nvSpPr>
              <p:cNvPr id="38" name="Пятиугольник 84">
                <a:extLst>
                  <a:ext uri="{FF2B5EF4-FFF2-40B4-BE49-F238E27FC236}">
                    <a16:creationId xmlns:a16="http://schemas.microsoft.com/office/drawing/2014/main" id="{61D78A02-C03D-4C47-9A39-62E2B8D5C07C}"/>
                  </a:ext>
                </a:extLst>
              </p:cNvPr>
              <p:cNvSpPr/>
              <p:nvPr/>
            </p:nvSpPr>
            <p:spPr>
              <a:xfrm>
                <a:off x="5483984" y="1311561"/>
                <a:ext cx="3501471" cy="1422400"/>
              </a:xfrm>
              <a:prstGeom prst="homePlate">
                <a:avLst>
                  <a:gd name="adj" fmla="val 51952"/>
                </a:avLst>
              </a:prstGeom>
              <a:solidFill>
                <a:srgbClr val="FFB5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16C21D01-2B45-4306-BE30-C5003802C8D8}"/>
                  </a:ext>
                </a:extLst>
              </p:cNvPr>
              <p:cNvSpPr/>
              <p:nvPr/>
            </p:nvSpPr>
            <p:spPr>
              <a:xfrm>
                <a:off x="4437101" y="1145971"/>
                <a:ext cx="1750966" cy="1750966"/>
              </a:xfrm>
              <a:prstGeom prst="ellipse">
                <a:avLst/>
              </a:prstGeom>
              <a:solidFill>
                <a:srgbClr val="FFB5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2800" dirty="0">
                  <a:solidFill>
                    <a:srgbClr val="75A0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651583B5-DD1F-41A6-965E-6C2DA92EF326}"/>
                  </a:ext>
                </a:extLst>
              </p:cNvPr>
              <p:cNvSpPr/>
              <p:nvPr/>
            </p:nvSpPr>
            <p:spPr>
              <a:xfrm>
                <a:off x="4536913" y="1273222"/>
                <a:ext cx="1501370" cy="15013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2800" dirty="0">
                  <a:solidFill>
                    <a:srgbClr val="75A0FF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0" name="Google Shape;341;p34">
              <a:extLst>
                <a:ext uri="{FF2B5EF4-FFF2-40B4-BE49-F238E27FC236}">
                  <a16:creationId xmlns:a16="http://schemas.microsoft.com/office/drawing/2014/main" id="{9C4747A1-DB83-4597-868D-BB797A1B7231}"/>
                </a:ext>
              </a:extLst>
            </p:cNvPr>
            <p:cNvSpPr txBox="1">
              <a:spLocks/>
            </p:cNvSpPr>
            <p:nvPr/>
          </p:nvSpPr>
          <p:spPr>
            <a:xfrm>
              <a:off x="6045802" y="1414749"/>
              <a:ext cx="2939653" cy="1301308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600" dirty="0">
                  <a:latin typeface="Arial Narrow" panose="020B0606020202030204" pitchFamily="34" charset="0"/>
                </a:rPr>
                <a:t>Сообщает предыдущему</a:t>
              </a:r>
              <a:br>
                <a:rPr lang="ru-RU" sz="1600" dirty="0">
                  <a:latin typeface="Arial Narrow" panose="020B0606020202030204" pitchFamily="34" charset="0"/>
                </a:rPr>
              </a:br>
              <a:r>
                <a:rPr lang="ru-RU" sz="1600" dirty="0">
                  <a:latin typeface="Arial Narrow" panose="020B0606020202030204" pitchFamily="34" charset="0"/>
                </a:rPr>
                <a:t>процессу вид и количество продукции, которую надо изготовить</a:t>
              </a:r>
              <a:endParaRPr lang="ru-RU" sz="18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B9F7EA-0085-4FFB-BC69-546E3BD72FEF}"/>
              </a:ext>
            </a:extLst>
          </p:cNvPr>
          <p:cNvCxnSpPr>
            <a:cxnSpLocks/>
          </p:cNvCxnSpPr>
          <p:nvPr/>
        </p:nvCxnSpPr>
        <p:spPr>
          <a:xfrm>
            <a:off x="3464875" y="2033726"/>
            <a:ext cx="1064519" cy="0"/>
          </a:xfrm>
          <a:prstGeom prst="line">
            <a:avLst/>
          </a:prstGeom>
          <a:ln w="38100">
            <a:solidFill>
              <a:srgbClr val="FF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A64A294-43EB-47DE-AA2F-7DC11104C066}"/>
              </a:ext>
            </a:extLst>
          </p:cNvPr>
          <p:cNvGrpSpPr/>
          <p:nvPr/>
        </p:nvGrpSpPr>
        <p:grpSpPr>
          <a:xfrm>
            <a:off x="4437101" y="3855261"/>
            <a:ext cx="4548354" cy="1750966"/>
            <a:chOff x="4437101" y="3855261"/>
            <a:chExt cx="4548354" cy="175096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F8AFD0B-E23B-4394-B078-36F2C7BBD04D}"/>
                </a:ext>
              </a:extLst>
            </p:cNvPr>
            <p:cNvGrpSpPr/>
            <p:nvPr/>
          </p:nvGrpSpPr>
          <p:grpSpPr>
            <a:xfrm>
              <a:off x="4437101" y="3855261"/>
              <a:ext cx="4548354" cy="1750966"/>
              <a:chOff x="4437101" y="1145971"/>
              <a:chExt cx="4548354" cy="1750966"/>
            </a:xfrm>
          </p:grpSpPr>
          <p:sp>
            <p:nvSpPr>
              <p:cNvPr id="57" name="Пятиугольник 84">
                <a:extLst>
                  <a:ext uri="{FF2B5EF4-FFF2-40B4-BE49-F238E27FC236}">
                    <a16:creationId xmlns:a16="http://schemas.microsoft.com/office/drawing/2014/main" id="{3F9CA1FA-389B-4C13-92D4-ECEA38908DE0}"/>
                  </a:ext>
                </a:extLst>
              </p:cNvPr>
              <p:cNvSpPr/>
              <p:nvPr/>
            </p:nvSpPr>
            <p:spPr>
              <a:xfrm>
                <a:off x="5483984" y="1311561"/>
                <a:ext cx="3501471" cy="1422400"/>
              </a:xfrm>
              <a:prstGeom prst="homePlate">
                <a:avLst>
                  <a:gd name="adj" fmla="val 51952"/>
                </a:avLst>
              </a:prstGeom>
              <a:solidFill>
                <a:srgbClr val="96A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51FEB0F5-D1C9-49B4-ACDC-A9C39944E9B8}"/>
                  </a:ext>
                </a:extLst>
              </p:cNvPr>
              <p:cNvSpPr/>
              <p:nvPr/>
            </p:nvSpPr>
            <p:spPr>
              <a:xfrm>
                <a:off x="4437101" y="1145971"/>
                <a:ext cx="1750966" cy="1750966"/>
              </a:xfrm>
              <a:prstGeom prst="ellipse">
                <a:avLst/>
              </a:prstGeom>
              <a:solidFill>
                <a:srgbClr val="96A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2800" dirty="0">
                  <a:solidFill>
                    <a:srgbClr val="75A0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2FBA20-A49D-49A2-B489-B7E5DC6AFEB0}"/>
                  </a:ext>
                </a:extLst>
              </p:cNvPr>
              <p:cNvSpPr/>
              <p:nvPr/>
            </p:nvSpPr>
            <p:spPr>
              <a:xfrm>
                <a:off x="4536913" y="1273222"/>
                <a:ext cx="1501370" cy="15013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2800" dirty="0">
                  <a:solidFill>
                    <a:srgbClr val="75A0FF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60" name="Google Shape;341;p34">
              <a:extLst>
                <a:ext uri="{FF2B5EF4-FFF2-40B4-BE49-F238E27FC236}">
                  <a16:creationId xmlns:a16="http://schemas.microsoft.com/office/drawing/2014/main" id="{8D47B944-FAF6-4E7A-B48B-3DE1B43B3E3F}"/>
                </a:ext>
              </a:extLst>
            </p:cNvPr>
            <p:cNvSpPr txBox="1">
              <a:spLocks/>
            </p:cNvSpPr>
            <p:nvPr/>
          </p:nvSpPr>
          <p:spPr>
            <a:xfrm>
              <a:off x="6045802" y="4304683"/>
              <a:ext cx="2939653" cy="1301308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Д</a:t>
              </a:r>
              <a:r>
                <a:rPr lang="ru-RU" sz="1600" dirty="0">
                  <a:latin typeface="Arial Narrow" panose="020B0606020202030204" pitchFamily="34" charset="0"/>
                </a:rPr>
                <a:t>ает разрешение на передачу изделий следующему процессу</a:t>
              </a:r>
              <a:endParaRPr lang="ru-RU" sz="1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32662E-3405-48B7-A47C-7051EF0F3A95}"/>
              </a:ext>
            </a:extLst>
          </p:cNvPr>
          <p:cNvSpPr txBox="1"/>
          <p:nvPr/>
        </p:nvSpPr>
        <p:spPr>
          <a:xfrm>
            <a:off x="4523715" y="1698288"/>
            <a:ext cx="151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B01500"/>
                </a:solidFill>
                <a:latin typeface="Arial Narrow" panose="020B0606020202030204" pitchFamily="34" charset="0"/>
              </a:rPr>
              <a:t>КАНБАН</a:t>
            </a:r>
            <a:br>
              <a:rPr lang="ru-RU" b="1" dirty="0">
                <a:solidFill>
                  <a:srgbClr val="B015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B01500"/>
                </a:solidFill>
                <a:latin typeface="Arial Narrow" panose="020B0606020202030204" pitchFamily="34" charset="0"/>
              </a:rPr>
              <a:t>производства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D91826-D068-440F-8ADC-F80682E4449D}"/>
              </a:ext>
            </a:extLst>
          </p:cNvPr>
          <p:cNvSpPr txBox="1"/>
          <p:nvPr/>
        </p:nvSpPr>
        <p:spPr>
          <a:xfrm>
            <a:off x="4790614" y="4376067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100858"/>
                </a:solidFill>
                <a:latin typeface="Arial Narrow" panose="020B0606020202030204" pitchFamily="34" charset="0"/>
              </a:rPr>
              <a:t>КАНБАН</a:t>
            </a:r>
            <a:br>
              <a:rPr lang="ru-RU" b="1" dirty="0">
                <a:solidFill>
                  <a:srgbClr val="100858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100858"/>
                </a:solidFill>
                <a:latin typeface="Arial Narrow" panose="020B0606020202030204" pitchFamily="34" charset="0"/>
              </a:rPr>
              <a:t>отбора</a:t>
            </a:r>
          </a:p>
        </p:txBody>
      </p:sp>
    </p:spTree>
    <p:extLst>
      <p:ext uri="{BB962C8B-B14F-4D97-AF65-F5344CB8AC3E}">
        <p14:creationId xmlns:p14="http://schemas.microsoft.com/office/powerpoint/2010/main" val="187105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8;p34">
            <a:extLst>
              <a:ext uri="{FF2B5EF4-FFF2-40B4-BE49-F238E27FC236}">
                <a16:creationId xmlns:a16="http://schemas.microsoft.com/office/drawing/2014/main" id="{8CAE3D72-80EC-41C2-8CC7-1C17079B2408}"/>
              </a:ext>
            </a:extLst>
          </p:cNvPr>
          <p:cNvSpPr txBox="1">
            <a:spLocks/>
          </p:cNvSpPr>
          <p:nvPr/>
        </p:nvSpPr>
        <p:spPr>
          <a:xfrm>
            <a:off x="4721608" y="2524432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6A9EE"/>
                </a:solidFill>
                <a:latin typeface="Arial Black" panose="020B0A04020102020204" pitchFamily="34" charset="0"/>
              </a:rPr>
              <a:t>ЯЧЕИСТАЯ ПЛАНИРОВКА</a:t>
            </a:r>
          </a:p>
        </p:txBody>
      </p:sp>
      <p:sp>
        <p:nvSpPr>
          <p:cNvPr id="5" name="Google Shape;338;p34">
            <a:extLst>
              <a:ext uri="{FF2B5EF4-FFF2-40B4-BE49-F238E27FC236}">
                <a16:creationId xmlns:a16="http://schemas.microsoft.com/office/drawing/2014/main" id="{0F36CEDA-2BB8-446A-B3E7-336912D85CDA}"/>
              </a:ext>
            </a:extLst>
          </p:cNvPr>
          <p:cNvSpPr txBox="1">
            <a:spLocks/>
          </p:cNvSpPr>
          <p:nvPr/>
        </p:nvSpPr>
        <p:spPr>
          <a:xfrm>
            <a:off x="4734481" y="3033713"/>
            <a:ext cx="4314790" cy="175996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организация рабочих мест в виде отдельных ячеек, в которых люди, оборудование и инструменты размещены таким образом, чтобы продуктивно выполнять поставленные задачи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408188-9AC5-4347-808F-EF80855C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0" t="32413" r="28485" b="19697"/>
          <a:stretch/>
        </p:blipFill>
        <p:spPr>
          <a:xfrm rot="5400000">
            <a:off x="-1347171" y="1374880"/>
            <a:ext cx="6816440" cy="4122098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</p:spTree>
    <p:extLst>
      <p:ext uri="{BB962C8B-B14F-4D97-AF65-F5344CB8AC3E}">
        <p14:creationId xmlns:p14="http://schemas.microsoft.com/office/powerpoint/2010/main" val="34160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C8B77C-912F-40F5-9A45-A94A6BFA7374}"/>
              </a:ext>
            </a:extLst>
          </p:cNvPr>
          <p:cNvGrpSpPr/>
          <p:nvPr/>
        </p:nvGrpSpPr>
        <p:grpSpPr>
          <a:xfrm>
            <a:off x="4878563" y="875606"/>
            <a:ext cx="4069872" cy="1115307"/>
            <a:chOff x="4007716" y="100810"/>
            <a:chExt cx="5119578" cy="1402968"/>
          </a:xfrm>
        </p:grpSpPr>
        <p:sp>
          <p:nvSpPr>
            <p:cNvPr id="3" name="Пятиугольник 49">
              <a:extLst>
                <a:ext uri="{FF2B5EF4-FFF2-40B4-BE49-F238E27FC236}">
                  <a16:creationId xmlns:a16="http://schemas.microsoft.com/office/drawing/2014/main" id="{CE1DA657-159D-4C01-B54B-783B0C73B918}"/>
                </a:ext>
              </a:extLst>
            </p:cNvPr>
            <p:cNvSpPr/>
            <p:nvPr/>
          </p:nvSpPr>
          <p:spPr>
            <a:xfrm>
              <a:off x="4739679" y="237764"/>
              <a:ext cx="4387615" cy="1128420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03FB3A8-5330-4484-BEB1-EA2615C0ECF7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273F629-3A27-400E-974F-0AF9B4EE6091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ru-RU" sz="3600" dirty="0">
                  <a:solidFill>
                    <a:srgbClr val="578BFF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6" name="Google Shape;341;p34">
              <a:extLst>
                <a:ext uri="{FF2B5EF4-FFF2-40B4-BE49-F238E27FC236}">
                  <a16:creationId xmlns:a16="http://schemas.microsoft.com/office/drawing/2014/main" id="{5BB4374A-092A-4CF9-8172-490CEB610C43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57931"/>
              <a:ext cx="380581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Рабочие места сведены вместе в отдельном пространстве</a:t>
              </a:r>
            </a:p>
          </p:txBody>
        </p:sp>
      </p:grpSp>
      <p:sp>
        <p:nvSpPr>
          <p:cNvPr id="7" name="Google Shape;338;p34">
            <a:extLst>
              <a:ext uri="{FF2B5EF4-FFF2-40B4-BE49-F238E27FC236}">
                <a16:creationId xmlns:a16="http://schemas.microsoft.com/office/drawing/2014/main" id="{8191FDE6-D943-4B33-9B12-73C055C91CB1}"/>
              </a:ext>
            </a:extLst>
          </p:cNvPr>
          <p:cNvSpPr txBox="1">
            <a:spLocks/>
          </p:cNvSpPr>
          <p:nvPr/>
        </p:nvSpPr>
        <p:spPr>
          <a:xfrm>
            <a:off x="4572000" y="42170"/>
            <a:ext cx="4572000" cy="4907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СВОЙСТВА</a:t>
            </a:r>
          </a:p>
        </p:txBody>
      </p:sp>
      <p:sp>
        <p:nvSpPr>
          <p:cNvPr id="8" name="Google Shape;338;p34">
            <a:extLst>
              <a:ext uri="{FF2B5EF4-FFF2-40B4-BE49-F238E27FC236}">
                <a16:creationId xmlns:a16="http://schemas.microsoft.com/office/drawing/2014/main" id="{D965D517-DCA6-4958-9681-CF4B521F898B}"/>
              </a:ext>
            </a:extLst>
          </p:cNvPr>
          <p:cNvSpPr txBox="1">
            <a:spLocks/>
          </p:cNvSpPr>
          <p:nvPr/>
        </p:nvSpPr>
        <p:spPr>
          <a:xfrm>
            <a:off x="5193277" y="287392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ЯЧЕИСТОЙ ПЛАНИРОВКИ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9BE131-9EC5-49B6-A185-F051B405EB54}"/>
              </a:ext>
            </a:extLst>
          </p:cNvPr>
          <p:cNvGrpSpPr/>
          <p:nvPr/>
        </p:nvGrpSpPr>
        <p:grpSpPr>
          <a:xfrm>
            <a:off x="4878563" y="2064670"/>
            <a:ext cx="4069872" cy="1115307"/>
            <a:chOff x="4007716" y="100810"/>
            <a:chExt cx="5119578" cy="1402968"/>
          </a:xfrm>
        </p:grpSpPr>
        <p:sp>
          <p:nvSpPr>
            <p:cNvPr id="10" name="Пятиугольник 49">
              <a:extLst>
                <a:ext uri="{FF2B5EF4-FFF2-40B4-BE49-F238E27FC236}">
                  <a16:creationId xmlns:a16="http://schemas.microsoft.com/office/drawing/2014/main" id="{09D55751-0417-4961-8A2D-2B88B1364532}"/>
                </a:ext>
              </a:extLst>
            </p:cNvPr>
            <p:cNvSpPr/>
            <p:nvPr/>
          </p:nvSpPr>
          <p:spPr>
            <a:xfrm>
              <a:off x="4739679" y="237764"/>
              <a:ext cx="4387615" cy="1128420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14ABA15-5296-4A14-A203-7991DC631692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B74D522-FE0B-430D-9A35-C5EDEE84212D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dirty="0">
                  <a:solidFill>
                    <a:srgbClr val="FF7765"/>
                  </a:solidFill>
                  <a:latin typeface="Arial Black" panose="020B0A04020102020204" pitchFamily="34" charset="0"/>
                </a:rPr>
                <a:t>2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776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341;p34">
              <a:extLst>
                <a:ext uri="{FF2B5EF4-FFF2-40B4-BE49-F238E27FC236}">
                  <a16:creationId xmlns:a16="http://schemas.microsoft.com/office/drawing/2014/main" id="{40439984-7416-40F5-ACAA-DF621D43D25C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25618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Высокая степень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обработки деталей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6601F26-A7DB-4FC8-8E59-FD0532454093}"/>
              </a:ext>
            </a:extLst>
          </p:cNvPr>
          <p:cNvGrpSpPr/>
          <p:nvPr/>
        </p:nvGrpSpPr>
        <p:grpSpPr>
          <a:xfrm>
            <a:off x="4878563" y="3253734"/>
            <a:ext cx="4069872" cy="1115307"/>
            <a:chOff x="4007716" y="100810"/>
            <a:chExt cx="5119578" cy="1402968"/>
          </a:xfrm>
        </p:grpSpPr>
        <p:sp>
          <p:nvSpPr>
            <p:cNvPr id="15" name="Пятиугольник 49">
              <a:extLst>
                <a:ext uri="{FF2B5EF4-FFF2-40B4-BE49-F238E27FC236}">
                  <a16:creationId xmlns:a16="http://schemas.microsoft.com/office/drawing/2014/main" id="{C13AE3D2-4E73-479B-997E-B728BA06511B}"/>
                </a:ext>
              </a:extLst>
            </p:cNvPr>
            <p:cNvSpPr/>
            <p:nvPr/>
          </p:nvSpPr>
          <p:spPr>
            <a:xfrm>
              <a:off x="4739679" y="237764"/>
              <a:ext cx="4387615" cy="1128420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FFE0BF4-19A0-4E2B-910C-F39E2B712C3E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D077116-C1C3-4389-884F-96F4D78CDBC5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dirty="0">
                  <a:solidFill>
                    <a:srgbClr val="578BFF"/>
                  </a:solidFill>
                  <a:latin typeface="Arial Black" panose="020B0A04020102020204" pitchFamily="34" charset="0"/>
                </a:rPr>
                <a:t>3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578B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341;p34">
              <a:extLst>
                <a:ext uri="{FF2B5EF4-FFF2-40B4-BE49-F238E27FC236}">
                  <a16:creationId xmlns:a16="http://schemas.microsoft.com/office/drawing/2014/main" id="{18011F9E-C5C0-4434-9B03-022B351A27AD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15556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Содержит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5-15 рабочих мест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06C269-CE97-434C-9BD1-0042743C8C85}"/>
              </a:ext>
            </a:extLst>
          </p:cNvPr>
          <p:cNvGrpSpPr/>
          <p:nvPr/>
        </p:nvGrpSpPr>
        <p:grpSpPr>
          <a:xfrm>
            <a:off x="4878563" y="4442798"/>
            <a:ext cx="4069872" cy="1115307"/>
            <a:chOff x="4007716" y="100810"/>
            <a:chExt cx="5119578" cy="1402968"/>
          </a:xfrm>
        </p:grpSpPr>
        <p:sp>
          <p:nvSpPr>
            <p:cNvPr id="20" name="Пятиугольник 49">
              <a:extLst>
                <a:ext uri="{FF2B5EF4-FFF2-40B4-BE49-F238E27FC236}">
                  <a16:creationId xmlns:a16="http://schemas.microsoft.com/office/drawing/2014/main" id="{A7F2369E-9786-4D93-884C-365A75FF8EF1}"/>
                </a:ext>
              </a:extLst>
            </p:cNvPr>
            <p:cNvSpPr/>
            <p:nvPr/>
          </p:nvSpPr>
          <p:spPr>
            <a:xfrm>
              <a:off x="4739679" y="237764"/>
              <a:ext cx="4387615" cy="1128420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42EA291C-589A-40A5-A591-22EB24AF183E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3178774-47EF-4716-84AE-E764A0D18EB2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dirty="0">
                  <a:solidFill>
                    <a:srgbClr val="FF7765"/>
                  </a:solidFill>
                  <a:latin typeface="Arial Black" panose="020B0A04020102020204" pitchFamily="34" charset="0"/>
                </a:rPr>
                <a:t>4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776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Google Shape;341;p34">
              <a:extLst>
                <a:ext uri="{FF2B5EF4-FFF2-40B4-BE49-F238E27FC236}">
                  <a16:creationId xmlns:a16="http://schemas.microsoft.com/office/drawing/2014/main" id="{C4A7F84D-678C-4959-924D-D01BEF411302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41253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Короткий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производственный цикл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68C8D0B-C09C-4FD7-B140-422C423F9C4F}"/>
              </a:ext>
            </a:extLst>
          </p:cNvPr>
          <p:cNvGrpSpPr/>
          <p:nvPr/>
        </p:nvGrpSpPr>
        <p:grpSpPr>
          <a:xfrm>
            <a:off x="4878563" y="5631861"/>
            <a:ext cx="3940270" cy="1115307"/>
            <a:chOff x="4007716" y="100810"/>
            <a:chExt cx="4956549" cy="1402968"/>
          </a:xfrm>
        </p:grpSpPr>
        <p:sp>
          <p:nvSpPr>
            <p:cNvPr id="25" name="Пятиугольник 49">
              <a:extLst>
                <a:ext uri="{FF2B5EF4-FFF2-40B4-BE49-F238E27FC236}">
                  <a16:creationId xmlns:a16="http://schemas.microsoft.com/office/drawing/2014/main" id="{18D85345-D515-479C-9693-41BB5206AD65}"/>
                </a:ext>
              </a:extLst>
            </p:cNvPr>
            <p:cNvSpPr/>
            <p:nvPr/>
          </p:nvSpPr>
          <p:spPr>
            <a:xfrm>
              <a:off x="4739679" y="237764"/>
              <a:ext cx="4224584" cy="1128420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2E8FA641-4339-48EF-A5C6-6101AC90A3A5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4064A235-FAE4-40EB-846B-6FCA8EBBDC79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ru-RU" sz="3600" dirty="0">
                  <a:solidFill>
                    <a:srgbClr val="578BFF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8" name="Google Shape;341;p34">
              <a:extLst>
                <a:ext uri="{FF2B5EF4-FFF2-40B4-BE49-F238E27FC236}">
                  <a16:creationId xmlns:a16="http://schemas.microsoft.com/office/drawing/2014/main" id="{CAC9AE01-CAF1-4D10-A0F1-731979F4B8B3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125963"/>
              <a:ext cx="3642782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Командная работа, мотивирование видимым результатом на выходе</a:t>
              </a: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6B6F71C6-4826-4069-A61F-C2B5B0BCC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21" t="60420" r="28586" b="20587"/>
          <a:stretch/>
        </p:blipFill>
        <p:spPr>
          <a:xfrm>
            <a:off x="571234" y="929841"/>
            <a:ext cx="3482776" cy="1699490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1A7F3390-35EB-42A9-80EA-2C346CE9D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0" t="60565" r="50985" b="20390"/>
          <a:stretch/>
        </p:blipFill>
        <p:spPr>
          <a:xfrm>
            <a:off x="571233" y="2799111"/>
            <a:ext cx="3482775" cy="1819565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E456506-9795-481C-918A-B9785BE14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0" t="38775" r="62184" b="40803"/>
          <a:stretch/>
        </p:blipFill>
        <p:spPr>
          <a:xfrm>
            <a:off x="628073" y="4774780"/>
            <a:ext cx="1330036" cy="1636481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B61287B-6AD1-42C9-A3B6-58F979D4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7" t="38775" r="45141" b="41313"/>
          <a:stretch/>
        </p:blipFill>
        <p:spPr>
          <a:xfrm>
            <a:off x="2145298" y="4787906"/>
            <a:ext cx="1924010" cy="1628516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  <p:sp>
        <p:nvSpPr>
          <p:cNvPr id="103" name="Google Shape;338;p34">
            <a:extLst>
              <a:ext uri="{FF2B5EF4-FFF2-40B4-BE49-F238E27FC236}">
                <a16:creationId xmlns:a16="http://schemas.microsoft.com/office/drawing/2014/main" id="{6A58FA7F-7B53-440A-895F-E47CAABC822C}"/>
              </a:ext>
            </a:extLst>
          </p:cNvPr>
          <p:cNvSpPr txBox="1">
            <a:spLocks/>
          </p:cNvSpPr>
          <p:nvPr/>
        </p:nvSpPr>
        <p:spPr>
          <a:xfrm>
            <a:off x="0" y="42170"/>
            <a:ext cx="4572000" cy="4907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ВИДЫ</a:t>
            </a:r>
          </a:p>
        </p:txBody>
      </p:sp>
      <p:sp>
        <p:nvSpPr>
          <p:cNvPr id="104" name="Google Shape;338;p34">
            <a:extLst>
              <a:ext uri="{FF2B5EF4-FFF2-40B4-BE49-F238E27FC236}">
                <a16:creationId xmlns:a16="http://schemas.microsoft.com/office/drawing/2014/main" id="{46A3CD68-F98B-4686-A84C-5805C1E1CC63}"/>
              </a:ext>
            </a:extLst>
          </p:cNvPr>
          <p:cNvSpPr txBox="1">
            <a:spLocks/>
          </p:cNvSpPr>
          <p:nvPr/>
        </p:nvSpPr>
        <p:spPr>
          <a:xfrm>
            <a:off x="502691" y="287392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ЯЧЕИСТОЙ ПЛАНИРОВКИ</a:t>
            </a:r>
          </a:p>
        </p:txBody>
      </p:sp>
    </p:spTree>
    <p:extLst>
      <p:ext uri="{BB962C8B-B14F-4D97-AF65-F5344CB8AC3E}">
        <p14:creationId xmlns:p14="http://schemas.microsoft.com/office/powerpoint/2010/main" val="26937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3;p32">
            <a:extLst>
              <a:ext uri="{FF2B5EF4-FFF2-40B4-BE49-F238E27FC236}">
                <a16:creationId xmlns:a16="http://schemas.microsoft.com/office/drawing/2014/main" id="{0DE4338A-EDF8-4906-BE50-555BF40B59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8532" y="2901469"/>
            <a:ext cx="4375468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l"/>
            <a:r>
              <a:rPr lang="ru-RU" sz="3400" dirty="0">
                <a:solidFill>
                  <a:srgbClr val="FF9081"/>
                </a:solidFill>
                <a:latin typeface="Arial Black" panose="020B0A04020102020204" pitchFamily="34" charset="0"/>
              </a:rPr>
              <a:t>ИНСТРУМЕНТЫ БЕРЕЖЛИВОГО ПРОИЗВОДСТВА</a:t>
            </a:r>
            <a:endParaRPr sz="3400" dirty="0">
              <a:solidFill>
                <a:srgbClr val="FF908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304;p32">
            <a:extLst>
              <a:ext uri="{FF2B5EF4-FFF2-40B4-BE49-F238E27FC236}">
                <a16:creationId xmlns:a16="http://schemas.microsoft.com/office/drawing/2014/main" id="{9AFDD963-52FA-486A-AAA5-0E508B1FE1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92301" y="4253231"/>
            <a:ext cx="2779200" cy="42596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l"/>
            <a:r>
              <a:rPr lang="ru-RU" sz="1800" dirty="0">
                <a:solidFill>
                  <a:srgbClr val="EBEBEB"/>
                </a:solidFill>
                <a:latin typeface="Arial Narrow" panose="020B0606020202030204" pitchFamily="34" charset="0"/>
              </a:rPr>
              <a:t>ЧАСТЬ </a:t>
            </a:r>
            <a:r>
              <a:rPr lang="en-US" sz="1800" dirty="0">
                <a:solidFill>
                  <a:srgbClr val="EBEBEB"/>
                </a:solidFill>
                <a:latin typeface="Arial Narrow" panose="020B0606020202030204" pitchFamily="34" charset="0"/>
              </a:rPr>
              <a:t>2</a:t>
            </a:r>
            <a:endParaRPr sz="1800" dirty="0">
              <a:solidFill>
                <a:srgbClr val="EBEBEB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91A8F3-D0C8-4668-BB46-C50E32465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9697" r="10539" b="9495"/>
          <a:stretch/>
        </p:blipFill>
        <p:spPr>
          <a:xfrm>
            <a:off x="0" y="838051"/>
            <a:ext cx="4922981" cy="50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8;p34">
            <a:extLst>
              <a:ext uri="{FF2B5EF4-FFF2-40B4-BE49-F238E27FC236}">
                <a16:creationId xmlns:a16="http://schemas.microsoft.com/office/drawing/2014/main" id="{8CAE3D72-80EC-41C2-8CC7-1C17079B2408}"/>
              </a:ext>
            </a:extLst>
          </p:cNvPr>
          <p:cNvSpPr txBox="1">
            <a:spLocks/>
          </p:cNvSpPr>
          <p:nvPr/>
        </p:nvSpPr>
        <p:spPr>
          <a:xfrm>
            <a:off x="449902" y="399058"/>
            <a:ext cx="7788934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6A9EE"/>
                </a:solidFill>
                <a:latin typeface="Arial Black" panose="020B0A04020102020204" pitchFamily="34" charset="0"/>
              </a:rPr>
              <a:t>ПОТОК ЕДИНИЧНЫХ ИЗДЕЛИЙ</a:t>
            </a:r>
          </a:p>
        </p:txBody>
      </p:sp>
      <p:sp>
        <p:nvSpPr>
          <p:cNvPr id="5" name="Google Shape;338;p34">
            <a:extLst>
              <a:ext uri="{FF2B5EF4-FFF2-40B4-BE49-F238E27FC236}">
                <a16:creationId xmlns:a16="http://schemas.microsoft.com/office/drawing/2014/main" id="{0F36CEDA-2BB8-446A-B3E7-336912D85CDA}"/>
              </a:ext>
            </a:extLst>
          </p:cNvPr>
          <p:cNvSpPr txBox="1">
            <a:spLocks/>
          </p:cNvSpPr>
          <p:nvPr/>
        </p:nvSpPr>
        <p:spPr>
          <a:xfrm>
            <a:off x="461819" y="632258"/>
            <a:ext cx="8007925" cy="175996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система, при которой изделия и материалы обрабатываются </a:t>
            </a:r>
            <a:b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по порядку и по одному по мере их поступления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0209C-3329-4BB1-BE7B-1AFF4B9C9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0" t="32413" r="32828" b="27598"/>
          <a:stretch/>
        </p:blipFill>
        <p:spPr>
          <a:xfrm>
            <a:off x="591128" y="1828331"/>
            <a:ext cx="8171138" cy="3519524"/>
          </a:xfrm>
          <a:prstGeom prst="rect">
            <a:avLst/>
          </a:prstGeom>
          <a:ln w="38100">
            <a:solidFill>
              <a:srgbClr val="9FB0EF"/>
            </a:solidFill>
          </a:ln>
        </p:spPr>
      </p:pic>
    </p:spTree>
    <p:extLst>
      <p:ext uri="{BB962C8B-B14F-4D97-AF65-F5344CB8AC3E}">
        <p14:creationId xmlns:p14="http://schemas.microsoft.com/office/powerpoint/2010/main" val="219250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A1FFA-785F-420A-8310-B0FE37E686B6}"/>
              </a:ext>
            </a:extLst>
          </p:cNvPr>
          <p:cNvGrpSpPr/>
          <p:nvPr/>
        </p:nvGrpSpPr>
        <p:grpSpPr>
          <a:xfrm>
            <a:off x="1383727" y="988369"/>
            <a:ext cx="2181555" cy="4932612"/>
            <a:chOff x="1486990" y="836023"/>
            <a:chExt cx="2361003" cy="5338354"/>
          </a:xfrm>
        </p:grpSpPr>
        <p:sp>
          <p:nvSpPr>
            <p:cNvPr id="3" name="Полилиния 40">
              <a:extLst>
                <a:ext uri="{FF2B5EF4-FFF2-40B4-BE49-F238E27FC236}">
                  <a16:creationId xmlns:a16="http://schemas.microsoft.com/office/drawing/2014/main" id="{371DF54F-9CF2-4BED-847E-7E4CE081E044}"/>
                </a:ext>
              </a:extLst>
            </p:cNvPr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28000">
                    <a:srgbClr val="FFB5AB"/>
                  </a:gs>
                  <a:gs pos="65000">
                    <a:srgbClr val="96A9EE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44EB41B-A927-4C84-9F1E-6C165E4A2516}"/>
                </a:ext>
              </a:extLst>
            </p:cNvPr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2B598B5-FFD2-4D0F-B600-1A6B21D9F039}"/>
              </a:ext>
            </a:extLst>
          </p:cNvPr>
          <p:cNvGrpSpPr/>
          <p:nvPr/>
        </p:nvGrpSpPr>
        <p:grpSpPr>
          <a:xfrm>
            <a:off x="1542299" y="1742817"/>
            <a:ext cx="1691665" cy="3245491"/>
            <a:chOff x="1596482" y="2157859"/>
            <a:chExt cx="1448520" cy="2779012"/>
          </a:xfrm>
        </p:grpSpPr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3B0082FC-4F87-4777-947E-F0F71430B2DB}"/>
                </a:ext>
              </a:extLst>
            </p:cNvPr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33">
              <a:extLst>
                <a:ext uri="{FF2B5EF4-FFF2-40B4-BE49-F238E27FC236}">
                  <a16:creationId xmlns:a16="http://schemas.microsoft.com/office/drawing/2014/main" id="{3F8BD6F2-AB0E-405B-A690-F12271775629}"/>
                </a:ext>
              </a:extLst>
            </p:cNvPr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338;p34">
            <a:extLst>
              <a:ext uri="{FF2B5EF4-FFF2-40B4-BE49-F238E27FC236}">
                <a16:creationId xmlns:a16="http://schemas.microsoft.com/office/drawing/2014/main" id="{5998FFB0-2357-4BED-A9A1-DBAAEAA641F4}"/>
              </a:ext>
            </a:extLst>
          </p:cNvPr>
          <p:cNvSpPr txBox="1">
            <a:spLocks/>
          </p:cNvSpPr>
          <p:nvPr/>
        </p:nvSpPr>
        <p:spPr>
          <a:xfrm>
            <a:off x="-488168" y="3258519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rgbClr val="FF9081"/>
                </a:solidFill>
                <a:latin typeface="Arial Black" panose="020B0A04020102020204" pitchFamily="34" charset="0"/>
              </a:rPr>
              <a:t>РАЗМЕРЫ ПАРТИИ?</a:t>
            </a:r>
          </a:p>
        </p:txBody>
      </p:sp>
      <p:sp>
        <p:nvSpPr>
          <p:cNvPr id="15" name="Google Shape;338;p34">
            <a:extLst>
              <a:ext uri="{FF2B5EF4-FFF2-40B4-BE49-F238E27FC236}">
                <a16:creationId xmlns:a16="http://schemas.microsoft.com/office/drawing/2014/main" id="{40DAF2C5-A474-4E84-98D0-5A6FA5D10031}"/>
              </a:ext>
            </a:extLst>
          </p:cNvPr>
          <p:cNvSpPr txBox="1">
            <a:spLocks/>
          </p:cNvSpPr>
          <p:nvPr/>
        </p:nvSpPr>
        <p:spPr>
          <a:xfrm>
            <a:off x="245730" y="2842649"/>
            <a:ext cx="243410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ЗАЧЕМ УМЕНЬШАТЬ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9453EB-BC74-4A2A-AC33-106C517E75F0}"/>
              </a:ext>
            </a:extLst>
          </p:cNvPr>
          <p:cNvSpPr/>
          <p:nvPr/>
        </p:nvSpPr>
        <p:spPr>
          <a:xfrm>
            <a:off x="3054777" y="4641150"/>
            <a:ext cx="179188" cy="179188"/>
          </a:xfrm>
          <a:prstGeom prst="ellipse">
            <a:avLst/>
          </a:prstGeom>
          <a:solidFill>
            <a:srgbClr val="96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64F3E8-AC7E-4728-A2DC-F58ED6FAC21B}"/>
              </a:ext>
            </a:extLst>
          </p:cNvPr>
          <p:cNvGrpSpPr/>
          <p:nvPr/>
        </p:nvGrpSpPr>
        <p:grpSpPr>
          <a:xfrm>
            <a:off x="3767247" y="4641150"/>
            <a:ext cx="4328240" cy="1716558"/>
            <a:chOff x="4007716" y="100810"/>
            <a:chExt cx="3537533" cy="140296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5E1FE52-6E41-4A8B-929C-8B4FD58F9BAB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FC9CB9D-CACF-4D88-ABCB-80B0AAF733EF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Пятиугольник 84">
              <a:extLst>
                <a:ext uri="{FF2B5EF4-FFF2-40B4-BE49-F238E27FC236}">
                  <a16:creationId xmlns:a16="http://schemas.microsoft.com/office/drawing/2014/main" id="{BA392FC8-414D-4A9B-8F14-9D80AA50825B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EFA40CC-AF26-4203-9418-27413CB2D938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Google Shape;341;p34">
              <a:extLst>
                <a:ext uri="{FF2B5EF4-FFF2-40B4-BE49-F238E27FC236}">
                  <a16:creationId xmlns:a16="http://schemas.microsoft.com/office/drawing/2014/main" id="{A1DC8BE0-3351-45CC-978E-2CB85EDE3DBB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281153"/>
              <a:ext cx="2196157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700" dirty="0">
                  <a:latin typeface="Arial Narrow" panose="020B0606020202030204" pitchFamily="34" charset="0"/>
                </a:rPr>
                <a:t>При возникновении дефекта замене подлежит вся партия, выпущенная до выявления дефекта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839B2DE2-B405-44F3-89A6-8A5D9793A17E}"/>
              </a:ext>
            </a:extLst>
          </p:cNvPr>
          <p:cNvSpPr/>
          <p:nvPr/>
        </p:nvSpPr>
        <p:spPr>
          <a:xfrm>
            <a:off x="3054777" y="1948069"/>
            <a:ext cx="179188" cy="179188"/>
          </a:xfrm>
          <a:prstGeom prst="ellipse">
            <a:avLst/>
          </a:prstGeom>
          <a:solidFill>
            <a:srgbClr val="FF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C0F401F-7E9E-4FE2-A988-57C81E04B806}"/>
              </a:ext>
            </a:extLst>
          </p:cNvPr>
          <p:cNvGrpSpPr/>
          <p:nvPr/>
        </p:nvGrpSpPr>
        <p:grpSpPr>
          <a:xfrm>
            <a:off x="3767247" y="410698"/>
            <a:ext cx="5124469" cy="1716558"/>
            <a:chOff x="4007716" y="100810"/>
            <a:chExt cx="4188303" cy="140296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6C21D01-2B45-4306-BE30-C5003802C8D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51583B5-DD1F-41A6-965E-6C2DA92EF326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Пятиугольник 84">
              <a:extLst>
                <a:ext uri="{FF2B5EF4-FFF2-40B4-BE49-F238E27FC236}">
                  <a16:creationId xmlns:a16="http://schemas.microsoft.com/office/drawing/2014/main" id="{61D78A02-C03D-4C47-9A39-62E2B8D5C07C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9EBE9EE-13DA-4FE2-98AF-24662845573E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Google Shape;341;p34">
              <a:extLst>
                <a:ext uri="{FF2B5EF4-FFF2-40B4-BE49-F238E27FC236}">
                  <a16:creationId xmlns:a16="http://schemas.microsoft.com/office/drawing/2014/main" id="{9C4747A1-DB83-4597-868D-BB797A1B7231}"/>
                </a:ext>
              </a:extLst>
            </p:cNvPr>
            <p:cNvSpPr txBox="1">
              <a:spLocks/>
            </p:cNvSpPr>
            <p:nvPr/>
          </p:nvSpPr>
          <p:spPr>
            <a:xfrm>
              <a:off x="5177639" y="343440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700" dirty="0">
                  <a:latin typeface="Arial Narrow" panose="020B0606020202030204" pitchFamily="34" charset="0"/>
                </a:rPr>
                <a:t>В запасах материалов</a:t>
              </a:r>
              <a:br>
                <a:rPr lang="ru-RU" sz="1700" dirty="0">
                  <a:latin typeface="Arial Narrow" panose="020B0606020202030204" pitchFamily="34" charset="0"/>
                </a:rPr>
              </a:br>
              <a:r>
                <a:rPr lang="ru-RU" sz="1700" dirty="0">
                  <a:latin typeface="Arial Narrow" panose="020B0606020202030204" pitchFamily="34" charset="0"/>
                </a:rPr>
                <a:t>замораживаются денежные </a:t>
              </a:r>
              <a:br>
                <a:rPr lang="ru-RU" sz="1700" dirty="0">
                  <a:latin typeface="Arial Narrow" panose="020B0606020202030204" pitchFamily="34" charset="0"/>
                </a:rPr>
              </a:br>
              <a:r>
                <a:rPr lang="ru-RU" sz="1700" dirty="0">
                  <a:latin typeface="Arial Narrow" panose="020B0606020202030204" pitchFamily="34" charset="0"/>
                </a:rPr>
                <a:t>средства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B9F7EA-0085-4FFB-BC69-546E3BD72FEF}"/>
              </a:ext>
            </a:extLst>
          </p:cNvPr>
          <p:cNvCxnSpPr>
            <a:cxnSpLocks/>
          </p:cNvCxnSpPr>
          <p:nvPr/>
        </p:nvCxnSpPr>
        <p:spPr>
          <a:xfrm flipV="1">
            <a:off x="3179916" y="1552971"/>
            <a:ext cx="679309" cy="443039"/>
          </a:xfrm>
          <a:prstGeom prst="line">
            <a:avLst/>
          </a:prstGeom>
          <a:ln w="38100">
            <a:solidFill>
              <a:srgbClr val="FF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:a16="http://schemas.microsoft.com/office/drawing/2014/main" id="{B17A21DD-3A08-4415-9472-95A25A0D1B35}"/>
              </a:ext>
            </a:extLst>
          </p:cNvPr>
          <p:cNvSpPr/>
          <p:nvPr/>
        </p:nvSpPr>
        <p:spPr>
          <a:xfrm>
            <a:off x="3475443" y="3355556"/>
            <a:ext cx="179188" cy="179188"/>
          </a:xfrm>
          <a:prstGeom prst="ellipse">
            <a:avLst/>
          </a:prstGeom>
          <a:solidFill>
            <a:srgbClr val="A5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0BF9509-3B64-434D-99D6-FC74221DAC7E}"/>
              </a:ext>
            </a:extLst>
          </p:cNvPr>
          <p:cNvGrpSpPr/>
          <p:nvPr/>
        </p:nvGrpSpPr>
        <p:grpSpPr>
          <a:xfrm>
            <a:off x="4621683" y="2596396"/>
            <a:ext cx="5125459" cy="1716558"/>
            <a:chOff x="4007716" y="100810"/>
            <a:chExt cx="4189112" cy="140296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963F7EAE-70C0-41B8-AA08-AC7D938ED3A3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539C967C-532B-41EE-8FA3-94F382A02588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Пятиугольник 84">
              <a:extLst>
                <a:ext uri="{FF2B5EF4-FFF2-40B4-BE49-F238E27FC236}">
                  <a16:creationId xmlns:a16="http://schemas.microsoft.com/office/drawing/2014/main" id="{37607118-F368-429D-B39A-EB82860D396F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352882C-AA1B-499D-94C3-961901C535D9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Google Shape;341;p34">
              <a:extLst>
                <a:ext uri="{FF2B5EF4-FFF2-40B4-BE49-F238E27FC236}">
                  <a16:creationId xmlns:a16="http://schemas.microsoft.com/office/drawing/2014/main" id="{7357347E-0531-481A-A887-974DB2A6A2E0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360239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700" dirty="0">
                  <a:latin typeface="Arial Narrow" panose="020B0606020202030204" pitchFamily="34" charset="0"/>
                </a:rPr>
                <a:t>При хранении и перемещении</a:t>
              </a:r>
              <a:br>
                <a:rPr lang="ru-RU" sz="1700" dirty="0">
                  <a:latin typeface="Arial Narrow" panose="020B0606020202030204" pitchFamily="34" charset="0"/>
                </a:rPr>
              </a:br>
              <a:r>
                <a:rPr lang="ru-RU" sz="1700" dirty="0">
                  <a:latin typeface="Arial Narrow" panose="020B0606020202030204" pitchFamily="34" charset="0"/>
                </a:rPr>
                <a:t>партий материалы часто</a:t>
              </a:r>
              <a:br>
                <a:rPr lang="ru-RU" sz="1700" dirty="0">
                  <a:latin typeface="Arial Narrow" panose="020B0606020202030204" pitchFamily="34" charset="0"/>
                </a:rPr>
              </a:br>
              <a:r>
                <a:rPr lang="ru-RU" sz="1700" dirty="0">
                  <a:latin typeface="Arial Narrow" panose="020B0606020202030204" pitchFamily="34" charset="0"/>
                </a:rPr>
                <a:t>приходят в негодность</a:t>
              </a: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A29D2BE-287B-40BE-AC67-B8336A6A86A3}"/>
              </a:ext>
            </a:extLst>
          </p:cNvPr>
          <p:cNvCxnSpPr>
            <a:cxnSpLocks/>
          </p:cNvCxnSpPr>
          <p:nvPr/>
        </p:nvCxnSpPr>
        <p:spPr>
          <a:xfrm flipH="1" flipV="1">
            <a:off x="3191163" y="4751805"/>
            <a:ext cx="679309" cy="443039"/>
          </a:xfrm>
          <a:prstGeom prst="line">
            <a:avLst/>
          </a:prstGeom>
          <a:ln w="38100">
            <a:solidFill>
              <a:srgbClr val="96A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226173E-BF68-40EA-8E76-71B0A3AA369D}"/>
              </a:ext>
            </a:extLst>
          </p:cNvPr>
          <p:cNvCxnSpPr>
            <a:cxnSpLocks/>
            <a:stCxn id="60" idx="2"/>
            <a:endCxn id="56" idx="6"/>
          </p:cNvCxnSpPr>
          <p:nvPr/>
        </p:nvCxnSpPr>
        <p:spPr>
          <a:xfrm flipH="1" flipV="1">
            <a:off x="3654631" y="3445150"/>
            <a:ext cx="967052" cy="9525"/>
          </a:xfrm>
          <a:prstGeom prst="line">
            <a:avLst/>
          </a:prstGeom>
          <a:ln w="38100">
            <a:solidFill>
              <a:srgbClr val="A5A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>
            <a:extLst>
              <a:ext uri="{FF2B5EF4-FFF2-40B4-BE49-F238E27FC236}">
                <a16:creationId xmlns:a16="http://schemas.microsoft.com/office/drawing/2014/main" id="{49DC462D-0052-4EAE-94B8-C233A978F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6" b="92639" l="10000" r="90000">
                        <a14:foregroundMark x1="46406" y1="6806" x2="46406" y2="6806"/>
                        <a14:foregroundMark x1="50313" y1="92639" x2="50313" y2="9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3211"/>
          <a:stretch/>
        </p:blipFill>
        <p:spPr bwMode="auto">
          <a:xfrm>
            <a:off x="4170297" y="5046175"/>
            <a:ext cx="908607" cy="9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oogle Shape;11556;p83">
            <a:extLst>
              <a:ext uri="{FF2B5EF4-FFF2-40B4-BE49-F238E27FC236}">
                <a16:creationId xmlns:a16="http://schemas.microsoft.com/office/drawing/2014/main" id="{99AB445D-A8DC-4479-B15B-D33CA1FC5BF5}"/>
              </a:ext>
            </a:extLst>
          </p:cNvPr>
          <p:cNvGrpSpPr/>
          <p:nvPr/>
        </p:nvGrpSpPr>
        <p:grpSpPr>
          <a:xfrm>
            <a:off x="4192413" y="871172"/>
            <a:ext cx="858539" cy="818887"/>
            <a:chOff x="3994400" y="4299932"/>
            <a:chExt cx="338281" cy="322657"/>
          </a:xfrm>
        </p:grpSpPr>
        <p:sp>
          <p:nvSpPr>
            <p:cNvPr id="81" name="Google Shape;11557;p83">
              <a:extLst>
                <a:ext uri="{FF2B5EF4-FFF2-40B4-BE49-F238E27FC236}">
                  <a16:creationId xmlns:a16="http://schemas.microsoft.com/office/drawing/2014/main" id="{E8955459-93F6-4927-B5FF-4DCB8F4C59EE}"/>
                </a:ext>
              </a:extLst>
            </p:cNvPr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558;p83">
              <a:extLst>
                <a:ext uri="{FF2B5EF4-FFF2-40B4-BE49-F238E27FC236}">
                  <a16:creationId xmlns:a16="http://schemas.microsoft.com/office/drawing/2014/main" id="{98BCA8F5-AA7E-4E14-93EA-911E0B664F19}"/>
                </a:ext>
              </a:extLst>
            </p:cNvPr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559;p83">
              <a:extLst>
                <a:ext uri="{FF2B5EF4-FFF2-40B4-BE49-F238E27FC236}">
                  <a16:creationId xmlns:a16="http://schemas.microsoft.com/office/drawing/2014/main" id="{241FCB8B-D762-4D72-BF2A-17D6E7E3C2D5}"/>
                </a:ext>
              </a:extLst>
            </p:cNvPr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560;p83">
              <a:extLst>
                <a:ext uri="{FF2B5EF4-FFF2-40B4-BE49-F238E27FC236}">
                  <a16:creationId xmlns:a16="http://schemas.microsoft.com/office/drawing/2014/main" id="{54565AA6-D563-4CCC-AFBD-F38DB1EEDA32}"/>
                </a:ext>
              </a:extLst>
            </p:cNvPr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561;p83">
              <a:extLst>
                <a:ext uri="{FF2B5EF4-FFF2-40B4-BE49-F238E27FC236}">
                  <a16:creationId xmlns:a16="http://schemas.microsoft.com/office/drawing/2014/main" id="{33661AAE-A7CA-4280-8A16-B5654A4BED51}"/>
                </a:ext>
              </a:extLst>
            </p:cNvPr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562;p83">
              <a:extLst>
                <a:ext uri="{FF2B5EF4-FFF2-40B4-BE49-F238E27FC236}">
                  <a16:creationId xmlns:a16="http://schemas.microsoft.com/office/drawing/2014/main" id="{C2B66E72-2DD6-45A8-9DA3-F6BC917D1441}"/>
                </a:ext>
              </a:extLst>
            </p:cNvPr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63;p83">
              <a:extLst>
                <a:ext uri="{FF2B5EF4-FFF2-40B4-BE49-F238E27FC236}">
                  <a16:creationId xmlns:a16="http://schemas.microsoft.com/office/drawing/2014/main" id="{8B7C6039-10A0-445A-9AC0-652D0DB40FCB}"/>
                </a:ext>
              </a:extLst>
            </p:cNvPr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64;p83">
              <a:extLst>
                <a:ext uri="{FF2B5EF4-FFF2-40B4-BE49-F238E27FC236}">
                  <a16:creationId xmlns:a16="http://schemas.microsoft.com/office/drawing/2014/main" id="{DB52858D-EADB-4FF6-9422-67EC7F0A230D}"/>
                </a:ext>
              </a:extLst>
            </p:cNvPr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83870A6-2DB8-4BCA-B860-8E5BAEA285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" b="94219" l="2556" r="97444">
                        <a14:foregroundMark x1="18667" y1="47344" x2="10111" y2="61406"/>
                        <a14:foregroundMark x1="10111" y1="61406" x2="9222" y2="64219"/>
                        <a14:foregroundMark x1="35000" y1="49688" x2="38778" y2="43438"/>
                        <a14:foregroundMark x1="7778" y1="72656" x2="7889" y2="80156"/>
                        <a14:foregroundMark x1="7889" y1="80156" x2="9778" y2="87656"/>
                        <a14:foregroundMark x1="9778" y1="87656" x2="28556" y2="80625"/>
                        <a14:foregroundMark x1="28556" y1="80625" x2="34556" y2="72969"/>
                        <a14:foregroundMark x1="34556" y1="72969" x2="36556" y2="67969"/>
                        <a14:foregroundMark x1="3000" y1="70625" x2="2556" y2="77344"/>
                        <a14:foregroundMark x1="16444" y1="94219" x2="16444" y2="94219"/>
                        <a14:foregroundMark x1="36111" y1="18750" x2="37000" y2="22031"/>
                        <a14:foregroundMark x1="41333" y1="4375" x2="42333" y2="9375"/>
                        <a14:foregroundMark x1="51444" y1="10781" x2="51333" y2="13125"/>
                        <a14:foregroundMark x1="55889" y1="29063" x2="60333" y2="32969"/>
                        <a14:foregroundMark x1="60333" y1="32969" x2="60556" y2="33594"/>
                        <a14:foregroundMark x1="66222" y1="46719" x2="88556" y2="52188"/>
                        <a14:foregroundMark x1="88556" y1="52188" x2="92889" y2="44688"/>
                        <a14:foregroundMark x1="92889" y1="44688" x2="92556" y2="33438"/>
                        <a14:foregroundMark x1="92556" y1="33438" x2="88556" y2="27813"/>
                        <a14:foregroundMark x1="88556" y1="27813" x2="75222" y2="23750"/>
                        <a14:foregroundMark x1="97333" y1="34375" x2="97333" y2="42969"/>
                        <a14:foregroundMark x1="97333" y1="42969" x2="97444" y2="43281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92" y="3146982"/>
            <a:ext cx="908607" cy="6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4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Прямая соединительная линия 112"/>
          <p:cNvCxnSpPr/>
          <p:nvPr/>
        </p:nvCxnSpPr>
        <p:spPr>
          <a:xfrm flipV="1">
            <a:off x="4135549" y="2696026"/>
            <a:ext cx="336836" cy="145495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816165" y="836023"/>
            <a:ext cx="2361003" cy="5338354"/>
            <a:chOff x="1486990" y="836023"/>
            <a:chExt cx="2361003" cy="5338354"/>
          </a:xfrm>
        </p:grpSpPr>
        <p:sp>
          <p:nvSpPr>
            <p:cNvPr id="41" name="Полилиния 40"/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18000">
                    <a:srgbClr val="95B2F1"/>
                  </a:gs>
                  <a:gs pos="80000">
                    <a:srgbClr val="FFBE9D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Google Shape;338;p34"/>
          <p:cNvSpPr txBox="1">
            <a:spLocks/>
          </p:cNvSpPr>
          <p:nvPr/>
        </p:nvSpPr>
        <p:spPr>
          <a:xfrm>
            <a:off x="-27250" y="2833217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5B2F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ПРЕИМУЩЕСТВА</a:t>
            </a:r>
          </a:p>
        </p:txBody>
      </p:sp>
      <p:sp>
        <p:nvSpPr>
          <p:cNvPr id="16" name="Google Shape;338;p34"/>
          <p:cNvSpPr txBox="1">
            <a:spLocks/>
          </p:cNvSpPr>
          <p:nvPr/>
        </p:nvSpPr>
        <p:spPr>
          <a:xfrm>
            <a:off x="-16593" y="3009913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10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ИСПОЛЬЗОВАНИЯ СОТОВОЙ ПЛАНИРОВКИ И ПОТОКА ЕДИНИЧНЫХ ИЗДЕЛИЙ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183226" y="1972357"/>
            <a:ext cx="1448520" cy="2779012"/>
            <a:chOff x="1596482" y="2157859"/>
            <a:chExt cx="1448520" cy="2779012"/>
          </a:xfrm>
        </p:grpSpPr>
        <p:sp>
          <p:nvSpPr>
            <p:cNvPr id="33" name="Полилиния 32"/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Овал 43"/>
          <p:cNvSpPr/>
          <p:nvPr/>
        </p:nvSpPr>
        <p:spPr>
          <a:xfrm>
            <a:off x="4005741" y="277150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927587" y="22573"/>
            <a:ext cx="4374557" cy="1443611"/>
            <a:chOff x="4007716" y="100810"/>
            <a:chExt cx="4251396" cy="1402968"/>
          </a:xfrm>
        </p:grpSpPr>
        <p:sp>
          <p:nvSpPr>
            <p:cNvPr id="56" name="Овал 55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Пятиугольник 49"/>
            <p:cNvSpPr/>
            <p:nvPr/>
          </p:nvSpPr>
          <p:spPr>
            <a:xfrm>
              <a:off x="4739681" y="356221"/>
              <a:ext cx="3519431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Google Shape;341;p34"/>
            <p:cNvSpPr txBox="1">
              <a:spLocks/>
            </p:cNvSpPr>
            <p:nvPr/>
          </p:nvSpPr>
          <p:spPr>
            <a:xfrm>
              <a:off x="5174295" y="286860"/>
              <a:ext cx="3018380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Рабочие трудятся вплотную,</a:t>
              </a:r>
              <a:b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что способствует взаимодействию и гибкости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419872" y="1813495"/>
            <a:ext cx="4374554" cy="1443611"/>
            <a:chOff x="4007716" y="100810"/>
            <a:chExt cx="4251394" cy="1402968"/>
          </a:xfrm>
        </p:grpSpPr>
        <p:sp>
          <p:nvSpPr>
            <p:cNvPr id="83" name="Овал 82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Пятиугольник 84"/>
            <p:cNvSpPr/>
            <p:nvPr/>
          </p:nvSpPr>
          <p:spPr>
            <a:xfrm>
              <a:off x="4739679" y="356221"/>
              <a:ext cx="3519431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8C81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Google Shape;341;p34"/>
            <p:cNvSpPr txBox="1">
              <a:spLocks/>
            </p:cNvSpPr>
            <p:nvPr/>
          </p:nvSpPr>
          <p:spPr>
            <a:xfrm>
              <a:off x="5178448" y="393884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Сокращено время изготовления продукции и размера запасов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419872" y="3604417"/>
            <a:ext cx="4528439" cy="1443611"/>
            <a:chOff x="4007716" y="100810"/>
            <a:chExt cx="4400947" cy="1402968"/>
          </a:xfrm>
        </p:grpSpPr>
        <p:sp>
          <p:nvSpPr>
            <p:cNvPr id="95" name="Овал 94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Пятиугольник 96"/>
            <p:cNvSpPr/>
            <p:nvPr/>
          </p:nvSpPr>
          <p:spPr>
            <a:xfrm>
              <a:off x="4739681" y="356221"/>
              <a:ext cx="3519428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AD8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Google Shape;341;p34"/>
            <p:cNvSpPr txBox="1">
              <a:spLocks/>
            </p:cNvSpPr>
            <p:nvPr/>
          </p:nvSpPr>
          <p:spPr>
            <a:xfrm>
              <a:off x="5196952" y="272531"/>
              <a:ext cx="3211711" cy="100317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Возникает в</a:t>
              </a:r>
              <a:r>
                <a:rPr kumimoji="0" lang="ru-RU" sz="1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озможность</a:t>
              </a:r>
              <a:b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эффективно использовать рабочих</a:t>
              </a:r>
              <a:b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широкой квалификацией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927587" y="5395339"/>
            <a:ext cx="4374557" cy="1443611"/>
            <a:chOff x="4007716" y="100810"/>
            <a:chExt cx="4207616" cy="1402968"/>
          </a:xfrm>
        </p:grpSpPr>
        <p:sp>
          <p:nvSpPr>
            <p:cNvPr id="101" name="Овал 100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Пятиугольник 102"/>
            <p:cNvSpPr/>
            <p:nvPr/>
          </p:nvSpPr>
          <p:spPr>
            <a:xfrm>
              <a:off x="4739680" y="356221"/>
              <a:ext cx="3475652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Google Shape;341;p34"/>
            <p:cNvSpPr txBox="1">
              <a:spLocks/>
            </p:cNvSpPr>
            <p:nvPr/>
          </p:nvSpPr>
          <p:spPr>
            <a:xfrm>
              <a:off x="5196952" y="401806"/>
              <a:ext cx="3018380" cy="76339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Легко определяется</a:t>
              </a:r>
              <a:b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ru-RU" sz="17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источник проблемы</a:t>
              </a:r>
            </a:p>
          </p:txBody>
        </p:sp>
      </p:grpSp>
      <p:sp>
        <p:nvSpPr>
          <p:cNvPr id="106" name="Овал 105"/>
          <p:cNvSpPr/>
          <p:nvPr/>
        </p:nvSpPr>
        <p:spPr>
          <a:xfrm>
            <a:off x="3386981" y="1607548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3995850" y="4013476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3429968" y="503937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4104810" y="4110605"/>
            <a:ext cx="415564" cy="143871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3488253" y="1009865"/>
            <a:ext cx="546024" cy="677046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510962" y="5128968"/>
            <a:ext cx="546024" cy="677046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oogle Shape;13823;p84">
            <a:extLst>
              <a:ext uri="{FF2B5EF4-FFF2-40B4-BE49-F238E27FC236}">
                <a16:creationId xmlns:a16="http://schemas.microsoft.com/office/drawing/2014/main" id="{9209E065-BD78-49F2-98A4-69EF5F4DAD1C}"/>
              </a:ext>
            </a:extLst>
          </p:cNvPr>
          <p:cNvGrpSpPr/>
          <p:nvPr/>
        </p:nvGrpSpPr>
        <p:grpSpPr>
          <a:xfrm>
            <a:off x="4737870" y="2190091"/>
            <a:ext cx="728980" cy="764650"/>
            <a:chOff x="3999894" y="1500197"/>
            <a:chExt cx="342474" cy="359232"/>
          </a:xfrm>
        </p:grpSpPr>
        <p:sp>
          <p:nvSpPr>
            <p:cNvPr id="89" name="Google Shape;13824;p84">
              <a:extLst>
                <a:ext uri="{FF2B5EF4-FFF2-40B4-BE49-F238E27FC236}">
                  <a16:creationId xmlns:a16="http://schemas.microsoft.com/office/drawing/2014/main" id="{D4E6568E-0B55-4A98-AEF9-1AD218B928A4}"/>
                </a:ext>
              </a:extLst>
            </p:cNvPr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825;p84">
              <a:extLst>
                <a:ext uri="{FF2B5EF4-FFF2-40B4-BE49-F238E27FC236}">
                  <a16:creationId xmlns:a16="http://schemas.microsoft.com/office/drawing/2014/main" id="{F8F78626-56AF-4434-8201-3D96660C8D8B}"/>
                </a:ext>
              </a:extLst>
            </p:cNvPr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26;p84">
              <a:extLst>
                <a:ext uri="{FF2B5EF4-FFF2-40B4-BE49-F238E27FC236}">
                  <a16:creationId xmlns:a16="http://schemas.microsoft.com/office/drawing/2014/main" id="{BA2B215B-5DB6-428A-A5DA-106F79407D74}"/>
                </a:ext>
              </a:extLst>
            </p:cNvPr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827;p84">
              <a:extLst>
                <a:ext uri="{FF2B5EF4-FFF2-40B4-BE49-F238E27FC236}">
                  <a16:creationId xmlns:a16="http://schemas.microsoft.com/office/drawing/2014/main" id="{90F66D6B-4561-4685-83E8-C7180C0218F6}"/>
                </a:ext>
              </a:extLst>
            </p:cNvPr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828;p84">
              <a:extLst>
                <a:ext uri="{FF2B5EF4-FFF2-40B4-BE49-F238E27FC236}">
                  <a16:creationId xmlns:a16="http://schemas.microsoft.com/office/drawing/2014/main" id="{C72C8FDF-B225-46C0-894E-C7EAB99E80B5}"/>
                </a:ext>
              </a:extLst>
            </p:cNvPr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829;p84">
              <a:extLst>
                <a:ext uri="{FF2B5EF4-FFF2-40B4-BE49-F238E27FC236}">
                  <a16:creationId xmlns:a16="http://schemas.microsoft.com/office/drawing/2014/main" id="{EED4A2B1-0529-405B-AD33-B3BF2D47F8CD}"/>
                </a:ext>
              </a:extLst>
            </p:cNvPr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3830;p84">
              <a:extLst>
                <a:ext uri="{FF2B5EF4-FFF2-40B4-BE49-F238E27FC236}">
                  <a16:creationId xmlns:a16="http://schemas.microsoft.com/office/drawing/2014/main" id="{743AE08D-495D-4991-B58F-DFE07383A029}"/>
                </a:ext>
              </a:extLst>
            </p:cNvPr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831;p84">
              <a:extLst>
                <a:ext uri="{FF2B5EF4-FFF2-40B4-BE49-F238E27FC236}">
                  <a16:creationId xmlns:a16="http://schemas.microsoft.com/office/drawing/2014/main" id="{555EBC45-4D63-4FCD-8F78-9EB40E1C40C9}"/>
                </a:ext>
              </a:extLst>
            </p:cNvPr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832;p84">
              <a:extLst>
                <a:ext uri="{FF2B5EF4-FFF2-40B4-BE49-F238E27FC236}">
                  <a16:creationId xmlns:a16="http://schemas.microsoft.com/office/drawing/2014/main" id="{763F2D82-E2FA-4E48-A41D-A91B092161E9}"/>
                </a:ext>
              </a:extLst>
            </p:cNvPr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833;p84">
              <a:extLst>
                <a:ext uri="{FF2B5EF4-FFF2-40B4-BE49-F238E27FC236}">
                  <a16:creationId xmlns:a16="http://schemas.microsoft.com/office/drawing/2014/main" id="{316C519B-16F5-4810-BEF6-C903B5E4F101}"/>
                </a:ext>
              </a:extLst>
            </p:cNvPr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4105;p84">
            <a:extLst>
              <a:ext uri="{FF2B5EF4-FFF2-40B4-BE49-F238E27FC236}">
                <a16:creationId xmlns:a16="http://schemas.microsoft.com/office/drawing/2014/main" id="{9F85A821-3C6B-4C09-83F6-8474D64459BF}"/>
              </a:ext>
            </a:extLst>
          </p:cNvPr>
          <p:cNvGrpSpPr/>
          <p:nvPr/>
        </p:nvGrpSpPr>
        <p:grpSpPr>
          <a:xfrm>
            <a:off x="4229167" y="5710211"/>
            <a:ext cx="903179" cy="761657"/>
            <a:chOff x="1467386" y="1499935"/>
            <a:chExt cx="196518" cy="165725"/>
          </a:xfrm>
        </p:grpSpPr>
        <p:sp>
          <p:nvSpPr>
            <p:cNvPr id="119" name="Google Shape;14120;p84">
              <a:extLst>
                <a:ext uri="{FF2B5EF4-FFF2-40B4-BE49-F238E27FC236}">
                  <a16:creationId xmlns:a16="http://schemas.microsoft.com/office/drawing/2014/main" id="{05151796-9FA5-4755-8978-E0B54BEEF6FA}"/>
                </a:ext>
              </a:extLst>
            </p:cNvPr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122;p84">
              <a:extLst>
                <a:ext uri="{FF2B5EF4-FFF2-40B4-BE49-F238E27FC236}">
                  <a16:creationId xmlns:a16="http://schemas.microsoft.com/office/drawing/2014/main" id="{682D9FD4-9811-4799-A8C1-74F2EB1147EA}"/>
                </a:ext>
              </a:extLst>
            </p:cNvPr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695;p83">
            <a:extLst>
              <a:ext uri="{FF2B5EF4-FFF2-40B4-BE49-F238E27FC236}">
                <a16:creationId xmlns:a16="http://schemas.microsoft.com/office/drawing/2014/main" id="{349B44BE-EE67-47EE-949A-81E41A8C3352}"/>
              </a:ext>
            </a:extLst>
          </p:cNvPr>
          <p:cNvGrpSpPr/>
          <p:nvPr/>
        </p:nvGrpSpPr>
        <p:grpSpPr>
          <a:xfrm>
            <a:off x="4268004" y="529022"/>
            <a:ext cx="729775" cy="446368"/>
            <a:chOff x="5310288" y="2956312"/>
            <a:chExt cx="432292" cy="264412"/>
          </a:xfrm>
        </p:grpSpPr>
        <p:sp>
          <p:nvSpPr>
            <p:cNvPr id="122" name="Google Shape;12696;p83">
              <a:extLst>
                <a:ext uri="{FF2B5EF4-FFF2-40B4-BE49-F238E27FC236}">
                  <a16:creationId xmlns:a16="http://schemas.microsoft.com/office/drawing/2014/main" id="{4945FE37-9912-46EC-8720-E67D9F1B1E88}"/>
                </a:ext>
              </a:extLst>
            </p:cNvPr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697;p83">
              <a:extLst>
                <a:ext uri="{FF2B5EF4-FFF2-40B4-BE49-F238E27FC236}">
                  <a16:creationId xmlns:a16="http://schemas.microsoft.com/office/drawing/2014/main" id="{4B855E3C-E1EF-4BE6-BABD-A46499D0918E}"/>
                </a:ext>
              </a:extLst>
            </p:cNvPr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698;p83">
              <a:extLst>
                <a:ext uri="{FF2B5EF4-FFF2-40B4-BE49-F238E27FC236}">
                  <a16:creationId xmlns:a16="http://schemas.microsoft.com/office/drawing/2014/main" id="{1790EF7F-AAC5-470B-B54A-8BC3C3CB645A}"/>
                </a:ext>
              </a:extLst>
            </p:cNvPr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B01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99;p83">
              <a:extLst>
                <a:ext uri="{FF2B5EF4-FFF2-40B4-BE49-F238E27FC236}">
                  <a16:creationId xmlns:a16="http://schemas.microsoft.com/office/drawing/2014/main" id="{AB166CFB-E33C-46AC-84A5-83095D25F0AB}"/>
                </a:ext>
              </a:extLst>
            </p:cNvPr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00;p83">
              <a:extLst>
                <a:ext uri="{FF2B5EF4-FFF2-40B4-BE49-F238E27FC236}">
                  <a16:creationId xmlns:a16="http://schemas.microsoft.com/office/drawing/2014/main" id="{885B5CB3-E85B-41F6-AC5B-9678E3F6E903}"/>
                </a:ext>
              </a:extLst>
            </p:cNvPr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701;p83">
              <a:extLst>
                <a:ext uri="{FF2B5EF4-FFF2-40B4-BE49-F238E27FC236}">
                  <a16:creationId xmlns:a16="http://schemas.microsoft.com/office/drawing/2014/main" id="{244C661F-09D4-43FD-B10F-385BE95401E4}"/>
                </a:ext>
              </a:extLst>
            </p:cNvPr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702;p83">
              <a:extLst>
                <a:ext uri="{FF2B5EF4-FFF2-40B4-BE49-F238E27FC236}">
                  <a16:creationId xmlns:a16="http://schemas.microsoft.com/office/drawing/2014/main" id="{8CAEF81C-D251-47C1-8538-FA7C6D0BEE6A}"/>
                </a:ext>
              </a:extLst>
            </p:cNvPr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703;p83">
              <a:extLst>
                <a:ext uri="{FF2B5EF4-FFF2-40B4-BE49-F238E27FC236}">
                  <a16:creationId xmlns:a16="http://schemas.microsoft.com/office/drawing/2014/main" id="{6758BA3F-F85F-40CD-A1A7-907D45B6D71A}"/>
                </a:ext>
              </a:extLst>
            </p:cNvPr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704;p83">
              <a:extLst>
                <a:ext uri="{FF2B5EF4-FFF2-40B4-BE49-F238E27FC236}">
                  <a16:creationId xmlns:a16="http://schemas.microsoft.com/office/drawing/2014/main" id="{AB67F894-433F-441D-9233-0A9B4A5CA16E}"/>
                </a:ext>
              </a:extLst>
            </p:cNvPr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705;p83">
              <a:extLst>
                <a:ext uri="{FF2B5EF4-FFF2-40B4-BE49-F238E27FC236}">
                  <a16:creationId xmlns:a16="http://schemas.microsoft.com/office/drawing/2014/main" id="{3A11D40A-2353-4500-A8D7-1095E098659B}"/>
                </a:ext>
              </a:extLst>
            </p:cNvPr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706;p83">
              <a:extLst>
                <a:ext uri="{FF2B5EF4-FFF2-40B4-BE49-F238E27FC236}">
                  <a16:creationId xmlns:a16="http://schemas.microsoft.com/office/drawing/2014/main" id="{6DE25993-56CB-45C5-9372-580483821901}"/>
                </a:ext>
              </a:extLst>
            </p:cNvPr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707;p83">
              <a:extLst>
                <a:ext uri="{FF2B5EF4-FFF2-40B4-BE49-F238E27FC236}">
                  <a16:creationId xmlns:a16="http://schemas.microsoft.com/office/drawing/2014/main" id="{6BB55AC1-262F-41BD-AB5A-ABF2DDA7EB26}"/>
                </a:ext>
              </a:extLst>
            </p:cNvPr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708;p83">
              <a:extLst>
                <a:ext uri="{FF2B5EF4-FFF2-40B4-BE49-F238E27FC236}">
                  <a16:creationId xmlns:a16="http://schemas.microsoft.com/office/drawing/2014/main" id="{2A15CB98-C3C9-4051-8F16-3B658C05B3C0}"/>
                </a:ext>
              </a:extLst>
            </p:cNvPr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709;p83">
              <a:extLst>
                <a:ext uri="{FF2B5EF4-FFF2-40B4-BE49-F238E27FC236}">
                  <a16:creationId xmlns:a16="http://schemas.microsoft.com/office/drawing/2014/main" id="{DA907156-2788-459E-BD5B-1386FB75D71B}"/>
                </a:ext>
              </a:extLst>
            </p:cNvPr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710;p83">
              <a:extLst>
                <a:ext uri="{FF2B5EF4-FFF2-40B4-BE49-F238E27FC236}">
                  <a16:creationId xmlns:a16="http://schemas.microsoft.com/office/drawing/2014/main" id="{7A2A0889-FAA5-4B56-A735-A1E64027DC64}"/>
                </a:ext>
              </a:extLst>
            </p:cNvPr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711;p83">
              <a:extLst>
                <a:ext uri="{FF2B5EF4-FFF2-40B4-BE49-F238E27FC236}">
                  <a16:creationId xmlns:a16="http://schemas.microsoft.com/office/drawing/2014/main" id="{CB834D0F-E5E3-4873-9BAE-4B592ACABB61}"/>
                </a:ext>
              </a:extLst>
            </p:cNvPr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712;p83">
              <a:extLst>
                <a:ext uri="{FF2B5EF4-FFF2-40B4-BE49-F238E27FC236}">
                  <a16:creationId xmlns:a16="http://schemas.microsoft.com/office/drawing/2014/main" id="{31FDE59D-F81B-461D-9A6C-2A0458A22EA1}"/>
                </a:ext>
              </a:extLst>
            </p:cNvPr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713;p83">
              <a:extLst>
                <a:ext uri="{FF2B5EF4-FFF2-40B4-BE49-F238E27FC236}">
                  <a16:creationId xmlns:a16="http://schemas.microsoft.com/office/drawing/2014/main" id="{89B649D0-C291-4FF5-B52A-3700A722C7E4}"/>
                </a:ext>
              </a:extLst>
            </p:cNvPr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714;p83">
              <a:extLst>
                <a:ext uri="{FF2B5EF4-FFF2-40B4-BE49-F238E27FC236}">
                  <a16:creationId xmlns:a16="http://schemas.microsoft.com/office/drawing/2014/main" id="{8E4266CD-A17A-48E2-B62F-A64C09C626D0}"/>
                </a:ext>
              </a:extLst>
            </p:cNvPr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715;p83">
              <a:extLst>
                <a:ext uri="{FF2B5EF4-FFF2-40B4-BE49-F238E27FC236}">
                  <a16:creationId xmlns:a16="http://schemas.microsoft.com/office/drawing/2014/main" id="{DD1F7E2D-4F4D-452E-BD49-B808485F47A7}"/>
                </a:ext>
              </a:extLst>
            </p:cNvPr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716;p83">
              <a:extLst>
                <a:ext uri="{FF2B5EF4-FFF2-40B4-BE49-F238E27FC236}">
                  <a16:creationId xmlns:a16="http://schemas.microsoft.com/office/drawing/2014/main" id="{5ED29D15-CF09-400F-892D-B1C01B04F2CF}"/>
                </a:ext>
              </a:extLst>
            </p:cNvPr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717;p83">
              <a:extLst>
                <a:ext uri="{FF2B5EF4-FFF2-40B4-BE49-F238E27FC236}">
                  <a16:creationId xmlns:a16="http://schemas.microsoft.com/office/drawing/2014/main" id="{DBC85B6F-F089-4EA6-84EF-E0D2D60644BE}"/>
                </a:ext>
              </a:extLst>
            </p:cNvPr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718;p83">
              <a:extLst>
                <a:ext uri="{FF2B5EF4-FFF2-40B4-BE49-F238E27FC236}">
                  <a16:creationId xmlns:a16="http://schemas.microsoft.com/office/drawing/2014/main" id="{2AD7A0CB-A60D-402F-AF34-10C1AFFC7966}"/>
                </a:ext>
              </a:extLst>
            </p:cNvPr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719;p83">
              <a:extLst>
                <a:ext uri="{FF2B5EF4-FFF2-40B4-BE49-F238E27FC236}">
                  <a16:creationId xmlns:a16="http://schemas.microsoft.com/office/drawing/2014/main" id="{C82F385E-C1A8-43BA-8AF8-A580F180B10A}"/>
                </a:ext>
              </a:extLst>
            </p:cNvPr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720;p83">
              <a:extLst>
                <a:ext uri="{FF2B5EF4-FFF2-40B4-BE49-F238E27FC236}">
                  <a16:creationId xmlns:a16="http://schemas.microsoft.com/office/drawing/2014/main" id="{911C6A22-A6DF-4FA2-A4D0-67D38A128DD9}"/>
                </a:ext>
              </a:extLst>
            </p:cNvPr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721;p83">
              <a:extLst>
                <a:ext uri="{FF2B5EF4-FFF2-40B4-BE49-F238E27FC236}">
                  <a16:creationId xmlns:a16="http://schemas.microsoft.com/office/drawing/2014/main" id="{018CD0D3-DC14-4453-A101-EB1E801995EB}"/>
                </a:ext>
              </a:extLst>
            </p:cNvPr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722;p83">
              <a:extLst>
                <a:ext uri="{FF2B5EF4-FFF2-40B4-BE49-F238E27FC236}">
                  <a16:creationId xmlns:a16="http://schemas.microsoft.com/office/drawing/2014/main" id="{624322B4-0F78-441E-A435-5DF3CEF7AA2D}"/>
                </a:ext>
              </a:extLst>
            </p:cNvPr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8815;p87">
            <a:extLst>
              <a:ext uri="{FF2B5EF4-FFF2-40B4-BE49-F238E27FC236}">
                <a16:creationId xmlns:a16="http://schemas.microsoft.com/office/drawing/2014/main" id="{A59EEEE7-1AF8-43B2-85C3-4FA97AF563DE}"/>
              </a:ext>
            </a:extLst>
          </p:cNvPr>
          <p:cNvGrpSpPr/>
          <p:nvPr/>
        </p:nvGrpSpPr>
        <p:grpSpPr>
          <a:xfrm>
            <a:off x="4737646" y="3928540"/>
            <a:ext cx="710627" cy="771200"/>
            <a:chOff x="849675" y="3347716"/>
            <a:chExt cx="346300" cy="375818"/>
          </a:xfrm>
        </p:grpSpPr>
        <p:sp>
          <p:nvSpPr>
            <p:cNvPr id="153" name="Google Shape;18816;p87">
              <a:extLst>
                <a:ext uri="{FF2B5EF4-FFF2-40B4-BE49-F238E27FC236}">
                  <a16:creationId xmlns:a16="http://schemas.microsoft.com/office/drawing/2014/main" id="{0CCC3B07-CF57-4373-8EAE-E1E0AD280A74}"/>
                </a:ext>
              </a:extLst>
            </p:cNvPr>
            <p:cNvSpPr/>
            <p:nvPr/>
          </p:nvSpPr>
          <p:spPr>
            <a:xfrm>
              <a:off x="880714" y="3347716"/>
              <a:ext cx="315262" cy="314895"/>
            </a:xfrm>
            <a:custGeom>
              <a:avLst/>
              <a:gdLst/>
              <a:ahLst/>
              <a:cxnLst/>
              <a:rect l="l" t="t" r="r" b="b"/>
              <a:pathLst>
                <a:path w="12026" h="12012" extrusionOk="0">
                  <a:moveTo>
                    <a:pt x="6006" y="1"/>
                  </a:moveTo>
                  <a:cubicBezTo>
                    <a:pt x="2685" y="1"/>
                    <a:pt x="0" y="2686"/>
                    <a:pt x="0" y="6006"/>
                  </a:cubicBezTo>
                  <a:cubicBezTo>
                    <a:pt x="0" y="9326"/>
                    <a:pt x="2685" y="12011"/>
                    <a:pt x="6006" y="12011"/>
                  </a:cubicBezTo>
                  <a:cubicBezTo>
                    <a:pt x="9326" y="12011"/>
                    <a:pt x="12025" y="9326"/>
                    <a:pt x="12025" y="6006"/>
                  </a:cubicBezTo>
                  <a:cubicBezTo>
                    <a:pt x="12025" y="2686"/>
                    <a:pt x="9326" y="1"/>
                    <a:pt x="6006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817;p87">
              <a:extLst>
                <a:ext uri="{FF2B5EF4-FFF2-40B4-BE49-F238E27FC236}">
                  <a16:creationId xmlns:a16="http://schemas.microsoft.com/office/drawing/2014/main" id="{F0D34859-686E-49BF-AEA3-644F7B6CD402}"/>
                </a:ext>
              </a:extLst>
            </p:cNvPr>
            <p:cNvSpPr/>
            <p:nvPr/>
          </p:nvSpPr>
          <p:spPr>
            <a:xfrm>
              <a:off x="849675" y="3351124"/>
              <a:ext cx="299742" cy="311801"/>
            </a:xfrm>
            <a:custGeom>
              <a:avLst/>
              <a:gdLst/>
              <a:ahLst/>
              <a:cxnLst/>
              <a:rect l="l" t="t" r="r" b="b"/>
              <a:pathLst>
                <a:path w="11434" h="11894" extrusionOk="0">
                  <a:moveTo>
                    <a:pt x="5963" y="1"/>
                  </a:moveTo>
                  <a:cubicBezTo>
                    <a:pt x="2036" y="809"/>
                    <a:pt x="1" y="5183"/>
                    <a:pt x="1906" y="8720"/>
                  </a:cubicBezTo>
                  <a:cubicBezTo>
                    <a:pt x="3009" y="10790"/>
                    <a:pt x="5092" y="11894"/>
                    <a:pt x="7205" y="11894"/>
                  </a:cubicBezTo>
                  <a:cubicBezTo>
                    <a:pt x="8716" y="11894"/>
                    <a:pt x="10242" y="11329"/>
                    <a:pt x="11434" y="10149"/>
                  </a:cubicBezTo>
                  <a:lnTo>
                    <a:pt x="11434" y="10149"/>
                  </a:lnTo>
                  <a:cubicBezTo>
                    <a:pt x="11029" y="10221"/>
                    <a:pt x="10611" y="10264"/>
                    <a:pt x="10207" y="10264"/>
                  </a:cubicBezTo>
                  <a:cubicBezTo>
                    <a:pt x="7767" y="10264"/>
                    <a:pt x="5573" y="8806"/>
                    <a:pt x="4649" y="6554"/>
                  </a:cubicBezTo>
                  <a:cubicBezTo>
                    <a:pt x="3711" y="4303"/>
                    <a:pt x="4245" y="1704"/>
                    <a:pt x="5963" y="1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818;p87">
              <a:extLst>
                <a:ext uri="{FF2B5EF4-FFF2-40B4-BE49-F238E27FC236}">
                  <a16:creationId xmlns:a16="http://schemas.microsoft.com/office/drawing/2014/main" id="{0289A3E1-1187-4B4E-AD6F-4C15523874BB}"/>
                </a:ext>
              </a:extLst>
            </p:cNvPr>
            <p:cNvSpPr/>
            <p:nvPr/>
          </p:nvSpPr>
          <p:spPr>
            <a:xfrm>
              <a:off x="881081" y="3347716"/>
              <a:ext cx="314501" cy="314895"/>
            </a:xfrm>
            <a:custGeom>
              <a:avLst/>
              <a:gdLst/>
              <a:ahLst/>
              <a:cxnLst/>
              <a:rect l="l" t="t" r="r" b="b"/>
              <a:pathLst>
                <a:path w="11997" h="12012" extrusionOk="0">
                  <a:moveTo>
                    <a:pt x="5775" y="15"/>
                  </a:moveTo>
                  <a:lnTo>
                    <a:pt x="5775" y="2542"/>
                  </a:lnTo>
                  <a:lnTo>
                    <a:pt x="2975" y="2542"/>
                  </a:lnTo>
                  <a:cubicBezTo>
                    <a:pt x="3610" y="1098"/>
                    <a:pt x="4620" y="131"/>
                    <a:pt x="5761" y="15"/>
                  </a:cubicBezTo>
                  <a:close/>
                  <a:moveTo>
                    <a:pt x="6222" y="15"/>
                  </a:moveTo>
                  <a:cubicBezTo>
                    <a:pt x="7377" y="131"/>
                    <a:pt x="8388" y="1098"/>
                    <a:pt x="9023" y="2542"/>
                  </a:cubicBezTo>
                  <a:lnTo>
                    <a:pt x="6222" y="2542"/>
                  </a:lnTo>
                  <a:lnTo>
                    <a:pt x="6222" y="15"/>
                  </a:lnTo>
                  <a:close/>
                  <a:moveTo>
                    <a:pt x="5761" y="3003"/>
                  </a:moveTo>
                  <a:lnTo>
                    <a:pt x="5761" y="5775"/>
                  </a:lnTo>
                  <a:lnTo>
                    <a:pt x="2310" y="5775"/>
                  </a:lnTo>
                  <a:cubicBezTo>
                    <a:pt x="2325" y="4837"/>
                    <a:pt x="2484" y="3898"/>
                    <a:pt x="2801" y="3003"/>
                  </a:cubicBezTo>
                  <a:close/>
                  <a:moveTo>
                    <a:pt x="9196" y="3003"/>
                  </a:moveTo>
                  <a:cubicBezTo>
                    <a:pt x="9514" y="3898"/>
                    <a:pt x="9673" y="4837"/>
                    <a:pt x="9687" y="5775"/>
                  </a:cubicBezTo>
                  <a:lnTo>
                    <a:pt x="6222" y="5775"/>
                  </a:lnTo>
                  <a:lnTo>
                    <a:pt x="6222" y="3003"/>
                  </a:lnTo>
                  <a:close/>
                  <a:moveTo>
                    <a:pt x="5761" y="6237"/>
                  </a:moveTo>
                  <a:lnTo>
                    <a:pt x="5761" y="9009"/>
                  </a:lnTo>
                  <a:lnTo>
                    <a:pt x="2801" y="9009"/>
                  </a:lnTo>
                  <a:cubicBezTo>
                    <a:pt x="2484" y="8114"/>
                    <a:pt x="2325" y="7190"/>
                    <a:pt x="2310" y="6237"/>
                  </a:cubicBezTo>
                  <a:close/>
                  <a:moveTo>
                    <a:pt x="9687" y="6237"/>
                  </a:moveTo>
                  <a:cubicBezTo>
                    <a:pt x="9673" y="7190"/>
                    <a:pt x="9514" y="8114"/>
                    <a:pt x="9196" y="9009"/>
                  </a:cubicBezTo>
                  <a:lnTo>
                    <a:pt x="6222" y="9009"/>
                  </a:lnTo>
                  <a:lnTo>
                    <a:pt x="6222" y="6237"/>
                  </a:lnTo>
                  <a:close/>
                  <a:moveTo>
                    <a:pt x="5761" y="9470"/>
                  </a:moveTo>
                  <a:lnTo>
                    <a:pt x="5761" y="11997"/>
                  </a:lnTo>
                  <a:cubicBezTo>
                    <a:pt x="4620" y="11896"/>
                    <a:pt x="3610" y="10914"/>
                    <a:pt x="2975" y="9470"/>
                  </a:cubicBezTo>
                  <a:close/>
                  <a:moveTo>
                    <a:pt x="5761" y="1"/>
                  </a:moveTo>
                  <a:cubicBezTo>
                    <a:pt x="5154" y="30"/>
                    <a:pt x="4562" y="145"/>
                    <a:pt x="3985" y="347"/>
                  </a:cubicBezTo>
                  <a:cubicBezTo>
                    <a:pt x="3321" y="954"/>
                    <a:pt x="2816" y="1704"/>
                    <a:pt x="2484" y="2542"/>
                  </a:cubicBezTo>
                  <a:lnTo>
                    <a:pt x="1098" y="2542"/>
                  </a:lnTo>
                  <a:cubicBezTo>
                    <a:pt x="982" y="2686"/>
                    <a:pt x="881" y="2845"/>
                    <a:pt x="795" y="3003"/>
                  </a:cubicBezTo>
                  <a:lnTo>
                    <a:pt x="2310" y="3003"/>
                  </a:lnTo>
                  <a:cubicBezTo>
                    <a:pt x="2022" y="3898"/>
                    <a:pt x="1863" y="4837"/>
                    <a:pt x="1849" y="5775"/>
                  </a:cubicBezTo>
                  <a:lnTo>
                    <a:pt x="1" y="5775"/>
                  </a:lnTo>
                  <a:lnTo>
                    <a:pt x="1" y="6006"/>
                  </a:lnTo>
                  <a:lnTo>
                    <a:pt x="1" y="6237"/>
                  </a:lnTo>
                  <a:lnTo>
                    <a:pt x="1849" y="6237"/>
                  </a:lnTo>
                  <a:cubicBezTo>
                    <a:pt x="1863" y="7175"/>
                    <a:pt x="2022" y="8114"/>
                    <a:pt x="2310" y="9009"/>
                  </a:cubicBezTo>
                  <a:lnTo>
                    <a:pt x="795" y="9009"/>
                  </a:lnTo>
                  <a:cubicBezTo>
                    <a:pt x="881" y="9167"/>
                    <a:pt x="982" y="9326"/>
                    <a:pt x="1083" y="9470"/>
                  </a:cubicBezTo>
                  <a:lnTo>
                    <a:pt x="2484" y="9470"/>
                  </a:lnTo>
                  <a:cubicBezTo>
                    <a:pt x="2816" y="10308"/>
                    <a:pt x="3321" y="11058"/>
                    <a:pt x="3985" y="11665"/>
                  </a:cubicBezTo>
                  <a:cubicBezTo>
                    <a:pt x="4562" y="11867"/>
                    <a:pt x="5154" y="11982"/>
                    <a:pt x="5761" y="12011"/>
                  </a:cubicBezTo>
                  <a:lnTo>
                    <a:pt x="6222" y="12011"/>
                  </a:lnTo>
                  <a:lnTo>
                    <a:pt x="6222" y="11997"/>
                  </a:lnTo>
                  <a:lnTo>
                    <a:pt x="6222" y="9470"/>
                  </a:lnTo>
                  <a:lnTo>
                    <a:pt x="9023" y="9470"/>
                  </a:lnTo>
                  <a:cubicBezTo>
                    <a:pt x="8388" y="10914"/>
                    <a:pt x="7377" y="11896"/>
                    <a:pt x="6222" y="12011"/>
                  </a:cubicBezTo>
                  <a:cubicBezTo>
                    <a:pt x="6829" y="11982"/>
                    <a:pt x="7435" y="11867"/>
                    <a:pt x="8012" y="11665"/>
                  </a:cubicBezTo>
                  <a:cubicBezTo>
                    <a:pt x="8677" y="11058"/>
                    <a:pt x="9182" y="10308"/>
                    <a:pt x="9514" y="9470"/>
                  </a:cubicBezTo>
                  <a:lnTo>
                    <a:pt x="10900" y="9470"/>
                  </a:lnTo>
                  <a:cubicBezTo>
                    <a:pt x="11015" y="9326"/>
                    <a:pt x="11116" y="9167"/>
                    <a:pt x="11203" y="9009"/>
                  </a:cubicBezTo>
                  <a:lnTo>
                    <a:pt x="9687" y="9009"/>
                  </a:lnTo>
                  <a:cubicBezTo>
                    <a:pt x="9976" y="8114"/>
                    <a:pt x="10135" y="7175"/>
                    <a:pt x="10163" y="6237"/>
                  </a:cubicBezTo>
                  <a:lnTo>
                    <a:pt x="11997" y="6237"/>
                  </a:lnTo>
                  <a:lnTo>
                    <a:pt x="11997" y="6006"/>
                  </a:lnTo>
                  <a:lnTo>
                    <a:pt x="11997" y="5775"/>
                  </a:lnTo>
                  <a:lnTo>
                    <a:pt x="10163" y="5775"/>
                  </a:lnTo>
                  <a:cubicBezTo>
                    <a:pt x="10135" y="4837"/>
                    <a:pt x="9976" y="3898"/>
                    <a:pt x="9687" y="3003"/>
                  </a:cubicBezTo>
                  <a:lnTo>
                    <a:pt x="11203" y="3003"/>
                  </a:lnTo>
                  <a:cubicBezTo>
                    <a:pt x="11102" y="2845"/>
                    <a:pt x="11001" y="2700"/>
                    <a:pt x="10900" y="2542"/>
                  </a:cubicBezTo>
                  <a:lnTo>
                    <a:pt x="9514" y="2542"/>
                  </a:lnTo>
                  <a:cubicBezTo>
                    <a:pt x="9182" y="1704"/>
                    <a:pt x="8677" y="954"/>
                    <a:pt x="8012" y="347"/>
                  </a:cubicBezTo>
                  <a:cubicBezTo>
                    <a:pt x="7435" y="145"/>
                    <a:pt x="6829" y="30"/>
                    <a:pt x="62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819;p87">
              <a:extLst>
                <a:ext uri="{FF2B5EF4-FFF2-40B4-BE49-F238E27FC236}">
                  <a16:creationId xmlns:a16="http://schemas.microsoft.com/office/drawing/2014/main" id="{6148F261-133E-4A1C-95D0-8912ED256665}"/>
                </a:ext>
              </a:extLst>
            </p:cNvPr>
            <p:cNvSpPr/>
            <p:nvPr/>
          </p:nvSpPr>
          <p:spPr>
            <a:xfrm>
              <a:off x="881081" y="3351124"/>
              <a:ext cx="237298" cy="311487"/>
            </a:xfrm>
            <a:custGeom>
              <a:avLst/>
              <a:gdLst/>
              <a:ahLst/>
              <a:cxnLst/>
              <a:rect l="l" t="t" r="r" b="b"/>
              <a:pathLst>
                <a:path w="9052" h="11882" extrusionOk="0">
                  <a:moveTo>
                    <a:pt x="8532" y="10250"/>
                  </a:moveTo>
                  <a:cubicBezTo>
                    <a:pt x="7927" y="11187"/>
                    <a:pt x="7120" y="11778"/>
                    <a:pt x="6241" y="11881"/>
                  </a:cubicBezTo>
                  <a:lnTo>
                    <a:pt x="6241" y="11881"/>
                  </a:lnTo>
                  <a:cubicBezTo>
                    <a:pt x="6841" y="11864"/>
                    <a:pt x="7441" y="11749"/>
                    <a:pt x="8012" y="11549"/>
                  </a:cubicBezTo>
                  <a:cubicBezTo>
                    <a:pt x="8417" y="11174"/>
                    <a:pt x="8778" y="10755"/>
                    <a:pt x="9052" y="10279"/>
                  </a:cubicBezTo>
                  <a:lnTo>
                    <a:pt x="9009" y="10264"/>
                  </a:lnTo>
                  <a:cubicBezTo>
                    <a:pt x="8850" y="10264"/>
                    <a:pt x="8691" y="10264"/>
                    <a:pt x="8532" y="10250"/>
                  </a:cubicBezTo>
                  <a:close/>
                  <a:moveTo>
                    <a:pt x="4765" y="1"/>
                  </a:moveTo>
                  <a:cubicBezTo>
                    <a:pt x="4505" y="59"/>
                    <a:pt x="4245" y="131"/>
                    <a:pt x="3985" y="217"/>
                  </a:cubicBezTo>
                  <a:cubicBezTo>
                    <a:pt x="3321" y="824"/>
                    <a:pt x="2816" y="1574"/>
                    <a:pt x="2484" y="2412"/>
                  </a:cubicBezTo>
                  <a:lnTo>
                    <a:pt x="1098" y="2412"/>
                  </a:lnTo>
                  <a:cubicBezTo>
                    <a:pt x="982" y="2570"/>
                    <a:pt x="881" y="2715"/>
                    <a:pt x="795" y="2873"/>
                  </a:cubicBezTo>
                  <a:lnTo>
                    <a:pt x="2310" y="2873"/>
                  </a:lnTo>
                  <a:cubicBezTo>
                    <a:pt x="2022" y="3768"/>
                    <a:pt x="1863" y="4707"/>
                    <a:pt x="1849" y="5645"/>
                  </a:cubicBezTo>
                  <a:lnTo>
                    <a:pt x="1" y="5645"/>
                  </a:lnTo>
                  <a:lnTo>
                    <a:pt x="1" y="5876"/>
                  </a:lnTo>
                  <a:lnTo>
                    <a:pt x="1" y="6107"/>
                  </a:lnTo>
                  <a:lnTo>
                    <a:pt x="1849" y="6107"/>
                  </a:lnTo>
                  <a:cubicBezTo>
                    <a:pt x="1863" y="7060"/>
                    <a:pt x="2022" y="7984"/>
                    <a:pt x="2310" y="8893"/>
                  </a:cubicBezTo>
                  <a:lnTo>
                    <a:pt x="795" y="8893"/>
                  </a:lnTo>
                  <a:cubicBezTo>
                    <a:pt x="881" y="9037"/>
                    <a:pt x="982" y="9196"/>
                    <a:pt x="1083" y="9355"/>
                  </a:cubicBezTo>
                  <a:lnTo>
                    <a:pt x="2484" y="9355"/>
                  </a:lnTo>
                  <a:cubicBezTo>
                    <a:pt x="2816" y="10192"/>
                    <a:pt x="3321" y="10943"/>
                    <a:pt x="3985" y="11549"/>
                  </a:cubicBezTo>
                  <a:cubicBezTo>
                    <a:pt x="4562" y="11751"/>
                    <a:pt x="5154" y="11867"/>
                    <a:pt x="5761" y="11881"/>
                  </a:cubicBezTo>
                  <a:lnTo>
                    <a:pt x="5775" y="11881"/>
                  </a:lnTo>
                  <a:cubicBezTo>
                    <a:pt x="4620" y="11766"/>
                    <a:pt x="3610" y="10798"/>
                    <a:pt x="2989" y="9355"/>
                  </a:cubicBezTo>
                  <a:lnTo>
                    <a:pt x="5761" y="9355"/>
                  </a:lnTo>
                  <a:lnTo>
                    <a:pt x="5775" y="11881"/>
                  </a:lnTo>
                  <a:lnTo>
                    <a:pt x="6222" y="11881"/>
                  </a:lnTo>
                  <a:cubicBezTo>
                    <a:pt x="6227" y="11881"/>
                    <a:pt x="6232" y="11881"/>
                    <a:pt x="6237" y="11881"/>
                  </a:cubicBezTo>
                  <a:lnTo>
                    <a:pt x="6237" y="11881"/>
                  </a:lnTo>
                  <a:lnTo>
                    <a:pt x="6237" y="11881"/>
                  </a:lnTo>
                  <a:cubicBezTo>
                    <a:pt x="6238" y="11881"/>
                    <a:pt x="6240" y="11881"/>
                    <a:pt x="6241" y="11881"/>
                  </a:cubicBezTo>
                  <a:lnTo>
                    <a:pt x="6241" y="11881"/>
                  </a:lnTo>
                  <a:cubicBezTo>
                    <a:pt x="6240" y="11881"/>
                    <a:pt x="6238" y="11881"/>
                    <a:pt x="6237" y="11881"/>
                  </a:cubicBezTo>
                  <a:lnTo>
                    <a:pt x="6237" y="11881"/>
                  </a:lnTo>
                  <a:lnTo>
                    <a:pt x="6237" y="9586"/>
                  </a:lnTo>
                  <a:cubicBezTo>
                    <a:pt x="5847" y="9398"/>
                    <a:pt x="5486" y="9153"/>
                    <a:pt x="5169" y="8879"/>
                  </a:cubicBezTo>
                  <a:lnTo>
                    <a:pt x="2801" y="8879"/>
                  </a:lnTo>
                  <a:cubicBezTo>
                    <a:pt x="2484" y="7998"/>
                    <a:pt x="2325" y="7060"/>
                    <a:pt x="2296" y="6107"/>
                  </a:cubicBezTo>
                  <a:lnTo>
                    <a:pt x="3278" y="6107"/>
                  </a:lnTo>
                  <a:cubicBezTo>
                    <a:pt x="3234" y="5963"/>
                    <a:pt x="3191" y="5804"/>
                    <a:pt x="3162" y="5645"/>
                  </a:cubicBezTo>
                  <a:lnTo>
                    <a:pt x="2310" y="5645"/>
                  </a:lnTo>
                  <a:cubicBezTo>
                    <a:pt x="2325" y="4707"/>
                    <a:pt x="2484" y="3768"/>
                    <a:pt x="2801" y="2873"/>
                  </a:cubicBezTo>
                  <a:lnTo>
                    <a:pt x="3162" y="2873"/>
                  </a:lnTo>
                  <a:cubicBezTo>
                    <a:pt x="3191" y="2715"/>
                    <a:pt x="3234" y="2570"/>
                    <a:pt x="3292" y="2412"/>
                  </a:cubicBezTo>
                  <a:lnTo>
                    <a:pt x="2975" y="2412"/>
                  </a:lnTo>
                  <a:cubicBezTo>
                    <a:pt x="3263" y="1719"/>
                    <a:pt x="3696" y="1098"/>
                    <a:pt x="4245" y="593"/>
                  </a:cubicBezTo>
                  <a:cubicBezTo>
                    <a:pt x="4404" y="391"/>
                    <a:pt x="4577" y="188"/>
                    <a:pt x="476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820;p87">
              <a:extLst>
                <a:ext uri="{FF2B5EF4-FFF2-40B4-BE49-F238E27FC236}">
                  <a16:creationId xmlns:a16="http://schemas.microsoft.com/office/drawing/2014/main" id="{BF315FD5-8306-4D51-BE3E-7CC89781ABEE}"/>
                </a:ext>
              </a:extLst>
            </p:cNvPr>
            <p:cNvSpPr/>
            <p:nvPr/>
          </p:nvSpPr>
          <p:spPr>
            <a:xfrm>
              <a:off x="935582" y="3650473"/>
              <a:ext cx="205893" cy="72668"/>
            </a:xfrm>
            <a:custGeom>
              <a:avLst/>
              <a:gdLst/>
              <a:ahLst/>
              <a:cxnLst/>
              <a:rect l="l" t="t" r="r" b="b"/>
              <a:pathLst>
                <a:path w="7854" h="2772" extrusionOk="0">
                  <a:moveTo>
                    <a:pt x="5313" y="0"/>
                  </a:moveTo>
                  <a:lnTo>
                    <a:pt x="3927" y="477"/>
                  </a:lnTo>
                  <a:lnTo>
                    <a:pt x="2541" y="15"/>
                  </a:lnTo>
                  <a:lnTo>
                    <a:pt x="607" y="708"/>
                  </a:lnTo>
                  <a:cubicBezTo>
                    <a:pt x="246" y="837"/>
                    <a:pt x="1" y="1198"/>
                    <a:pt x="1" y="1588"/>
                  </a:cubicBezTo>
                  <a:lnTo>
                    <a:pt x="1" y="2555"/>
                  </a:lnTo>
                  <a:cubicBezTo>
                    <a:pt x="1" y="2671"/>
                    <a:pt x="102" y="2772"/>
                    <a:pt x="217" y="2772"/>
                  </a:cubicBezTo>
                  <a:lnTo>
                    <a:pt x="7622" y="2772"/>
                  </a:lnTo>
                  <a:cubicBezTo>
                    <a:pt x="7752" y="2772"/>
                    <a:pt x="7853" y="2671"/>
                    <a:pt x="7853" y="2541"/>
                  </a:cubicBezTo>
                  <a:lnTo>
                    <a:pt x="7853" y="1574"/>
                  </a:lnTo>
                  <a:cubicBezTo>
                    <a:pt x="7853" y="1184"/>
                    <a:pt x="7608" y="837"/>
                    <a:pt x="7247" y="708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821;p87">
              <a:extLst>
                <a:ext uri="{FF2B5EF4-FFF2-40B4-BE49-F238E27FC236}">
                  <a16:creationId xmlns:a16="http://schemas.microsoft.com/office/drawing/2014/main" id="{FFE10619-3643-4570-9C51-F67ED223BB37}"/>
                </a:ext>
              </a:extLst>
            </p:cNvPr>
            <p:cNvSpPr/>
            <p:nvPr/>
          </p:nvSpPr>
          <p:spPr>
            <a:xfrm>
              <a:off x="1026024" y="3675062"/>
              <a:ext cx="24616" cy="48472"/>
            </a:xfrm>
            <a:custGeom>
              <a:avLst/>
              <a:gdLst/>
              <a:ahLst/>
              <a:cxnLst/>
              <a:rect l="l" t="t" r="r" b="b"/>
              <a:pathLst>
                <a:path w="939" h="1849" extrusionOk="0">
                  <a:moveTo>
                    <a:pt x="232" y="0"/>
                  </a:moveTo>
                  <a:lnTo>
                    <a:pt x="1" y="1848"/>
                  </a:lnTo>
                  <a:lnTo>
                    <a:pt x="939" y="184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822;p87">
              <a:extLst>
                <a:ext uri="{FF2B5EF4-FFF2-40B4-BE49-F238E27FC236}">
                  <a16:creationId xmlns:a16="http://schemas.microsoft.com/office/drawing/2014/main" id="{7280A0B8-952C-49E4-B317-7DFBBA2076AA}"/>
                </a:ext>
              </a:extLst>
            </p:cNvPr>
            <p:cNvSpPr/>
            <p:nvPr/>
          </p:nvSpPr>
          <p:spPr>
            <a:xfrm>
              <a:off x="1027544" y="3662584"/>
              <a:ext cx="21601" cy="20841"/>
            </a:xfrm>
            <a:custGeom>
              <a:avLst/>
              <a:gdLst/>
              <a:ahLst/>
              <a:cxnLst/>
              <a:rect l="l" t="t" r="r" b="b"/>
              <a:pathLst>
                <a:path w="824" h="795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7"/>
                    <a:pt x="73" y="794"/>
                    <a:pt x="174" y="794"/>
                  </a:cubicBezTo>
                  <a:lnTo>
                    <a:pt x="650" y="794"/>
                  </a:lnTo>
                  <a:cubicBezTo>
                    <a:pt x="737" y="794"/>
                    <a:pt x="823" y="707"/>
                    <a:pt x="823" y="621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823;p87">
              <a:extLst>
                <a:ext uri="{FF2B5EF4-FFF2-40B4-BE49-F238E27FC236}">
                  <a16:creationId xmlns:a16="http://schemas.microsoft.com/office/drawing/2014/main" id="{6C12235A-5F5C-4522-8126-2DC1D9140E5E}"/>
                </a:ext>
              </a:extLst>
            </p:cNvPr>
            <p:cNvSpPr/>
            <p:nvPr/>
          </p:nvSpPr>
          <p:spPr>
            <a:xfrm>
              <a:off x="1104747" y="3675429"/>
              <a:ext cx="36727" cy="47711"/>
            </a:xfrm>
            <a:custGeom>
              <a:avLst/>
              <a:gdLst/>
              <a:ahLst/>
              <a:cxnLst/>
              <a:rect l="l" t="t" r="r" b="b"/>
              <a:pathLst>
                <a:path w="1401" h="1820" extrusionOk="0">
                  <a:moveTo>
                    <a:pt x="1141" y="1"/>
                  </a:moveTo>
                  <a:lnTo>
                    <a:pt x="274" y="853"/>
                  </a:lnTo>
                  <a:cubicBezTo>
                    <a:pt x="101" y="1026"/>
                    <a:pt x="0" y="1271"/>
                    <a:pt x="0" y="1517"/>
                  </a:cubicBezTo>
                  <a:lnTo>
                    <a:pt x="0" y="1820"/>
                  </a:lnTo>
                  <a:lnTo>
                    <a:pt x="1169" y="1820"/>
                  </a:lnTo>
                  <a:cubicBezTo>
                    <a:pt x="1285" y="1820"/>
                    <a:pt x="1386" y="1719"/>
                    <a:pt x="1400" y="1603"/>
                  </a:cubicBezTo>
                  <a:lnTo>
                    <a:pt x="1400" y="622"/>
                  </a:lnTo>
                  <a:cubicBezTo>
                    <a:pt x="1400" y="391"/>
                    <a:pt x="1299" y="174"/>
                    <a:pt x="1141" y="1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824;p87">
              <a:extLst>
                <a:ext uri="{FF2B5EF4-FFF2-40B4-BE49-F238E27FC236}">
                  <a16:creationId xmlns:a16="http://schemas.microsoft.com/office/drawing/2014/main" id="{AD851774-6AD1-421E-8141-1EE80D54E7D8}"/>
                </a:ext>
              </a:extLst>
            </p:cNvPr>
            <p:cNvSpPr/>
            <p:nvPr/>
          </p:nvSpPr>
          <p:spPr>
            <a:xfrm>
              <a:off x="971523" y="3463140"/>
              <a:ext cx="133251" cy="96524"/>
            </a:xfrm>
            <a:custGeom>
              <a:avLst/>
              <a:gdLst/>
              <a:ahLst/>
              <a:cxnLst/>
              <a:rect l="l" t="t" r="r" b="b"/>
              <a:pathLst>
                <a:path w="5083" h="3682" extrusionOk="0">
                  <a:moveTo>
                    <a:pt x="1849" y="1"/>
                  </a:moveTo>
                  <a:cubicBezTo>
                    <a:pt x="838" y="1"/>
                    <a:pt x="1" y="823"/>
                    <a:pt x="1" y="1848"/>
                  </a:cubicBezTo>
                  <a:lnTo>
                    <a:pt x="1" y="2383"/>
                  </a:lnTo>
                  <a:cubicBezTo>
                    <a:pt x="1" y="2628"/>
                    <a:pt x="44" y="2873"/>
                    <a:pt x="131" y="3119"/>
                  </a:cubicBezTo>
                  <a:lnTo>
                    <a:pt x="203" y="3350"/>
                  </a:lnTo>
                  <a:cubicBezTo>
                    <a:pt x="232" y="3422"/>
                    <a:pt x="232" y="3494"/>
                    <a:pt x="232" y="3566"/>
                  </a:cubicBezTo>
                  <a:lnTo>
                    <a:pt x="232" y="3682"/>
                  </a:lnTo>
                  <a:lnTo>
                    <a:pt x="4866" y="3682"/>
                  </a:lnTo>
                  <a:lnTo>
                    <a:pt x="4866" y="3566"/>
                  </a:lnTo>
                  <a:cubicBezTo>
                    <a:pt x="4866" y="3494"/>
                    <a:pt x="4866" y="3422"/>
                    <a:pt x="4895" y="3350"/>
                  </a:cubicBezTo>
                  <a:lnTo>
                    <a:pt x="4967" y="3119"/>
                  </a:lnTo>
                  <a:cubicBezTo>
                    <a:pt x="5053" y="2873"/>
                    <a:pt x="5082" y="2628"/>
                    <a:pt x="5082" y="2383"/>
                  </a:cubicBezTo>
                  <a:lnTo>
                    <a:pt x="5082" y="448"/>
                  </a:lnTo>
                  <a:cubicBezTo>
                    <a:pt x="5082" y="203"/>
                    <a:pt x="4880" y="1"/>
                    <a:pt x="4635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825;p87">
              <a:extLst>
                <a:ext uri="{FF2B5EF4-FFF2-40B4-BE49-F238E27FC236}">
                  <a16:creationId xmlns:a16="http://schemas.microsoft.com/office/drawing/2014/main" id="{E5E27734-9EE5-4DE8-B8C5-38DA73D09A4F}"/>
                </a:ext>
              </a:extLst>
            </p:cNvPr>
            <p:cNvSpPr/>
            <p:nvPr/>
          </p:nvSpPr>
          <p:spPr>
            <a:xfrm>
              <a:off x="1001801" y="3463140"/>
              <a:ext cx="103340" cy="96524"/>
            </a:xfrm>
            <a:custGeom>
              <a:avLst/>
              <a:gdLst/>
              <a:ahLst/>
              <a:cxnLst/>
              <a:rect l="l" t="t" r="r" b="b"/>
              <a:pathLst>
                <a:path w="3942" h="3682" extrusionOk="0">
                  <a:moveTo>
                    <a:pt x="3503" y="0"/>
                  </a:moveTo>
                  <a:cubicBezTo>
                    <a:pt x="3495" y="0"/>
                    <a:pt x="3487" y="0"/>
                    <a:pt x="3480" y="1"/>
                  </a:cubicBezTo>
                  <a:lnTo>
                    <a:pt x="939" y="1"/>
                  </a:lnTo>
                  <a:cubicBezTo>
                    <a:pt x="931" y="0"/>
                    <a:pt x="922" y="0"/>
                    <a:pt x="914" y="0"/>
                  </a:cubicBezTo>
                  <a:cubicBezTo>
                    <a:pt x="420" y="0"/>
                    <a:pt x="15" y="414"/>
                    <a:pt x="1" y="925"/>
                  </a:cubicBezTo>
                  <a:cubicBezTo>
                    <a:pt x="1" y="1444"/>
                    <a:pt x="419" y="1863"/>
                    <a:pt x="939" y="1863"/>
                  </a:cubicBezTo>
                  <a:lnTo>
                    <a:pt x="1069" y="1863"/>
                  </a:lnTo>
                  <a:lnTo>
                    <a:pt x="1141" y="3682"/>
                  </a:lnTo>
                  <a:lnTo>
                    <a:pt x="3711" y="3682"/>
                  </a:lnTo>
                  <a:lnTo>
                    <a:pt x="3711" y="3566"/>
                  </a:lnTo>
                  <a:cubicBezTo>
                    <a:pt x="3711" y="3494"/>
                    <a:pt x="3711" y="3422"/>
                    <a:pt x="3740" y="3350"/>
                  </a:cubicBezTo>
                  <a:lnTo>
                    <a:pt x="3812" y="3119"/>
                  </a:lnTo>
                  <a:cubicBezTo>
                    <a:pt x="3898" y="2873"/>
                    <a:pt x="3942" y="2628"/>
                    <a:pt x="3942" y="2383"/>
                  </a:cubicBezTo>
                  <a:lnTo>
                    <a:pt x="3942" y="448"/>
                  </a:lnTo>
                  <a:cubicBezTo>
                    <a:pt x="3928" y="211"/>
                    <a:pt x="3738" y="0"/>
                    <a:pt x="3503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826;p87">
              <a:extLst>
                <a:ext uri="{FF2B5EF4-FFF2-40B4-BE49-F238E27FC236}">
                  <a16:creationId xmlns:a16="http://schemas.microsoft.com/office/drawing/2014/main" id="{09677602-05B9-4828-93D9-97BC37F90D1A}"/>
                </a:ext>
              </a:extLst>
            </p:cNvPr>
            <p:cNvSpPr/>
            <p:nvPr/>
          </p:nvSpPr>
          <p:spPr>
            <a:xfrm>
              <a:off x="1001801" y="3608083"/>
              <a:ext cx="73061" cy="54527"/>
            </a:xfrm>
            <a:custGeom>
              <a:avLst/>
              <a:gdLst/>
              <a:ahLst/>
              <a:cxnLst/>
              <a:rect l="l" t="t" r="r" b="b"/>
              <a:pathLst>
                <a:path w="2787" h="2080" extrusionOk="0">
                  <a:moveTo>
                    <a:pt x="1" y="0"/>
                  </a:moveTo>
                  <a:lnTo>
                    <a:pt x="1" y="2079"/>
                  </a:lnTo>
                  <a:lnTo>
                    <a:pt x="2787" y="207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827;p87">
              <a:extLst>
                <a:ext uri="{FF2B5EF4-FFF2-40B4-BE49-F238E27FC236}">
                  <a16:creationId xmlns:a16="http://schemas.microsoft.com/office/drawing/2014/main" id="{C0E7C82E-56AB-4EE0-9085-283231BC94A0}"/>
                </a:ext>
              </a:extLst>
            </p:cNvPr>
            <p:cNvSpPr/>
            <p:nvPr/>
          </p:nvSpPr>
          <p:spPr>
            <a:xfrm>
              <a:off x="1001801" y="3608083"/>
              <a:ext cx="73061" cy="30383"/>
            </a:xfrm>
            <a:custGeom>
              <a:avLst/>
              <a:gdLst/>
              <a:ahLst/>
              <a:cxnLst/>
              <a:rect l="l" t="t" r="r" b="b"/>
              <a:pathLst>
                <a:path w="2787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34" y="1033"/>
                    <a:pt x="914" y="1159"/>
                    <a:pt x="1394" y="1159"/>
                  </a:cubicBezTo>
                  <a:cubicBezTo>
                    <a:pt x="1874" y="1159"/>
                    <a:pt x="2354" y="1033"/>
                    <a:pt x="2787" y="780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828;p87">
              <a:extLst>
                <a:ext uri="{FF2B5EF4-FFF2-40B4-BE49-F238E27FC236}">
                  <a16:creationId xmlns:a16="http://schemas.microsoft.com/office/drawing/2014/main" id="{041D0B46-A629-42E0-9282-F53799C1AB6F}"/>
                </a:ext>
              </a:extLst>
            </p:cNvPr>
            <p:cNvSpPr/>
            <p:nvPr/>
          </p:nvSpPr>
          <p:spPr>
            <a:xfrm>
              <a:off x="990083" y="3640459"/>
              <a:ext cx="48445" cy="43596"/>
            </a:xfrm>
            <a:custGeom>
              <a:avLst/>
              <a:gdLst/>
              <a:ahLst/>
              <a:cxnLst/>
              <a:rect l="l" t="t" r="r" b="b"/>
              <a:pathLst>
                <a:path w="1848" h="1663" extrusionOk="0">
                  <a:moveTo>
                    <a:pt x="406" y="1"/>
                  </a:moveTo>
                  <a:cubicBezTo>
                    <a:pt x="320" y="1"/>
                    <a:pt x="241" y="49"/>
                    <a:pt x="202" y="137"/>
                  </a:cubicBezTo>
                  <a:lnTo>
                    <a:pt x="0" y="555"/>
                  </a:lnTo>
                  <a:lnTo>
                    <a:pt x="765" y="1566"/>
                  </a:lnTo>
                  <a:cubicBezTo>
                    <a:pt x="813" y="1629"/>
                    <a:pt x="882" y="1662"/>
                    <a:pt x="952" y="1662"/>
                  </a:cubicBezTo>
                  <a:cubicBezTo>
                    <a:pt x="1009" y="1662"/>
                    <a:pt x="1066" y="1640"/>
                    <a:pt x="1112" y="1595"/>
                  </a:cubicBezTo>
                  <a:lnTo>
                    <a:pt x="1848" y="859"/>
                  </a:lnTo>
                  <a:lnTo>
                    <a:pt x="534" y="36"/>
                  </a:lnTo>
                  <a:cubicBezTo>
                    <a:pt x="492" y="12"/>
                    <a:pt x="448" y="1"/>
                    <a:pt x="40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829;p87">
              <a:extLst>
                <a:ext uri="{FF2B5EF4-FFF2-40B4-BE49-F238E27FC236}">
                  <a16:creationId xmlns:a16="http://schemas.microsoft.com/office/drawing/2014/main" id="{DA0234D0-9AF4-4A05-9353-61A017F85F2B}"/>
                </a:ext>
              </a:extLst>
            </p:cNvPr>
            <p:cNvSpPr/>
            <p:nvPr/>
          </p:nvSpPr>
          <p:spPr>
            <a:xfrm>
              <a:off x="1038502" y="3640459"/>
              <a:ext cx="48105" cy="43438"/>
            </a:xfrm>
            <a:custGeom>
              <a:avLst/>
              <a:gdLst/>
              <a:ahLst/>
              <a:cxnLst/>
              <a:rect l="l" t="t" r="r" b="b"/>
              <a:pathLst>
                <a:path w="1835" h="1657" extrusionOk="0">
                  <a:moveTo>
                    <a:pt x="1422" y="1"/>
                  </a:moveTo>
                  <a:cubicBezTo>
                    <a:pt x="1380" y="1"/>
                    <a:pt x="1338" y="12"/>
                    <a:pt x="1300" y="36"/>
                  </a:cubicBezTo>
                  <a:lnTo>
                    <a:pt x="1" y="859"/>
                  </a:lnTo>
                  <a:lnTo>
                    <a:pt x="723" y="1595"/>
                  </a:lnTo>
                  <a:cubicBezTo>
                    <a:pt x="770" y="1635"/>
                    <a:pt x="829" y="1656"/>
                    <a:pt x="888" y="1656"/>
                  </a:cubicBezTo>
                  <a:cubicBezTo>
                    <a:pt x="956" y="1656"/>
                    <a:pt x="1023" y="1628"/>
                    <a:pt x="1069" y="1566"/>
                  </a:cubicBezTo>
                  <a:lnTo>
                    <a:pt x="1834" y="555"/>
                  </a:lnTo>
                  <a:lnTo>
                    <a:pt x="1632" y="137"/>
                  </a:lnTo>
                  <a:cubicBezTo>
                    <a:pt x="1593" y="49"/>
                    <a:pt x="1508" y="1"/>
                    <a:pt x="142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30;p87">
              <a:extLst>
                <a:ext uri="{FF2B5EF4-FFF2-40B4-BE49-F238E27FC236}">
                  <a16:creationId xmlns:a16="http://schemas.microsoft.com/office/drawing/2014/main" id="{682F46EB-1E0C-4E0C-8D92-33F96F00F0C3}"/>
                </a:ext>
              </a:extLst>
            </p:cNvPr>
            <p:cNvSpPr/>
            <p:nvPr/>
          </p:nvSpPr>
          <p:spPr>
            <a:xfrm>
              <a:off x="977971" y="3511926"/>
              <a:ext cx="120746" cy="114350"/>
            </a:xfrm>
            <a:custGeom>
              <a:avLst/>
              <a:gdLst/>
              <a:ahLst/>
              <a:cxnLst/>
              <a:rect l="l" t="t" r="r" b="b"/>
              <a:pathLst>
                <a:path w="4606" h="4362" extrusionOk="0">
                  <a:moveTo>
                    <a:pt x="1995" y="1"/>
                  </a:moveTo>
                  <a:cubicBezTo>
                    <a:pt x="1405" y="1"/>
                    <a:pt x="893" y="100"/>
                    <a:pt x="635" y="161"/>
                  </a:cubicBezTo>
                  <a:cubicBezTo>
                    <a:pt x="534" y="190"/>
                    <a:pt x="462" y="276"/>
                    <a:pt x="462" y="392"/>
                  </a:cubicBezTo>
                  <a:lnTo>
                    <a:pt x="462" y="940"/>
                  </a:lnTo>
                  <a:cubicBezTo>
                    <a:pt x="462" y="1056"/>
                    <a:pt x="419" y="1186"/>
                    <a:pt x="332" y="1272"/>
                  </a:cubicBezTo>
                  <a:lnTo>
                    <a:pt x="130" y="1460"/>
                  </a:lnTo>
                  <a:cubicBezTo>
                    <a:pt x="44" y="1546"/>
                    <a:pt x="0" y="1662"/>
                    <a:pt x="0" y="1792"/>
                  </a:cubicBezTo>
                  <a:lnTo>
                    <a:pt x="0" y="2052"/>
                  </a:lnTo>
                  <a:cubicBezTo>
                    <a:pt x="0" y="3336"/>
                    <a:pt x="1040" y="4361"/>
                    <a:pt x="2310" y="4361"/>
                  </a:cubicBezTo>
                  <a:cubicBezTo>
                    <a:pt x="3580" y="4361"/>
                    <a:pt x="4605" y="3322"/>
                    <a:pt x="4605" y="2052"/>
                  </a:cubicBezTo>
                  <a:lnTo>
                    <a:pt x="4605" y="1792"/>
                  </a:lnTo>
                  <a:cubicBezTo>
                    <a:pt x="4605" y="1662"/>
                    <a:pt x="4562" y="1546"/>
                    <a:pt x="4475" y="1460"/>
                  </a:cubicBezTo>
                  <a:lnTo>
                    <a:pt x="4302" y="1272"/>
                  </a:lnTo>
                  <a:cubicBezTo>
                    <a:pt x="4215" y="1186"/>
                    <a:pt x="4158" y="1070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4" y="637"/>
                    <a:pt x="4042" y="579"/>
                  </a:cubicBezTo>
                  <a:cubicBezTo>
                    <a:pt x="3429" y="127"/>
                    <a:pt x="2662" y="1"/>
                    <a:pt x="1995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831;p87">
              <a:extLst>
                <a:ext uri="{FF2B5EF4-FFF2-40B4-BE49-F238E27FC236}">
                  <a16:creationId xmlns:a16="http://schemas.microsoft.com/office/drawing/2014/main" id="{F49BD89D-5069-4048-9A1F-8492273EB69C}"/>
                </a:ext>
              </a:extLst>
            </p:cNvPr>
            <p:cNvSpPr/>
            <p:nvPr/>
          </p:nvSpPr>
          <p:spPr>
            <a:xfrm>
              <a:off x="977578" y="3511926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94" y="1"/>
                  </a:moveTo>
                  <a:cubicBezTo>
                    <a:pt x="1778" y="1"/>
                    <a:pt x="1573" y="13"/>
                    <a:pt x="1387" y="31"/>
                  </a:cubicBezTo>
                  <a:cubicBezTo>
                    <a:pt x="1141" y="60"/>
                    <a:pt x="881" y="103"/>
                    <a:pt x="636" y="161"/>
                  </a:cubicBezTo>
                  <a:cubicBezTo>
                    <a:pt x="535" y="190"/>
                    <a:pt x="463" y="276"/>
                    <a:pt x="463" y="392"/>
                  </a:cubicBezTo>
                  <a:lnTo>
                    <a:pt x="463" y="940"/>
                  </a:lnTo>
                  <a:cubicBezTo>
                    <a:pt x="463" y="1056"/>
                    <a:pt x="419" y="1186"/>
                    <a:pt x="318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3"/>
                    <a:pt x="2036" y="4347"/>
                  </a:cubicBezTo>
                  <a:cubicBezTo>
                    <a:pt x="1618" y="3914"/>
                    <a:pt x="1387" y="3351"/>
                    <a:pt x="1387" y="2745"/>
                  </a:cubicBezTo>
                  <a:lnTo>
                    <a:pt x="1387" y="1056"/>
                  </a:lnTo>
                  <a:cubicBezTo>
                    <a:pt x="1387" y="825"/>
                    <a:pt x="1560" y="637"/>
                    <a:pt x="1791" y="608"/>
                  </a:cubicBezTo>
                  <a:cubicBezTo>
                    <a:pt x="1976" y="584"/>
                    <a:pt x="2216" y="563"/>
                    <a:pt x="2482" y="563"/>
                  </a:cubicBezTo>
                  <a:cubicBezTo>
                    <a:pt x="3005" y="563"/>
                    <a:pt x="3632" y="644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5" y="637"/>
                    <a:pt x="4043" y="579"/>
                  </a:cubicBezTo>
                  <a:cubicBezTo>
                    <a:pt x="3431" y="121"/>
                    <a:pt x="2663" y="1"/>
                    <a:pt x="1994" y="1"/>
                  </a:cubicBezTo>
                  <a:close/>
                </a:path>
              </a:pathLst>
            </a:custGeom>
            <a:solidFill>
              <a:srgbClr val="FF7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832;p87">
              <a:extLst>
                <a:ext uri="{FF2B5EF4-FFF2-40B4-BE49-F238E27FC236}">
                  <a16:creationId xmlns:a16="http://schemas.microsoft.com/office/drawing/2014/main" id="{916C3F43-6981-4CB2-B68F-09CCE8324B83}"/>
                </a:ext>
              </a:extLst>
            </p:cNvPr>
            <p:cNvSpPr/>
            <p:nvPr/>
          </p:nvSpPr>
          <p:spPr>
            <a:xfrm>
              <a:off x="935215" y="3675429"/>
              <a:ext cx="36334" cy="47711"/>
            </a:xfrm>
            <a:custGeom>
              <a:avLst/>
              <a:gdLst/>
              <a:ahLst/>
              <a:cxnLst/>
              <a:rect l="l" t="t" r="r" b="b"/>
              <a:pathLst>
                <a:path w="1386" h="1820" extrusionOk="0">
                  <a:moveTo>
                    <a:pt x="260" y="1"/>
                  </a:moveTo>
                  <a:cubicBezTo>
                    <a:pt x="87" y="174"/>
                    <a:pt x="0" y="391"/>
                    <a:pt x="0" y="622"/>
                  </a:cubicBezTo>
                  <a:lnTo>
                    <a:pt x="0" y="1603"/>
                  </a:lnTo>
                  <a:cubicBezTo>
                    <a:pt x="15" y="1719"/>
                    <a:pt x="116" y="1820"/>
                    <a:pt x="231" y="1820"/>
                  </a:cubicBezTo>
                  <a:lnTo>
                    <a:pt x="1386" y="1820"/>
                  </a:lnTo>
                  <a:lnTo>
                    <a:pt x="1386" y="1517"/>
                  </a:lnTo>
                  <a:cubicBezTo>
                    <a:pt x="1386" y="1271"/>
                    <a:pt x="1299" y="1026"/>
                    <a:pt x="1126" y="853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048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8;p34">
            <a:extLst>
              <a:ext uri="{FF2B5EF4-FFF2-40B4-BE49-F238E27FC236}">
                <a16:creationId xmlns:a16="http://schemas.microsoft.com/office/drawing/2014/main" id="{97EA3BA3-2EAD-4ED5-A2AC-80338AD4BF1E}"/>
              </a:ext>
            </a:extLst>
          </p:cNvPr>
          <p:cNvSpPr txBox="1">
            <a:spLocks/>
          </p:cNvSpPr>
          <p:nvPr/>
        </p:nvSpPr>
        <p:spPr>
          <a:xfrm>
            <a:off x="4942943" y="2245422"/>
            <a:ext cx="4349466" cy="13617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600" spc="100" dirty="0">
                <a:solidFill>
                  <a:srgbClr val="9FB0EF"/>
                </a:solidFill>
                <a:latin typeface="Arial Narrow" panose="020B0606020202030204" pitchFamily="34" charset="0"/>
                <a:ea typeface="+mn-ea"/>
                <a:cs typeface="+mn-cs"/>
              </a:rPr>
              <a:t>ОБЯЗАТЕЛЬНОЕ УСЛОВИЕ УСПЕШНОГО ВНЕДРЕНИЯ </a:t>
            </a:r>
            <a:r>
              <a:rPr lang="ru-RU" sz="16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принципов бережливого производства – прохождение всех этапов внедрения: от предварительной диагностики до обучения персонала. </a:t>
            </a:r>
          </a:p>
        </p:txBody>
      </p:sp>
      <p:grpSp>
        <p:nvGrpSpPr>
          <p:cNvPr id="564" name="Группа 563">
            <a:extLst>
              <a:ext uri="{FF2B5EF4-FFF2-40B4-BE49-F238E27FC236}">
                <a16:creationId xmlns:a16="http://schemas.microsoft.com/office/drawing/2014/main" id="{173BCBCF-68B2-4C04-8B34-249AD034D47D}"/>
              </a:ext>
            </a:extLst>
          </p:cNvPr>
          <p:cNvGrpSpPr/>
          <p:nvPr/>
        </p:nvGrpSpPr>
        <p:grpSpPr>
          <a:xfrm>
            <a:off x="56872" y="1681843"/>
            <a:ext cx="4849560" cy="3861610"/>
            <a:chOff x="2715529" y="2021363"/>
            <a:chExt cx="3920778" cy="3122039"/>
          </a:xfrm>
        </p:grpSpPr>
        <p:grpSp>
          <p:nvGrpSpPr>
            <p:cNvPr id="284" name="Google Shape;1472;p50">
              <a:extLst>
                <a:ext uri="{FF2B5EF4-FFF2-40B4-BE49-F238E27FC236}">
                  <a16:creationId xmlns:a16="http://schemas.microsoft.com/office/drawing/2014/main" id="{96005DC1-819F-4B0A-9129-AD61262E8198}"/>
                </a:ext>
              </a:extLst>
            </p:cNvPr>
            <p:cNvGrpSpPr/>
            <p:nvPr/>
          </p:nvGrpSpPr>
          <p:grpSpPr>
            <a:xfrm>
              <a:off x="2715529" y="2021363"/>
              <a:ext cx="3712942" cy="3122039"/>
              <a:chOff x="2715529" y="1477898"/>
              <a:chExt cx="3712942" cy="3122039"/>
            </a:xfrm>
          </p:grpSpPr>
          <p:grpSp>
            <p:nvGrpSpPr>
              <p:cNvPr id="285" name="Google Shape;1473;p50">
                <a:extLst>
                  <a:ext uri="{FF2B5EF4-FFF2-40B4-BE49-F238E27FC236}">
                    <a16:creationId xmlns:a16="http://schemas.microsoft.com/office/drawing/2014/main" id="{626319BE-89A3-4864-BD15-C2C49840365F}"/>
                  </a:ext>
                </a:extLst>
              </p:cNvPr>
              <p:cNvGrpSpPr/>
              <p:nvPr/>
            </p:nvGrpSpPr>
            <p:grpSpPr>
              <a:xfrm>
                <a:off x="2715529" y="1477898"/>
                <a:ext cx="3712942" cy="2479603"/>
                <a:chOff x="2612250" y="1416138"/>
                <a:chExt cx="3919500" cy="2617548"/>
              </a:xfrm>
            </p:grpSpPr>
            <p:grpSp>
              <p:nvGrpSpPr>
                <p:cNvPr id="297" name="Google Shape;1474;p50">
                  <a:extLst>
                    <a:ext uri="{FF2B5EF4-FFF2-40B4-BE49-F238E27FC236}">
                      <a16:creationId xmlns:a16="http://schemas.microsoft.com/office/drawing/2014/main" id="{0D745750-A62C-450B-AA05-2C477AD002BD}"/>
                    </a:ext>
                  </a:extLst>
                </p:cNvPr>
                <p:cNvGrpSpPr/>
                <p:nvPr/>
              </p:nvGrpSpPr>
              <p:grpSpPr>
                <a:xfrm>
                  <a:off x="2911724" y="1416138"/>
                  <a:ext cx="3320551" cy="2617548"/>
                  <a:chOff x="2828782" y="1262662"/>
                  <a:chExt cx="3515299" cy="2771065"/>
                </a:xfrm>
              </p:grpSpPr>
              <p:sp>
                <p:nvSpPr>
                  <p:cNvPr id="299" name="Google Shape;1475;p50">
                    <a:extLst>
                      <a:ext uri="{FF2B5EF4-FFF2-40B4-BE49-F238E27FC236}">
                        <a16:creationId xmlns:a16="http://schemas.microsoft.com/office/drawing/2014/main" id="{756794CE-47E8-48B6-8B8F-0D492CEA9DD7}"/>
                      </a:ext>
                    </a:extLst>
                  </p:cNvPr>
                  <p:cNvSpPr/>
                  <p:nvPr/>
                </p:nvSpPr>
                <p:spPr>
                  <a:xfrm>
                    <a:off x="4850754" y="2870152"/>
                    <a:ext cx="878682" cy="1158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35" h="62946" extrusionOk="0">
                        <a:moveTo>
                          <a:pt x="0" y="0"/>
                        </a:moveTo>
                        <a:lnTo>
                          <a:pt x="0" y="62945"/>
                        </a:lnTo>
                        <a:lnTo>
                          <a:pt x="47734" y="62945"/>
                        </a:lnTo>
                        <a:lnTo>
                          <a:pt x="4773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0" name="Google Shape;1476;p50">
                    <a:extLst>
                      <a:ext uri="{FF2B5EF4-FFF2-40B4-BE49-F238E27FC236}">
                        <a16:creationId xmlns:a16="http://schemas.microsoft.com/office/drawing/2014/main" id="{D0E51356-2A06-44A9-8FE3-D915D0326499}"/>
                      </a:ext>
                    </a:extLst>
                  </p:cNvPr>
                  <p:cNvSpPr/>
                  <p:nvPr/>
                </p:nvSpPr>
                <p:spPr>
                  <a:xfrm>
                    <a:off x="5229599" y="1845959"/>
                    <a:ext cx="529915" cy="1388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88" h="75421" extrusionOk="0">
                        <a:moveTo>
                          <a:pt x="1" y="0"/>
                        </a:moveTo>
                        <a:lnTo>
                          <a:pt x="1" y="75421"/>
                        </a:lnTo>
                        <a:lnTo>
                          <a:pt x="28788" y="75421"/>
                        </a:lnTo>
                        <a:lnTo>
                          <a:pt x="28788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" name="Google Shape;1477;p50">
                    <a:extLst>
                      <a:ext uri="{FF2B5EF4-FFF2-40B4-BE49-F238E27FC236}">
                        <a16:creationId xmlns:a16="http://schemas.microsoft.com/office/drawing/2014/main" id="{79B2B763-E9EE-42E2-B3CF-8E73486818E3}"/>
                      </a:ext>
                    </a:extLst>
                  </p:cNvPr>
                  <p:cNvSpPr/>
                  <p:nvPr/>
                </p:nvSpPr>
                <p:spPr>
                  <a:xfrm>
                    <a:off x="5494869" y="1845959"/>
                    <a:ext cx="264645" cy="1388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7" h="75421" extrusionOk="0">
                        <a:moveTo>
                          <a:pt x="0" y="0"/>
                        </a:moveTo>
                        <a:lnTo>
                          <a:pt x="0" y="75421"/>
                        </a:lnTo>
                        <a:lnTo>
                          <a:pt x="14377" y="75421"/>
                        </a:lnTo>
                        <a:lnTo>
                          <a:pt x="14377" y="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" name="Google Shape;1478;p50">
                    <a:extLst>
                      <a:ext uri="{FF2B5EF4-FFF2-40B4-BE49-F238E27FC236}">
                        <a16:creationId xmlns:a16="http://schemas.microsoft.com/office/drawing/2014/main" id="{6E41A319-9F25-4681-B385-F8CACBA6176C}"/>
                      </a:ext>
                    </a:extLst>
                  </p:cNvPr>
                  <p:cNvSpPr/>
                  <p:nvPr/>
                </p:nvSpPr>
                <p:spPr>
                  <a:xfrm>
                    <a:off x="5289773" y="1680788"/>
                    <a:ext cx="187296" cy="165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75" h="8974" extrusionOk="0">
                        <a:moveTo>
                          <a:pt x="1" y="0"/>
                        </a:moveTo>
                        <a:lnTo>
                          <a:pt x="1" y="8973"/>
                        </a:lnTo>
                        <a:lnTo>
                          <a:pt x="10175" y="8973"/>
                        </a:lnTo>
                        <a:lnTo>
                          <a:pt x="1017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" name="Google Shape;1479;p50">
                    <a:extLst>
                      <a:ext uri="{FF2B5EF4-FFF2-40B4-BE49-F238E27FC236}">
                        <a16:creationId xmlns:a16="http://schemas.microsoft.com/office/drawing/2014/main" id="{AEF5479A-271F-44AC-B78C-78F1A852C60A}"/>
                      </a:ext>
                    </a:extLst>
                  </p:cNvPr>
                  <p:cNvSpPr/>
                  <p:nvPr/>
                </p:nvSpPr>
                <p:spPr>
                  <a:xfrm>
                    <a:off x="5432228" y="1680788"/>
                    <a:ext cx="44841" cy="165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8974" extrusionOk="0">
                        <a:moveTo>
                          <a:pt x="1" y="0"/>
                        </a:moveTo>
                        <a:lnTo>
                          <a:pt x="1" y="8973"/>
                        </a:lnTo>
                        <a:lnTo>
                          <a:pt x="2436" y="8973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1480;p50">
                    <a:extLst>
                      <a:ext uri="{FF2B5EF4-FFF2-40B4-BE49-F238E27FC236}">
                        <a16:creationId xmlns:a16="http://schemas.microsoft.com/office/drawing/2014/main" id="{21C171C7-2F9E-4590-9611-04A6F2E37F00}"/>
                      </a:ext>
                    </a:extLst>
                  </p:cNvPr>
                  <p:cNvSpPr/>
                  <p:nvPr/>
                </p:nvSpPr>
                <p:spPr>
                  <a:xfrm>
                    <a:off x="5185402" y="1836129"/>
                    <a:ext cx="590089" cy="9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7" h="535" extrusionOk="0">
                        <a:moveTo>
                          <a:pt x="0" y="1"/>
                        </a:moveTo>
                        <a:lnTo>
                          <a:pt x="0" y="534"/>
                        </a:lnTo>
                        <a:lnTo>
                          <a:pt x="32056" y="534"/>
                        </a:lnTo>
                        <a:lnTo>
                          <a:pt x="32056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1481;p50">
                    <a:extLst>
                      <a:ext uri="{FF2B5EF4-FFF2-40B4-BE49-F238E27FC236}">
                        <a16:creationId xmlns:a16="http://schemas.microsoft.com/office/drawing/2014/main" id="{7C491B1A-B366-431A-A08F-05E36DFAD79C}"/>
                      </a:ext>
                    </a:extLst>
                  </p:cNvPr>
                  <p:cNvSpPr/>
                  <p:nvPr/>
                </p:nvSpPr>
                <p:spPr>
                  <a:xfrm>
                    <a:off x="5333988" y="1917803"/>
                    <a:ext cx="44841" cy="95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71" extrusionOk="0">
                        <a:moveTo>
                          <a:pt x="0" y="0"/>
                        </a:moveTo>
                        <a:lnTo>
                          <a:pt x="0" y="5170"/>
                        </a:lnTo>
                        <a:lnTo>
                          <a:pt x="2436" y="5170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1482;p50">
                    <a:extLst>
                      <a:ext uri="{FF2B5EF4-FFF2-40B4-BE49-F238E27FC236}">
                        <a16:creationId xmlns:a16="http://schemas.microsoft.com/office/drawing/2014/main" id="{8831399E-DB0C-43D7-9899-F938934C9425}"/>
                      </a:ext>
                    </a:extLst>
                  </p:cNvPr>
                  <p:cNvSpPr/>
                  <p:nvPr/>
                </p:nvSpPr>
                <p:spPr>
                  <a:xfrm>
                    <a:off x="5228991" y="2047963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6" y="1"/>
                        </a:moveTo>
                        <a:cubicBezTo>
                          <a:pt x="3236" y="1"/>
                          <a:pt x="0" y="67"/>
                          <a:pt x="0" y="101"/>
                        </a:cubicBezTo>
                        <a:cubicBezTo>
                          <a:pt x="0" y="168"/>
                          <a:pt x="3236" y="201"/>
                          <a:pt x="7206" y="201"/>
                        </a:cubicBezTo>
                        <a:cubicBezTo>
                          <a:pt x="11175" y="201"/>
                          <a:pt x="14411" y="168"/>
                          <a:pt x="14411" y="101"/>
                        </a:cubicBezTo>
                        <a:cubicBezTo>
                          <a:pt x="14411" y="67"/>
                          <a:pt x="11175" y="1"/>
                          <a:pt x="720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1483;p50">
                    <a:extLst>
                      <a:ext uri="{FF2B5EF4-FFF2-40B4-BE49-F238E27FC236}">
                        <a16:creationId xmlns:a16="http://schemas.microsoft.com/office/drawing/2014/main" id="{859AC046-3E47-4133-A672-0E276B5D66C2}"/>
                      </a:ext>
                    </a:extLst>
                  </p:cNvPr>
                  <p:cNvSpPr/>
                  <p:nvPr/>
                </p:nvSpPr>
                <p:spPr>
                  <a:xfrm>
                    <a:off x="5601706" y="1917803"/>
                    <a:ext cx="44841" cy="95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71" extrusionOk="0">
                        <a:moveTo>
                          <a:pt x="0" y="0"/>
                        </a:moveTo>
                        <a:lnTo>
                          <a:pt x="0" y="5170"/>
                        </a:lnTo>
                        <a:lnTo>
                          <a:pt x="2435" y="5170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1484;p50">
                    <a:extLst>
                      <a:ext uri="{FF2B5EF4-FFF2-40B4-BE49-F238E27FC236}">
                        <a16:creationId xmlns:a16="http://schemas.microsoft.com/office/drawing/2014/main" id="{F0CB5203-A856-4CEB-AF10-DB17BCDB0391}"/>
                      </a:ext>
                    </a:extLst>
                  </p:cNvPr>
                  <p:cNvSpPr/>
                  <p:nvPr/>
                </p:nvSpPr>
                <p:spPr>
                  <a:xfrm>
                    <a:off x="5496710" y="2047963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5" y="1"/>
                        </a:moveTo>
                        <a:cubicBezTo>
                          <a:pt x="3236" y="1"/>
                          <a:pt x="0" y="67"/>
                          <a:pt x="0" y="101"/>
                        </a:cubicBezTo>
                        <a:cubicBezTo>
                          <a:pt x="0" y="168"/>
                          <a:pt x="3236" y="201"/>
                          <a:pt x="7205" y="201"/>
                        </a:cubicBezTo>
                        <a:cubicBezTo>
                          <a:pt x="11175" y="201"/>
                          <a:pt x="14410" y="168"/>
                          <a:pt x="14410" y="101"/>
                        </a:cubicBezTo>
                        <a:cubicBezTo>
                          <a:pt x="14410" y="67"/>
                          <a:pt x="11175" y="1"/>
                          <a:pt x="7205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" name="Google Shape;1485;p50">
                    <a:extLst>
                      <a:ext uri="{FF2B5EF4-FFF2-40B4-BE49-F238E27FC236}">
                        <a16:creationId xmlns:a16="http://schemas.microsoft.com/office/drawing/2014/main" id="{E3828786-C8F3-4BCB-91D8-11380EE283B9}"/>
                      </a:ext>
                    </a:extLst>
                  </p:cNvPr>
                  <p:cNvSpPr/>
                  <p:nvPr/>
                </p:nvSpPr>
                <p:spPr>
                  <a:xfrm>
                    <a:off x="5601706" y="2106296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1"/>
                        </a:moveTo>
                        <a:lnTo>
                          <a:pt x="0" y="5138"/>
                        </a:lnTo>
                        <a:lnTo>
                          <a:pt x="2435" y="5138"/>
                        </a:lnTo>
                        <a:lnTo>
                          <a:pt x="2435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" name="Google Shape;1486;p50">
                    <a:extLst>
                      <a:ext uri="{FF2B5EF4-FFF2-40B4-BE49-F238E27FC236}">
                        <a16:creationId xmlns:a16="http://schemas.microsoft.com/office/drawing/2014/main" id="{9F4325BF-C641-4F79-8ADB-81DAB232FE7A}"/>
                      </a:ext>
                    </a:extLst>
                  </p:cNvPr>
                  <p:cNvSpPr/>
                  <p:nvPr/>
                </p:nvSpPr>
                <p:spPr>
                  <a:xfrm>
                    <a:off x="5496710" y="2235867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5" y="0"/>
                        </a:moveTo>
                        <a:cubicBezTo>
                          <a:pt x="3236" y="0"/>
                          <a:pt x="0" y="67"/>
                          <a:pt x="0" y="100"/>
                        </a:cubicBezTo>
                        <a:cubicBezTo>
                          <a:pt x="0" y="167"/>
                          <a:pt x="3236" y="200"/>
                          <a:pt x="7205" y="200"/>
                        </a:cubicBezTo>
                        <a:cubicBezTo>
                          <a:pt x="11175" y="200"/>
                          <a:pt x="14410" y="167"/>
                          <a:pt x="14410" y="100"/>
                        </a:cubicBezTo>
                        <a:cubicBezTo>
                          <a:pt x="14410" y="33"/>
                          <a:pt x="11175" y="0"/>
                          <a:pt x="7205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" name="Google Shape;1487;p50">
                    <a:extLst>
                      <a:ext uri="{FF2B5EF4-FFF2-40B4-BE49-F238E27FC236}">
                        <a16:creationId xmlns:a16="http://schemas.microsoft.com/office/drawing/2014/main" id="{9AAB7C8B-74A6-4F6A-ABD9-E1F1760B00C1}"/>
                      </a:ext>
                    </a:extLst>
                  </p:cNvPr>
                  <p:cNvSpPr/>
                  <p:nvPr/>
                </p:nvSpPr>
                <p:spPr>
                  <a:xfrm>
                    <a:off x="5601706" y="2299722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5" y="5137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" name="Google Shape;1488;p50">
                    <a:extLst>
                      <a:ext uri="{FF2B5EF4-FFF2-40B4-BE49-F238E27FC236}">
                        <a16:creationId xmlns:a16="http://schemas.microsoft.com/office/drawing/2014/main" id="{B2D68291-CF27-4065-86D5-94BCC6A66D2A}"/>
                      </a:ext>
                    </a:extLst>
                  </p:cNvPr>
                  <p:cNvSpPr/>
                  <p:nvPr/>
                </p:nvSpPr>
                <p:spPr>
                  <a:xfrm>
                    <a:off x="5496710" y="2429882"/>
                    <a:ext cx="265270" cy="3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168" extrusionOk="0">
                        <a:moveTo>
                          <a:pt x="7205" y="1"/>
                        </a:moveTo>
                        <a:cubicBezTo>
                          <a:pt x="3236" y="1"/>
                          <a:pt x="0" y="34"/>
                          <a:pt x="0" y="101"/>
                        </a:cubicBezTo>
                        <a:cubicBezTo>
                          <a:pt x="0" y="134"/>
                          <a:pt x="3236" y="168"/>
                          <a:pt x="7205" y="168"/>
                        </a:cubicBezTo>
                        <a:cubicBezTo>
                          <a:pt x="11175" y="168"/>
                          <a:pt x="14410" y="134"/>
                          <a:pt x="14410" y="101"/>
                        </a:cubicBezTo>
                        <a:cubicBezTo>
                          <a:pt x="14410" y="34"/>
                          <a:pt x="11175" y="1"/>
                          <a:pt x="7205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" name="Google Shape;1489;p50">
                    <a:extLst>
                      <a:ext uri="{FF2B5EF4-FFF2-40B4-BE49-F238E27FC236}">
                        <a16:creationId xmlns:a16="http://schemas.microsoft.com/office/drawing/2014/main" id="{630035E4-FA48-4152-833D-A4FDA84F9275}"/>
                      </a:ext>
                    </a:extLst>
                  </p:cNvPr>
                  <p:cNvSpPr/>
                  <p:nvPr/>
                </p:nvSpPr>
                <p:spPr>
                  <a:xfrm>
                    <a:off x="5601706" y="2493130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1"/>
                        </a:moveTo>
                        <a:lnTo>
                          <a:pt x="0" y="5138"/>
                        </a:lnTo>
                        <a:lnTo>
                          <a:pt x="2435" y="5138"/>
                        </a:lnTo>
                        <a:lnTo>
                          <a:pt x="2435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" name="Google Shape;1490;p50">
                    <a:extLst>
                      <a:ext uri="{FF2B5EF4-FFF2-40B4-BE49-F238E27FC236}">
                        <a16:creationId xmlns:a16="http://schemas.microsoft.com/office/drawing/2014/main" id="{1DAA13F4-C24B-4AAD-AE16-7531B90D3AE3}"/>
                      </a:ext>
                    </a:extLst>
                  </p:cNvPr>
                  <p:cNvSpPr/>
                  <p:nvPr/>
                </p:nvSpPr>
                <p:spPr>
                  <a:xfrm>
                    <a:off x="5496710" y="2623308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5" y="0"/>
                        </a:moveTo>
                        <a:cubicBezTo>
                          <a:pt x="3236" y="0"/>
                          <a:pt x="0" y="34"/>
                          <a:pt x="0" y="101"/>
                        </a:cubicBezTo>
                        <a:cubicBezTo>
                          <a:pt x="0" y="134"/>
                          <a:pt x="3236" y="201"/>
                          <a:pt x="7205" y="201"/>
                        </a:cubicBezTo>
                        <a:cubicBezTo>
                          <a:pt x="11175" y="201"/>
                          <a:pt x="14410" y="134"/>
                          <a:pt x="14410" y="101"/>
                        </a:cubicBezTo>
                        <a:cubicBezTo>
                          <a:pt x="14410" y="34"/>
                          <a:pt x="11175" y="0"/>
                          <a:pt x="7205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5" name="Google Shape;1491;p50">
                    <a:extLst>
                      <a:ext uri="{FF2B5EF4-FFF2-40B4-BE49-F238E27FC236}">
                        <a16:creationId xmlns:a16="http://schemas.microsoft.com/office/drawing/2014/main" id="{0351DF30-0CB6-4E08-8116-619B4E443C96}"/>
                      </a:ext>
                    </a:extLst>
                  </p:cNvPr>
                  <p:cNvSpPr/>
                  <p:nvPr/>
                </p:nvSpPr>
                <p:spPr>
                  <a:xfrm>
                    <a:off x="5601706" y="2681034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5" y="5137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6" name="Google Shape;1492;p50">
                    <a:extLst>
                      <a:ext uri="{FF2B5EF4-FFF2-40B4-BE49-F238E27FC236}">
                        <a16:creationId xmlns:a16="http://schemas.microsoft.com/office/drawing/2014/main" id="{D70E1A04-0E2E-4D45-B958-E19828DA91DC}"/>
                      </a:ext>
                    </a:extLst>
                  </p:cNvPr>
                  <p:cNvSpPr/>
                  <p:nvPr/>
                </p:nvSpPr>
                <p:spPr>
                  <a:xfrm>
                    <a:off x="5496710" y="2811193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5" y="1"/>
                        </a:moveTo>
                        <a:cubicBezTo>
                          <a:pt x="3236" y="1"/>
                          <a:pt x="0" y="67"/>
                          <a:pt x="0" y="101"/>
                        </a:cubicBezTo>
                        <a:cubicBezTo>
                          <a:pt x="0" y="168"/>
                          <a:pt x="3236" y="201"/>
                          <a:pt x="7205" y="201"/>
                        </a:cubicBezTo>
                        <a:cubicBezTo>
                          <a:pt x="11175" y="201"/>
                          <a:pt x="14410" y="168"/>
                          <a:pt x="14410" y="101"/>
                        </a:cubicBezTo>
                        <a:cubicBezTo>
                          <a:pt x="14410" y="67"/>
                          <a:pt x="11175" y="1"/>
                          <a:pt x="7205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7" name="Google Shape;1493;p50">
                    <a:extLst>
                      <a:ext uri="{FF2B5EF4-FFF2-40B4-BE49-F238E27FC236}">
                        <a16:creationId xmlns:a16="http://schemas.microsoft.com/office/drawing/2014/main" id="{53B36F47-F755-4645-A43E-4AFFB319E4CE}"/>
                      </a:ext>
                    </a:extLst>
                  </p:cNvPr>
                  <p:cNvSpPr/>
                  <p:nvPr/>
                </p:nvSpPr>
                <p:spPr>
                  <a:xfrm>
                    <a:off x="5601706" y="2870152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5" y="5137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1494;p50">
                    <a:extLst>
                      <a:ext uri="{FF2B5EF4-FFF2-40B4-BE49-F238E27FC236}">
                        <a16:creationId xmlns:a16="http://schemas.microsoft.com/office/drawing/2014/main" id="{87177B3D-BD13-4891-B194-DF29D8DF6EB7}"/>
                      </a:ext>
                    </a:extLst>
                  </p:cNvPr>
                  <p:cNvSpPr/>
                  <p:nvPr/>
                </p:nvSpPr>
                <p:spPr>
                  <a:xfrm>
                    <a:off x="5601706" y="3061719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1"/>
                        </a:moveTo>
                        <a:lnTo>
                          <a:pt x="0" y="5138"/>
                        </a:lnTo>
                        <a:lnTo>
                          <a:pt x="2435" y="5138"/>
                        </a:lnTo>
                        <a:lnTo>
                          <a:pt x="2435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1495;p50">
                    <a:extLst>
                      <a:ext uri="{FF2B5EF4-FFF2-40B4-BE49-F238E27FC236}">
                        <a16:creationId xmlns:a16="http://schemas.microsoft.com/office/drawing/2014/main" id="{14D51A9C-46C9-4A7D-996E-D117029D1F52}"/>
                      </a:ext>
                    </a:extLst>
                  </p:cNvPr>
                  <p:cNvSpPr/>
                  <p:nvPr/>
                </p:nvSpPr>
                <p:spPr>
                  <a:xfrm>
                    <a:off x="5496710" y="3000312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5" y="1"/>
                        </a:moveTo>
                        <a:cubicBezTo>
                          <a:pt x="3236" y="1"/>
                          <a:pt x="0" y="34"/>
                          <a:pt x="0" y="101"/>
                        </a:cubicBezTo>
                        <a:cubicBezTo>
                          <a:pt x="0" y="134"/>
                          <a:pt x="3236" y="201"/>
                          <a:pt x="7205" y="201"/>
                        </a:cubicBezTo>
                        <a:cubicBezTo>
                          <a:pt x="11175" y="201"/>
                          <a:pt x="14410" y="134"/>
                          <a:pt x="14410" y="101"/>
                        </a:cubicBezTo>
                        <a:cubicBezTo>
                          <a:pt x="14410" y="34"/>
                          <a:pt x="11175" y="1"/>
                          <a:pt x="7205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1496;p50">
                    <a:extLst>
                      <a:ext uri="{FF2B5EF4-FFF2-40B4-BE49-F238E27FC236}">
                        <a16:creationId xmlns:a16="http://schemas.microsoft.com/office/drawing/2014/main" id="{74CDC65B-538A-4A7B-BF2B-E5EBE3DB9FF3}"/>
                      </a:ext>
                    </a:extLst>
                  </p:cNvPr>
                  <p:cNvSpPr/>
                  <p:nvPr/>
                </p:nvSpPr>
                <p:spPr>
                  <a:xfrm>
                    <a:off x="5333988" y="2108763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6" y="5137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1497;p50">
                    <a:extLst>
                      <a:ext uri="{FF2B5EF4-FFF2-40B4-BE49-F238E27FC236}">
                        <a16:creationId xmlns:a16="http://schemas.microsoft.com/office/drawing/2014/main" id="{8F1B4C14-8397-42BF-8FD6-999E64392112}"/>
                      </a:ext>
                    </a:extLst>
                  </p:cNvPr>
                  <p:cNvSpPr/>
                  <p:nvPr/>
                </p:nvSpPr>
                <p:spPr>
                  <a:xfrm>
                    <a:off x="5228991" y="2238922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6" y="1"/>
                        </a:moveTo>
                        <a:cubicBezTo>
                          <a:pt x="3236" y="1"/>
                          <a:pt x="0" y="34"/>
                          <a:pt x="0" y="101"/>
                        </a:cubicBezTo>
                        <a:cubicBezTo>
                          <a:pt x="0" y="168"/>
                          <a:pt x="3236" y="201"/>
                          <a:pt x="7206" y="201"/>
                        </a:cubicBezTo>
                        <a:cubicBezTo>
                          <a:pt x="11175" y="201"/>
                          <a:pt x="14411" y="168"/>
                          <a:pt x="14411" y="101"/>
                        </a:cubicBezTo>
                        <a:cubicBezTo>
                          <a:pt x="14411" y="34"/>
                          <a:pt x="11175" y="1"/>
                          <a:pt x="720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1498;p50">
                    <a:extLst>
                      <a:ext uri="{FF2B5EF4-FFF2-40B4-BE49-F238E27FC236}">
                        <a16:creationId xmlns:a16="http://schemas.microsoft.com/office/drawing/2014/main" id="{F8DEF794-C59D-4ADA-B579-5C8530A8B04F}"/>
                      </a:ext>
                    </a:extLst>
                  </p:cNvPr>
                  <p:cNvSpPr/>
                  <p:nvPr/>
                </p:nvSpPr>
                <p:spPr>
                  <a:xfrm>
                    <a:off x="5333988" y="2299722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6" y="5137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" name="Google Shape;1499;p50">
                    <a:extLst>
                      <a:ext uri="{FF2B5EF4-FFF2-40B4-BE49-F238E27FC236}">
                        <a16:creationId xmlns:a16="http://schemas.microsoft.com/office/drawing/2014/main" id="{3517EF94-95A1-4C84-858D-6073191A6A99}"/>
                      </a:ext>
                    </a:extLst>
                  </p:cNvPr>
                  <p:cNvSpPr/>
                  <p:nvPr/>
                </p:nvSpPr>
                <p:spPr>
                  <a:xfrm>
                    <a:off x="5228991" y="2429882"/>
                    <a:ext cx="265270" cy="37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2" extrusionOk="0">
                        <a:moveTo>
                          <a:pt x="7206" y="1"/>
                        </a:moveTo>
                        <a:cubicBezTo>
                          <a:pt x="3236" y="1"/>
                          <a:pt x="0" y="34"/>
                          <a:pt x="0" y="101"/>
                        </a:cubicBezTo>
                        <a:cubicBezTo>
                          <a:pt x="0" y="134"/>
                          <a:pt x="3236" y="201"/>
                          <a:pt x="7206" y="201"/>
                        </a:cubicBezTo>
                        <a:cubicBezTo>
                          <a:pt x="11175" y="201"/>
                          <a:pt x="14411" y="134"/>
                          <a:pt x="14411" y="101"/>
                        </a:cubicBezTo>
                        <a:cubicBezTo>
                          <a:pt x="14411" y="34"/>
                          <a:pt x="11175" y="1"/>
                          <a:pt x="720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" name="Google Shape;1500;p50">
                    <a:extLst>
                      <a:ext uri="{FF2B5EF4-FFF2-40B4-BE49-F238E27FC236}">
                        <a16:creationId xmlns:a16="http://schemas.microsoft.com/office/drawing/2014/main" id="{6CE23FFB-94A2-48D7-B2A7-2364F9EEC470}"/>
                      </a:ext>
                    </a:extLst>
                  </p:cNvPr>
                  <p:cNvSpPr/>
                  <p:nvPr/>
                </p:nvSpPr>
                <p:spPr>
                  <a:xfrm>
                    <a:off x="5333988" y="2490682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6" y="5137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" name="Google Shape;1501;p50">
                    <a:extLst>
                      <a:ext uri="{FF2B5EF4-FFF2-40B4-BE49-F238E27FC236}">
                        <a16:creationId xmlns:a16="http://schemas.microsoft.com/office/drawing/2014/main" id="{BAC1F6EE-BD28-45B7-B2E5-3B729199C876}"/>
                      </a:ext>
                    </a:extLst>
                  </p:cNvPr>
                  <p:cNvSpPr/>
                  <p:nvPr/>
                </p:nvSpPr>
                <p:spPr>
                  <a:xfrm>
                    <a:off x="5228991" y="2620234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6" y="1"/>
                        </a:moveTo>
                        <a:cubicBezTo>
                          <a:pt x="3236" y="1"/>
                          <a:pt x="0" y="67"/>
                          <a:pt x="0" y="101"/>
                        </a:cubicBezTo>
                        <a:cubicBezTo>
                          <a:pt x="0" y="167"/>
                          <a:pt x="3236" y="201"/>
                          <a:pt x="7206" y="201"/>
                        </a:cubicBezTo>
                        <a:cubicBezTo>
                          <a:pt x="11175" y="201"/>
                          <a:pt x="14411" y="167"/>
                          <a:pt x="14411" y="101"/>
                        </a:cubicBezTo>
                        <a:cubicBezTo>
                          <a:pt x="14411" y="67"/>
                          <a:pt x="11175" y="1"/>
                          <a:pt x="720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" name="Google Shape;1502;p50">
                    <a:extLst>
                      <a:ext uri="{FF2B5EF4-FFF2-40B4-BE49-F238E27FC236}">
                        <a16:creationId xmlns:a16="http://schemas.microsoft.com/office/drawing/2014/main" id="{4A70DA39-CFFE-46DD-845B-D746361A414B}"/>
                      </a:ext>
                    </a:extLst>
                  </p:cNvPr>
                  <p:cNvSpPr/>
                  <p:nvPr/>
                </p:nvSpPr>
                <p:spPr>
                  <a:xfrm>
                    <a:off x="5333988" y="2681034"/>
                    <a:ext cx="44841" cy="945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6" h="5138" extrusionOk="0">
                        <a:moveTo>
                          <a:pt x="0" y="0"/>
                        </a:moveTo>
                        <a:lnTo>
                          <a:pt x="0" y="5137"/>
                        </a:lnTo>
                        <a:lnTo>
                          <a:pt x="2436" y="5137"/>
                        </a:lnTo>
                        <a:lnTo>
                          <a:pt x="24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1503;p50">
                    <a:extLst>
                      <a:ext uri="{FF2B5EF4-FFF2-40B4-BE49-F238E27FC236}">
                        <a16:creationId xmlns:a16="http://schemas.microsoft.com/office/drawing/2014/main" id="{9538F900-7A4B-4AE0-91C0-6C839D6E79CC}"/>
                      </a:ext>
                    </a:extLst>
                  </p:cNvPr>
                  <p:cNvSpPr/>
                  <p:nvPr/>
                </p:nvSpPr>
                <p:spPr>
                  <a:xfrm>
                    <a:off x="5228991" y="2811193"/>
                    <a:ext cx="265270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1" h="201" extrusionOk="0">
                        <a:moveTo>
                          <a:pt x="7206" y="1"/>
                        </a:moveTo>
                        <a:cubicBezTo>
                          <a:pt x="3236" y="1"/>
                          <a:pt x="0" y="67"/>
                          <a:pt x="0" y="101"/>
                        </a:cubicBezTo>
                        <a:cubicBezTo>
                          <a:pt x="0" y="168"/>
                          <a:pt x="3236" y="201"/>
                          <a:pt x="7206" y="201"/>
                        </a:cubicBezTo>
                        <a:cubicBezTo>
                          <a:pt x="11175" y="201"/>
                          <a:pt x="14411" y="168"/>
                          <a:pt x="14411" y="101"/>
                        </a:cubicBezTo>
                        <a:cubicBezTo>
                          <a:pt x="14411" y="67"/>
                          <a:pt x="11175" y="1"/>
                          <a:pt x="720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1504;p50">
                    <a:extLst>
                      <a:ext uri="{FF2B5EF4-FFF2-40B4-BE49-F238E27FC236}">
                        <a16:creationId xmlns:a16="http://schemas.microsoft.com/office/drawing/2014/main" id="{DFD0A19A-351C-415C-8A11-B9DC529892CD}"/>
                      </a:ext>
                    </a:extLst>
                  </p:cNvPr>
                  <p:cNvSpPr/>
                  <p:nvPr/>
                </p:nvSpPr>
                <p:spPr>
                  <a:xfrm>
                    <a:off x="5631177" y="2507874"/>
                    <a:ext cx="580260" cy="1517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3" h="82460" extrusionOk="0">
                        <a:moveTo>
                          <a:pt x="0" y="0"/>
                        </a:moveTo>
                        <a:lnTo>
                          <a:pt x="0" y="82459"/>
                        </a:lnTo>
                        <a:lnTo>
                          <a:pt x="31523" y="82459"/>
                        </a:lnTo>
                        <a:lnTo>
                          <a:pt x="31523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1505;p50">
                    <a:extLst>
                      <a:ext uri="{FF2B5EF4-FFF2-40B4-BE49-F238E27FC236}">
                        <a16:creationId xmlns:a16="http://schemas.microsoft.com/office/drawing/2014/main" id="{7B7CB76D-C8F9-4B0C-8682-8D804BCFABBF}"/>
                      </a:ext>
                    </a:extLst>
                  </p:cNvPr>
                  <p:cNvSpPr/>
                  <p:nvPr/>
                </p:nvSpPr>
                <p:spPr>
                  <a:xfrm>
                    <a:off x="5920984" y="2507874"/>
                    <a:ext cx="290452" cy="1517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82460" extrusionOk="0">
                        <a:moveTo>
                          <a:pt x="1" y="0"/>
                        </a:moveTo>
                        <a:lnTo>
                          <a:pt x="1" y="82459"/>
                        </a:lnTo>
                        <a:lnTo>
                          <a:pt x="15779" y="82459"/>
                        </a:lnTo>
                        <a:lnTo>
                          <a:pt x="15779" y="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1506;p50">
                    <a:extLst>
                      <a:ext uri="{FF2B5EF4-FFF2-40B4-BE49-F238E27FC236}">
                        <a16:creationId xmlns:a16="http://schemas.microsoft.com/office/drawing/2014/main" id="{6F2F9621-899B-40D8-B0C9-6F8E596463AF}"/>
                      </a:ext>
                    </a:extLst>
                  </p:cNvPr>
                  <p:cNvSpPr/>
                  <p:nvPr/>
                </p:nvSpPr>
                <p:spPr>
                  <a:xfrm>
                    <a:off x="5697481" y="2327352"/>
                    <a:ext cx="204489" cy="180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9" h="9808" extrusionOk="0">
                        <a:moveTo>
                          <a:pt x="1" y="0"/>
                        </a:moveTo>
                        <a:lnTo>
                          <a:pt x="1" y="9807"/>
                        </a:lnTo>
                        <a:lnTo>
                          <a:pt x="11109" y="9807"/>
                        </a:lnTo>
                        <a:lnTo>
                          <a:pt x="11109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1507;p50">
                    <a:extLst>
                      <a:ext uri="{FF2B5EF4-FFF2-40B4-BE49-F238E27FC236}">
                        <a16:creationId xmlns:a16="http://schemas.microsoft.com/office/drawing/2014/main" id="{0F5FC366-AE6B-417E-9B48-8386C1FBA753}"/>
                      </a:ext>
                    </a:extLst>
                  </p:cNvPr>
                  <p:cNvSpPr/>
                  <p:nvPr/>
                </p:nvSpPr>
                <p:spPr>
                  <a:xfrm>
                    <a:off x="5853447" y="2327352"/>
                    <a:ext cx="48522" cy="180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6" h="9808" extrusionOk="0">
                        <a:moveTo>
                          <a:pt x="1" y="0"/>
                        </a:moveTo>
                        <a:lnTo>
                          <a:pt x="1" y="9807"/>
                        </a:lnTo>
                        <a:lnTo>
                          <a:pt x="2636" y="9807"/>
                        </a:lnTo>
                        <a:lnTo>
                          <a:pt x="2636" y="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2" name="Google Shape;1508;p50">
                    <a:extLst>
                      <a:ext uri="{FF2B5EF4-FFF2-40B4-BE49-F238E27FC236}">
                        <a16:creationId xmlns:a16="http://schemas.microsoft.com/office/drawing/2014/main" id="{61D579A3-13F9-4112-8315-126694E5D095}"/>
                      </a:ext>
                    </a:extLst>
                  </p:cNvPr>
                  <p:cNvSpPr/>
                  <p:nvPr/>
                </p:nvSpPr>
                <p:spPr>
                  <a:xfrm>
                    <a:off x="5582673" y="2496811"/>
                    <a:ext cx="645349" cy="10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59" h="568" extrusionOk="0">
                        <a:moveTo>
                          <a:pt x="0" y="1"/>
                        </a:moveTo>
                        <a:lnTo>
                          <a:pt x="0" y="568"/>
                        </a:lnTo>
                        <a:lnTo>
                          <a:pt x="35059" y="568"/>
                        </a:lnTo>
                        <a:lnTo>
                          <a:pt x="3505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" name="Google Shape;1509;p50">
                    <a:extLst>
                      <a:ext uri="{FF2B5EF4-FFF2-40B4-BE49-F238E27FC236}">
                        <a16:creationId xmlns:a16="http://schemas.microsoft.com/office/drawing/2014/main" id="{F2E300D7-408A-4ADD-AF23-5C9504D55A1A}"/>
                      </a:ext>
                    </a:extLst>
                  </p:cNvPr>
                  <p:cNvSpPr/>
                  <p:nvPr/>
                </p:nvSpPr>
                <p:spPr>
                  <a:xfrm>
                    <a:off x="5745377" y="2586474"/>
                    <a:ext cx="49148" cy="10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05" extrusionOk="0">
                        <a:moveTo>
                          <a:pt x="1" y="0"/>
                        </a:moveTo>
                        <a:lnTo>
                          <a:pt x="1" y="5604"/>
                        </a:lnTo>
                        <a:lnTo>
                          <a:pt x="2669" y="5604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" name="Google Shape;1510;p50">
                    <a:extLst>
                      <a:ext uri="{FF2B5EF4-FFF2-40B4-BE49-F238E27FC236}">
                        <a16:creationId xmlns:a16="http://schemas.microsoft.com/office/drawing/2014/main" id="{CDF5A23A-821A-4B7B-BA9A-BC47964AB6D6}"/>
                      </a:ext>
                    </a:extLst>
                  </p:cNvPr>
                  <p:cNvSpPr/>
                  <p:nvPr/>
                </p:nvSpPr>
                <p:spPr>
                  <a:xfrm>
                    <a:off x="5631177" y="2728304"/>
                    <a:ext cx="289826" cy="4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35" extrusionOk="0">
                        <a:moveTo>
                          <a:pt x="7873" y="1"/>
                        </a:moveTo>
                        <a:cubicBezTo>
                          <a:pt x="3536" y="1"/>
                          <a:pt x="0" y="67"/>
                          <a:pt x="0" y="134"/>
                        </a:cubicBezTo>
                        <a:cubicBezTo>
                          <a:pt x="0" y="167"/>
                          <a:pt x="3536" y="234"/>
                          <a:pt x="7873" y="234"/>
                        </a:cubicBezTo>
                        <a:cubicBezTo>
                          <a:pt x="12242" y="234"/>
                          <a:pt x="15745" y="167"/>
                          <a:pt x="15745" y="134"/>
                        </a:cubicBezTo>
                        <a:cubicBezTo>
                          <a:pt x="15745" y="67"/>
                          <a:pt x="12242" y="1"/>
                          <a:pt x="7873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" name="Google Shape;1511;p50">
                    <a:extLst>
                      <a:ext uri="{FF2B5EF4-FFF2-40B4-BE49-F238E27FC236}">
                        <a16:creationId xmlns:a16="http://schemas.microsoft.com/office/drawing/2014/main" id="{0068759D-0939-41E8-844C-ADE7CD0A4777}"/>
                      </a:ext>
                    </a:extLst>
                  </p:cNvPr>
                  <p:cNvSpPr/>
                  <p:nvPr/>
                </p:nvSpPr>
                <p:spPr>
                  <a:xfrm>
                    <a:off x="6038277" y="2586474"/>
                    <a:ext cx="49130" cy="10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05" extrusionOk="0">
                        <a:moveTo>
                          <a:pt x="0" y="0"/>
                        </a:moveTo>
                        <a:lnTo>
                          <a:pt x="0" y="5604"/>
                        </a:lnTo>
                        <a:lnTo>
                          <a:pt x="2669" y="5604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" name="Google Shape;1512;p50">
                    <a:extLst>
                      <a:ext uri="{FF2B5EF4-FFF2-40B4-BE49-F238E27FC236}">
                        <a16:creationId xmlns:a16="http://schemas.microsoft.com/office/drawing/2014/main" id="{09BA5573-F891-4C3A-9753-3C28738B7E01}"/>
                      </a:ext>
                    </a:extLst>
                  </p:cNvPr>
                  <p:cNvSpPr/>
                  <p:nvPr/>
                </p:nvSpPr>
                <p:spPr>
                  <a:xfrm>
                    <a:off x="5923451" y="2728304"/>
                    <a:ext cx="290452" cy="4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235" extrusionOk="0">
                        <a:moveTo>
                          <a:pt x="7906" y="1"/>
                        </a:moveTo>
                        <a:cubicBezTo>
                          <a:pt x="3536" y="1"/>
                          <a:pt x="0" y="67"/>
                          <a:pt x="0" y="134"/>
                        </a:cubicBezTo>
                        <a:cubicBezTo>
                          <a:pt x="0" y="167"/>
                          <a:pt x="3536" y="234"/>
                          <a:pt x="7906" y="234"/>
                        </a:cubicBezTo>
                        <a:cubicBezTo>
                          <a:pt x="12242" y="234"/>
                          <a:pt x="15778" y="167"/>
                          <a:pt x="15778" y="134"/>
                        </a:cubicBezTo>
                        <a:cubicBezTo>
                          <a:pt x="15778" y="67"/>
                          <a:pt x="12242" y="1"/>
                          <a:pt x="7906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" name="Google Shape;1513;p50">
                    <a:extLst>
                      <a:ext uri="{FF2B5EF4-FFF2-40B4-BE49-F238E27FC236}">
                        <a16:creationId xmlns:a16="http://schemas.microsoft.com/office/drawing/2014/main" id="{406DD6B0-2433-42B2-A0A8-AF359BBB1813}"/>
                      </a:ext>
                    </a:extLst>
                  </p:cNvPr>
                  <p:cNvSpPr/>
                  <p:nvPr/>
                </p:nvSpPr>
                <p:spPr>
                  <a:xfrm>
                    <a:off x="6038277" y="2792160"/>
                    <a:ext cx="49130" cy="10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05" extrusionOk="0">
                        <a:moveTo>
                          <a:pt x="0" y="1"/>
                        </a:moveTo>
                        <a:lnTo>
                          <a:pt x="0" y="5605"/>
                        </a:lnTo>
                        <a:lnTo>
                          <a:pt x="2669" y="5605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" name="Google Shape;1514;p50">
                    <a:extLst>
                      <a:ext uri="{FF2B5EF4-FFF2-40B4-BE49-F238E27FC236}">
                        <a16:creationId xmlns:a16="http://schemas.microsoft.com/office/drawing/2014/main" id="{704CD6AC-1EAC-4230-AF61-F338DD16CF94}"/>
                      </a:ext>
                    </a:extLst>
                  </p:cNvPr>
                  <p:cNvSpPr/>
                  <p:nvPr/>
                </p:nvSpPr>
                <p:spPr>
                  <a:xfrm>
                    <a:off x="5923451" y="2934008"/>
                    <a:ext cx="290452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201" extrusionOk="0">
                        <a:moveTo>
                          <a:pt x="7906" y="0"/>
                        </a:moveTo>
                        <a:cubicBezTo>
                          <a:pt x="3536" y="0"/>
                          <a:pt x="0" y="67"/>
                          <a:pt x="0" y="100"/>
                        </a:cubicBezTo>
                        <a:cubicBezTo>
                          <a:pt x="0" y="167"/>
                          <a:pt x="3536" y="200"/>
                          <a:pt x="7906" y="200"/>
                        </a:cubicBezTo>
                        <a:cubicBezTo>
                          <a:pt x="12242" y="200"/>
                          <a:pt x="15778" y="167"/>
                          <a:pt x="15778" y="100"/>
                        </a:cubicBezTo>
                        <a:cubicBezTo>
                          <a:pt x="15778" y="67"/>
                          <a:pt x="12242" y="0"/>
                          <a:pt x="7906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9" name="Google Shape;1515;p50">
                    <a:extLst>
                      <a:ext uri="{FF2B5EF4-FFF2-40B4-BE49-F238E27FC236}">
                        <a16:creationId xmlns:a16="http://schemas.microsoft.com/office/drawing/2014/main" id="{D2C34866-10B8-4D55-AC0A-64E0941BBEB0}"/>
                      </a:ext>
                    </a:extLst>
                  </p:cNvPr>
                  <p:cNvSpPr/>
                  <p:nvPr/>
                </p:nvSpPr>
                <p:spPr>
                  <a:xfrm>
                    <a:off x="6038277" y="3003386"/>
                    <a:ext cx="49130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38" extrusionOk="0">
                        <a:moveTo>
                          <a:pt x="0" y="1"/>
                        </a:moveTo>
                        <a:lnTo>
                          <a:pt x="0" y="5638"/>
                        </a:lnTo>
                        <a:lnTo>
                          <a:pt x="2669" y="5638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0" name="Google Shape;1516;p50">
                    <a:extLst>
                      <a:ext uri="{FF2B5EF4-FFF2-40B4-BE49-F238E27FC236}">
                        <a16:creationId xmlns:a16="http://schemas.microsoft.com/office/drawing/2014/main" id="{E02C75EE-609E-4EDF-8CF5-B1C1B3C37441}"/>
                      </a:ext>
                    </a:extLst>
                  </p:cNvPr>
                  <p:cNvSpPr/>
                  <p:nvPr/>
                </p:nvSpPr>
                <p:spPr>
                  <a:xfrm>
                    <a:off x="5923451" y="3145841"/>
                    <a:ext cx="290452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201" extrusionOk="0">
                        <a:moveTo>
                          <a:pt x="7906" y="0"/>
                        </a:moveTo>
                        <a:cubicBezTo>
                          <a:pt x="3536" y="0"/>
                          <a:pt x="0" y="34"/>
                          <a:pt x="0" y="101"/>
                        </a:cubicBezTo>
                        <a:cubicBezTo>
                          <a:pt x="0" y="167"/>
                          <a:pt x="3536" y="201"/>
                          <a:pt x="7906" y="201"/>
                        </a:cubicBezTo>
                        <a:cubicBezTo>
                          <a:pt x="12242" y="201"/>
                          <a:pt x="15778" y="167"/>
                          <a:pt x="15778" y="101"/>
                        </a:cubicBezTo>
                        <a:cubicBezTo>
                          <a:pt x="15778" y="34"/>
                          <a:pt x="12242" y="0"/>
                          <a:pt x="7906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1517;p50">
                    <a:extLst>
                      <a:ext uri="{FF2B5EF4-FFF2-40B4-BE49-F238E27FC236}">
                        <a16:creationId xmlns:a16="http://schemas.microsoft.com/office/drawing/2014/main" id="{525C6848-1EF4-4CEC-AA33-DC2C818310C8}"/>
                      </a:ext>
                    </a:extLst>
                  </p:cNvPr>
                  <p:cNvSpPr/>
                  <p:nvPr/>
                </p:nvSpPr>
                <p:spPr>
                  <a:xfrm>
                    <a:off x="6038277" y="3215219"/>
                    <a:ext cx="49130" cy="103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39" extrusionOk="0">
                        <a:moveTo>
                          <a:pt x="0" y="1"/>
                        </a:moveTo>
                        <a:lnTo>
                          <a:pt x="0" y="5638"/>
                        </a:lnTo>
                        <a:lnTo>
                          <a:pt x="2669" y="5638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1518;p50">
                    <a:extLst>
                      <a:ext uri="{FF2B5EF4-FFF2-40B4-BE49-F238E27FC236}">
                        <a16:creationId xmlns:a16="http://schemas.microsoft.com/office/drawing/2014/main" id="{DEFD2499-49B2-4834-8A53-045D0C5CD18C}"/>
                      </a:ext>
                    </a:extLst>
                  </p:cNvPr>
                  <p:cNvSpPr/>
                  <p:nvPr/>
                </p:nvSpPr>
                <p:spPr>
                  <a:xfrm>
                    <a:off x="5923451" y="3357675"/>
                    <a:ext cx="290452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201" extrusionOk="0">
                        <a:moveTo>
                          <a:pt x="7906" y="1"/>
                        </a:moveTo>
                        <a:cubicBezTo>
                          <a:pt x="3536" y="1"/>
                          <a:pt x="0" y="34"/>
                          <a:pt x="0" y="101"/>
                        </a:cubicBezTo>
                        <a:cubicBezTo>
                          <a:pt x="0" y="167"/>
                          <a:pt x="3536" y="201"/>
                          <a:pt x="7906" y="201"/>
                        </a:cubicBezTo>
                        <a:cubicBezTo>
                          <a:pt x="12242" y="201"/>
                          <a:pt x="15778" y="167"/>
                          <a:pt x="15778" y="101"/>
                        </a:cubicBezTo>
                        <a:cubicBezTo>
                          <a:pt x="15778" y="34"/>
                          <a:pt x="12242" y="1"/>
                          <a:pt x="7906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1519;p50">
                    <a:extLst>
                      <a:ext uri="{FF2B5EF4-FFF2-40B4-BE49-F238E27FC236}">
                        <a16:creationId xmlns:a16="http://schemas.microsoft.com/office/drawing/2014/main" id="{545AA361-551F-4231-9722-52E85279F2E7}"/>
                      </a:ext>
                    </a:extLst>
                  </p:cNvPr>
                  <p:cNvSpPr/>
                  <p:nvPr/>
                </p:nvSpPr>
                <p:spPr>
                  <a:xfrm>
                    <a:off x="6038277" y="3420923"/>
                    <a:ext cx="49130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38" extrusionOk="0">
                        <a:moveTo>
                          <a:pt x="0" y="0"/>
                        </a:moveTo>
                        <a:lnTo>
                          <a:pt x="0" y="5638"/>
                        </a:lnTo>
                        <a:lnTo>
                          <a:pt x="2669" y="5638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1520;p50">
                    <a:extLst>
                      <a:ext uri="{FF2B5EF4-FFF2-40B4-BE49-F238E27FC236}">
                        <a16:creationId xmlns:a16="http://schemas.microsoft.com/office/drawing/2014/main" id="{52C9588B-E3FD-4799-AE74-5209A1237A83}"/>
                      </a:ext>
                    </a:extLst>
                  </p:cNvPr>
                  <p:cNvSpPr/>
                  <p:nvPr/>
                </p:nvSpPr>
                <p:spPr>
                  <a:xfrm>
                    <a:off x="5923451" y="3563379"/>
                    <a:ext cx="290452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201" extrusionOk="0">
                        <a:moveTo>
                          <a:pt x="7906" y="0"/>
                        </a:moveTo>
                        <a:cubicBezTo>
                          <a:pt x="3536" y="0"/>
                          <a:pt x="0" y="34"/>
                          <a:pt x="0" y="100"/>
                        </a:cubicBezTo>
                        <a:cubicBezTo>
                          <a:pt x="0" y="167"/>
                          <a:pt x="3536" y="201"/>
                          <a:pt x="7906" y="201"/>
                        </a:cubicBezTo>
                        <a:cubicBezTo>
                          <a:pt x="12242" y="201"/>
                          <a:pt x="15778" y="167"/>
                          <a:pt x="15778" y="100"/>
                        </a:cubicBezTo>
                        <a:cubicBezTo>
                          <a:pt x="15778" y="67"/>
                          <a:pt x="12242" y="0"/>
                          <a:pt x="7906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5" name="Google Shape;1521;p50">
                    <a:extLst>
                      <a:ext uri="{FF2B5EF4-FFF2-40B4-BE49-F238E27FC236}">
                        <a16:creationId xmlns:a16="http://schemas.microsoft.com/office/drawing/2014/main" id="{B7E888CD-8675-4DC3-82EE-C6D22A5BCC71}"/>
                      </a:ext>
                    </a:extLst>
                  </p:cNvPr>
                  <p:cNvSpPr/>
                  <p:nvPr/>
                </p:nvSpPr>
                <p:spPr>
                  <a:xfrm>
                    <a:off x="6038277" y="3627842"/>
                    <a:ext cx="49130" cy="10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05" extrusionOk="0">
                        <a:moveTo>
                          <a:pt x="0" y="1"/>
                        </a:moveTo>
                        <a:lnTo>
                          <a:pt x="0" y="5605"/>
                        </a:lnTo>
                        <a:lnTo>
                          <a:pt x="2669" y="5605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6" name="Google Shape;1522;p50">
                    <a:extLst>
                      <a:ext uri="{FF2B5EF4-FFF2-40B4-BE49-F238E27FC236}">
                        <a16:creationId xmlns:a16="http://schemas.microsoft.com/office/drawing/2014/main" id="{CB825D13-7C02-4535-9AFF-036714150485}"/>
                      </a:ext>
                    </a:extLst>
                  </p:cNvPr>
                  <p:cNvSpPr/>
                  <p:nvPr/>
                </p:nvSpPr>
                <p:spPr>
                  <a:xfrm>
                    <a:off x="6038277" y="3836620"/>
                    <a:ext cx="49130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9" h="5638" extrusionOk="0">
                        <a:moveTo>
                          <a:pt x="0" y="0"/>
                        </a:moveTo>
                        <a:lnTo>
                          <a:pt x="0" y="5638"/>
                        </a:lnTo>
                        <a:lnTo>
                          <a:pt x="2669" y="5638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1523;p50">
                    <a:extLst>
                      <a:ext uri="{FF2B5EF4-FFF2-40B4-BE49-F238E27FC236}">
                        <a16:creationId xmlns:a16="http://schemas.microsoft.com/office/drawing/2014/main" id="{DE5B4A80-467B-489D-A1C3-6501F719AA64}"/>
                      </a:ext>
                    </a:extLst>
                  </p:cNvPr>
                  <p:cNvSpPr/>
                  <p:nvPr/>
                </p:nvSpPr>
                <p:spPr>
                  <a:xfrm>
                    <a:off x="5924058" y="3769690"/>
                    <a:ext cx="289844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6" h="201" extrusionOk="0">
                        <a:moveTo>
                          <a:pt x="7873" y="0"/>
                        </a:moveTo>
                        <a:cubicBezTo>
                          <a:pt x="3537" y="0"/>
                          <a:pt x="1" y="34"/>
                          <a:pt x="1" y="100"/>
                        </a:cubicBezTo>
                        <a:cubicBezTo>
                          <a:pt x="1" y="167"/>
                          <a:pt x="3503" y="201"/>
                          <a:pt x="7873" y="201"/>
                        </a:cubicBezTo>
                        <a:cubicBezTo>
                          <a:pt x="12209" y="201"/>
                          <a:pt x="15745" y="167"/>
                          <a:pt x="15745" y="100"/>
                        </a:cubicBezTo>
                        <a:cubicBezTo>
                          <a:pt x="15745" y="67"/>
                          <a:pt x="12243" y="0"/>
                          <a:pt x="7873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" name="Google Shape;1524;p50">
                    <a:extLst>
                      <a:ext uri="{FF2B5EF4-FFF2-40B4-BE49-F238E27FC236}">
                        <a16:creationId xmlns:a16="http://schemas.microsoft.com/office/drawing/2014/main" id="{E32BB1BD-8171-4DAC-94CD-AC60A6F2AB4F}"/>
                      </a:ext>
                    </a:extLst>
                  </p:cNvPr>
                  <p:cNvSpPr/>
                  <p:nvPr/>
                </p:nvSpPr>
                <p:spPr>
                  <a:xfrm>
                    <a:off x="5745377" y="2795234"/>
                    <a:ext cx="49148" cy="10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05" extrusionOk="0">
                        <a:moveTo>
                          <a:pt x="1" y="0"/>
                        </a:moveTo>
                        <a:lnTo>
                          <a:pt x="1" y="5604"/>
                        </a:lnTo>
                        <a:lnTo>
                          <a:pt x="2669" y="5604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1525;p50">
                    <a:extLst>
                      <a:ext uri="{FF2B5EF4-FFF2-40B4-BE49-F238E27FC236}">
                        <a16:creationId xmlns:a16="http://schemas.microsoft.com/office/drawing/2014/main" id="{24DB244C-342C-4A8D-8EBF-50E608CF0E73}"/>
                      </a:ext>
                    </a:extLst>
                  </p:cNvPr>
                  <p:cNvSpPr/>
                  <p:nvPr/>
                </p:nvSpPr>
                <p:spPr>
                  <a:xfrm>
                    <a:off x="5631177" y="2937082"/>
                    <a:ext cx="289826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34" extrusionOk="0">
                        <a:moveTo>
                          <a:pt x="7873" y="0"/>
                        </a:moveTo>
                        <a:cubicBezTo>
                          <a:pt x="3536" y="0"/>
                          <a:pt x="0" y="67"/>
                          <a:pt x="0" y="100"/>
                        </a:cubicBezTo>
                        <a:cubicBezTo>
                          <a:pt x="0" y="167"/>
                          <a:pt x="3536" y="234"/>
                          <a:pt x="7873" y="234"/>
                        </a:cubicBezTo>
                        <a:cubicBezTo>
                          <a:pt x="12242" y="234"/>
                          <a:pt x="15745" y="167"/>
                          <a:pt x="15745" y="100"/>
                        </a:cubicBezTo>
                        <a:cubicBezTo>
                          <a:pt x="15745" y="67"/>
                          <a:pt x="12242" y="0"/>
                          <a:pt x="78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1526;p50">
                    <a:extLst>
                      <a:ext uri="{FF2B5EF4-FFF2-40B4-BE49-F238E27FC236}">
                        <a16:creationId xmlns:a16="http://schemas.microsoft.com/office/drawing/2014/main" id="{6129D939-B54A-4643-94CB-BF3A67F96ED1}"/>
                      </a:ext>
                    </a:extLst>
                  </p:cNvPr>
                  <p:cNvSpPr/>
                  <p:nvPr/>
                </p:nvSpPr>
                <p:spPr>
                  <a:xfrm>
                    <a:off x="5745377" y="3003386"/>
                    <a:ext cx="49148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38" extrusionOk="0">
                        <a:moveTo>
                          <a:pt x="1" y="1"/>
                        </a:moveTo>
                        <a:lnTo>
                          <a:pt x="1" y="5638"/>
                        </a:lnTo>
                        <a:lnTo>
                          <a:pt x="2669" y="5638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" name="Google Shape;1527;p50">
                    <a:extLst>
                      <a:ext uri="{FF2B5EF4-FFF2-40B4-BE49-F238E27FC236}">
                        <a16:creationId xmlns:a16="http://schemas.microsoft.com/office/drawing/2014/main" id="{0C4076F0-7109-45BB-92F1-71C76D76FAD2}"/>
                      </a:ext>
                    </a:extLst>
                  </p:cNvPr>
                  <p:cNvSpPr/>
                  <p:nvPr/>
                </p:nvSpPr>
                <p:spPr>
                  <a:xfrm>
                    <a:off x="5631177" y="3145841"/>
                    <a:ext cx="289826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34" extrusionOk="0">
                        <a:moveTo>
                          <a:pt x="7873" y="0"/>
                        </a:moveTo>
                        <a:cubicBezTo>
                          <a:pt x="3536" y="0"/>
                          <a:pt x="0" y="67"/>
                          <a:pt x="0" y="101"/>
                        </a:cubicBezTo>
                        <a:cubicBezTo>
                          <a:pt x="0" y="167"/>
                          <a:pt x="3536" y="234"/>
                          <a:pt x="7873" y="234"/>
                        </a:cubicBezTo>
                        <a:cubicBezTo>
                          <a:pt x="12242" y="234"/>
                          <a:pt x="15745" y="167"/>
                          <a:pt x="15745" y="101"/>
                        </a:cubicBezTo>
                        <a:cubicBezTo>
                          <a:pt x="15745" y="67"/>
                          <a:pt x="12242" y="0"/>
                          <a:pt x="78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1528;p50">
                    <a:extLst>
                      <a:ext uri="{FF2B5EF4-FFF2-40B4-BE49-F238E27FC236}">
                        <a16:creationId xmlns:a16="http://schemas.microsoft.com/office/drawing/2014/main" id="{0821B792-8E52-47AF-8B7D-4F902B3D7D19}"/>
                      </a:ext>
                    </a:extLst>
                  </p:cNvPr>
                  <p:cNvSpPr/>
                  <p:nvPr/>
                </p:nvSpPr>
                <p:spPr>
                  <a:xfrm>
                    <a:off x="5745377" y="3212164"/>
                    <a:ext cx="49148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38" extrusionOk="0">
                        <a:moveTo>
                          <a:pt x="1" y="0"/>
                        </a:moveTo>
                        <a:lnTo>
                          <a:pt x="1" y="5637"/>
                        </a:lnTo>
                        <a:lnTo>
                          <a:pt x="2669" y="5637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1529;p50">
                    <a:extLst>
                      <a:ext uri="{FF2B5EF4-FFF2-40B4-BE49-F238E27FC236}">
                        <a16:creationId xmlns:a16="http://schemas.microsoft.com/office/drawing/2014/main" id="{BD6B8585-6541-4923-ABA5-02CB39F6CE56}"/>
                      </a:ext>
                    </a:extLst>
                  </p:cNvPr>
                  <p:cNvSpPr/>
                  <p:nvPr/>
                </p:nvSpPr>
                <p:spPr>
                  <a:xfrm>
                    <a:off x="5631177" y="3354601"/>
                    <a:ext cx="289826" cy="37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02" extrusionOk="0">
                        <a:moveTo>
                          <a:pt x="7873" y="1"/>
                        </a:moveTo>
                        <a:cubicBezTo>
                          <a:pt x="3536" y="1"/>
                          <a:pt x="0" y="34"/>
                          <a:pt x="0" y="101"/>
                        </a:cubicBezTo>
                        <a:cubicBezTo>
                          <a:pt x="0" y="168"/>
                          <a:pt x="3536" y="201"/>
                          <a:pt x="7873" y="201"/>
                        </a:cubicBezTo>
                        <a:cubicBezTo>
                          <a:pt x="12242" y="201"/>
                          <a:pt x="15745" y="168"/>
                          <a:pt x="15745" y="101"/>
                        </a:cubicBezTo>
                        <a:cubicBezTo>
                          <a:pt x="15745" y="34"/>
                          <a:pt x="12242" y="1"/>
                          <a:pt x="7873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1530;p50">
                    <a:extLst>
                      <a:ext uri="{FF2B5EF4-FFF2-40B4-BE49-F238E27FC236}">
                        <a16:creationId xmlns:a16="http://schemas.microsoft.com/office/drawing/2014/main" id="{FA7D4BFB-D7C2-4B4E-BB15-96F752536272}"/>
                      </a:ext>
                    </a:extLst>
                  </p:cNvPr>
                  <p:cNvSpPr/>
                  <p:nvPr/>
                </p:nvSpPr>
                <p:spPr>
                  <a:xfrm>
                    <a:off x="5745377" y="3420923"/>
                    <a:ext cx="49148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38" extrusionOk="0">
                        <a:moveTo>
                          <a:pt x="1" y="0"/>
                        </a:moveTo>
                        <a:lnTo>
                          <a:pt x="1" y="5638"/>
                        </a:lnTo>
                        <a:lnTo>
                          <a:pt x="2669" y="5638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1531;p50">
                    <a:extLst>
                      <a:ext uri="{FF2B5EF4-FFF2-40B4-BE49-F238E27FC236}">
                        <a16:creationId xmlns:a16="http://schemas.microsoft.com/office/drawing/2014/main" id="{4CFCB23B-9559-4DFF-B527-B71985375563}"/>
                      </a:ext>
                    </a:extLst>
                  </p:cNvPr>
                  <p:cNvSpPr/>
                  <p:nvPr/>
                </p:nvSpPr>
                <p:spPr>
                  <a:xfrm>
                    <a:off x="5631177" y="3563379"/>
                    <a:ext cx="289826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01" extrusionOk="0">
                        <a:moveTo>
                          <a:pt x="7873" y="0"/>
                        </a:moveTo>
                        <a:cubicBezTo>
                          <a:pt x="3536" y="0"/>
                          <a:pt x="0" y="34"/>
                          <a:pt x="0" y="100"/>
                        </a:cubicBezTo>
                        <a:cubicBezTo>
                          <a:pt x="0" y="167"/>
                          <a:pt x="3536" y="201"/>
                          <a:pt x="7873" y="201"/>
                        </a:cubicBezTo>
                        <a:cubicBezTo>
                          <a:pt x="12242" y="201"/>
                          <a:pt x="15745" y="167"/>
                          <a:pt x="15745" y="100"/>
                        </a:cubicBezTo>
                        <a:cubicBezTo>
                          <a:pt x="15745" y="67"/>
                          <a:pt x="12242" y="0"/>
                          <a:pt x="78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1532;p50">
                    <a:extLst>
                      <a:ext uri="{FF2B5EF4-FFF2-40B4-BE49-F238E27FC236}">
                        <a16:creationId xmlns:a16="http://schemas.microsoft.com/office/drawing/2014/main" id="{9C766248-C576-4AF8-B27E-75C920A4BF22}"/>
                      </a:ext>
                    </a:extLst>
                  </p:cNvPr>
                  <p:cNvSpPr/>
                  <p:nvPr/>
                </p:nvSpPr>
                <p:spPr>
                  <a:xfrm>
                    <a:off x="5745377" y="3629682"/>
                    <a:ext cx="49148" cy="103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39" extrusionOk="0">
                        <a:moveTo>
                          <a:pt x="1" y="1"/>
                        </a:moveTo>
                        <a:lnTo>
                          <a:pt x="1" y="5638"/>
                        </a:lnTo>
                        <a:lnTo>
                          <a:pt x="2669" y="5638"/>
                        </a:lnTo>
                        <a:lnTo>
                          <a:pt x="266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1533;p50">
                    <a:extLst>
                      <a:ext uri="{FF2B5EF4-FFF2-40B4-BE49-F238E27FC236}">
                        <a16:creationId xmlns:a16="http://schemas.microsoft.com/office/drawing/2014/main" id="{B32E6EBA-5388-4D1A-A674-5883A00A8A47}"/>
                      </a:ext>
                    </a:extLst>
                  </p:cNvPr>
                  <p:cNvSpPr/>
                  <p:nvPr/>
                </p:nvSpPr>
                <p:spPr>
                  <a:xfrm>
                    <a:off x="5631177" y="3772138"/>
                    <a:ext cx="289826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5" h="201" extrusionOk="0">
                        <a:moveTo>
                          <a:pt x="7873" y="1"/>
                        </a:moveTo>
                        <a:cubicBezTo>
                          <a:pt x="3536" y="1"/>
                          <a:pt x="0" y="34"/>
                          <a:pt x="0" y="101"/>
                        </a:cubicBezTo>
                        <a:cubicBezTo>
                          <a:pt x="0" y="168"/>
                          <a:pt x="3536" y="201"/>
                          <a:pt x="7873" y="201"/>
                        </a:cubicBezTo>
                        <a:cubicBezTo>
                          <a:pt x="12242" y="201"/>
                          <a:pt x="15745" y="168"/>
                          <a:pt x="15745" y="101"/>
                        </a:cubicBezTo>
                        <a:cubicBezTo>
                          <a:pt x="15745" y="34"/>
                          <a:pt x="12242" y="1"/>
                          <a:pt x="7873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1534;p50">
                    <a:extLst>
                      <a:ext uri="{FF2B5EF4-FFF2-40B4-BE49-F238E27FC236}">
                        <a16:creationId xmlns:a16="http://schemas.microsoft.com/office/drawing/2014/main" id="{92A245D0-7E87-4A6F-B9D1-7BFB2CF938DA}"/>
                      </a:ext>
                    </a:extLst>
                  </p:cNvPr>
                  <p:cNvSpPr/>
                  <p:nvPr/>
                </p:nvSpPr>
                <p:spPr>
                  <a:xfrm>
                    <a:off x="5745377" y="3838460"/>
                    <a:ext cx="49148" cy="103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0" h="5638" extrusionOk="0">
                        <a:moveTo>
                          <a:pt x="1" y="0"/>
                        </a:moveTo>
                        <a:lnTo>
                          <a:pt x="1" y="5638"/>
                        </a:lnTo>
                        <a:lnTo>
                          <a:pt x="2669" y="5638"/>
                        </a:lnTo>
                        <a:lnTo>
                          <a:pt x="266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1535;p50">
                    <a:extLst>
                      <a:ext uri="{FF2B5EF4-FFF2-40B4-BE49-F238E27FC236}">
                        <a16:creationId xmlns:a16="http://schemas.microsoft.com/office/drawing/2014/main" id="{9E953406-84C8-4A16-A5BC-6D7E2FDD41EF}"/>
                      </a:ext>
                    </a:extLst>
                  </p:cNvPr>
                  <p:cNvSpPr/>
                  <p:nvPr/>
                </p:nvSpPr>
                <p:spPr>
                  <a:xfrm>
                    <a:off x="3323686" y="1711492"/>
                    <a:ext cx="601760" cy="1907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91" h="103641" extrusionOk="0">
                        <a:moveTo>
                          <a:pt x="0" y="0"/>
                        </a:moveTo>
                        <a:lnTo>
                          <a:pt x="0" y="103641"/>
                        </a:lnTo>
                        <a:lnTo>
                          <a:pt x="32690" y="103641"/>
                        </a:lnTo>
                        <a:lnTo>
                          <a:pt x="32690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1536;p50">
                    <a:extLst>
                      <a:ext uri="{FF2B5EF4-FFF2-40B4-BE49-F238E27FC236}">
                        <a16:creationId xmlns:a16="http://schemas.microsoft.com/office/drawing/2014/main" id="{B970325D-B95C-44E8-8AC2-1D4B4F197024}"/>
                      </a:ext>
                    </a:extLst>
                  </p:cNvPr>
                  <p:cNvSpPr/>
                  <p:nvPr/>
                </p:nvSpPr>
                <p:spPr>
                  <a:xfrm>
                    <a:off x="3624557" y="1711492"/>
                    <a:ext cx="300889" cy="1902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103341" extrusionOk="0">
                        <a:moveTo>
                          <a:pt x="0" y="0"/>
                        </a:moveTo>
                        <a:lnTo>
                          <a:pt x="0" y="103341"/>
                        </a:lnTo>
                        <a:lnTo>
                          <a:pt x="16345" y="103341"/>
                        </a:lnTo>
                        <a:lnTo>
                          <a:pt x="16345" y="0"/>
                        </a:ln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1537;p50">
                    <a:extLst>
                      <a:ext uri="{FF2B5EF4-FFF2-40B4-BE49-F238E27FC236}">
                        <a16:creationId xmlns:a16="http://schemas.microsoft.com/office/drawing/2014/main" id="{987945AE-FA53-4387-9080-2226FAF2C128}"/>
                      </a:ext>
                    </a:extLst>
                  </p:cNvPr>
                  <p:cNvSpPr/>
                  <p:nvPr/>
                </p:nvSpPr>
                <p:spPr>
                  <a:xfrm>
                    <a:off x="3392457" y="1524214"/>
                    <a:ext cx="212459" cy="187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2" h="10175" extrusionOk="0">
                        <a:moveTo>
                          <a:pt x="0" y="0"/>
                        </a:moveTo>
                        <a:lnTo>
                          <a:pt x="0" y="10174"/>
                        </a:lnTo>
                        <a:lnTo>
                          <a:pt x="11542" y="10174"/>
                        </a:lnTo>
                        <a:lnTo>
                          <a:pt x="11542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1538;p50">
                    <a:extLst>
                      <a:ext uri="{FF2B5EF4-FFF2-40B4-BE49-F238E27FC236}">
                        <a16:creationId xmlns:a16="http://schemas.microsoft.com/office/drawing/2014/main" id="{F34D30CE-EA27-44D3-B532-FC6FEAA63C25}"/>
                      </a:ext>
                    </a:extLst>
                  </p:cNvPr>
                  <p:cNvSpPr/>
                  <p:nvPr/>
                </p:nvSpPr>
                <p:spPr>
                  <a:xfrm>
                    <a:off x="3553946" y="1524214"/>
                    <a:ext cx="50970" cy="187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10175" extrusionOk="0">
                        <a:moveTo>
                          <a:pt x="0" y="0"/>
                        </a:moveTo>
                        <a:lnTo>
                          <a:pt x="0" y="10174"/>
                        </a:lnTo>
                        <a:lnTo>
                          <a:pt x="2769" y="10174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1539;p50">
                    <a:extLst>
                      <a:ext uri="{FF2B5EF4-FFF2-40B4-BE49-F238E27FC236}">
                        <a16:creationId xmlns:a16="http://schemas.microsoft.com/office/drawing/2014/main" id="{F91B1C2F-1A65-4BC5-8530-7B52D8211ABF}"/>
                      </a:ext>
                    </a:extLst>
                  </p:cNvPr>
                  <p:cNvSpPr/>
                  <p:nvPr/>
                </p:nvSpPr>
                <p:spPr>
                  <a:xfrm>
                    <a:off x="3273323" y="1700429"/>
                    <a:ext cx="669923" cy="11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94" h="602" extrusionOk="0">
                        <a:moveTo>
                          <a:pt x="1" y="1"/>
                        </a:moveTo>
                        <a:lnTo>
                          <a:pt x="1" y="601"/>
                        </a:lnTo>
                        <a:lnTo>
                          <a:pt x="36394" y="601"/>
                        </a:lnTo>
                        <a:lnTo>
                          <a:pt x="3639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1540;p50">
                    <a:extLst>
                      <a:ext uri="{FF2B5EF4-FFF2-40B4-BE49-F238E27FC236}">
                        <a16:creationId xmlns:a16="http://schemas.microsoft.com/office/drawing/2014/main" id="{DD5A62D9-4AB6-495B-B848-90F769EE6425}"/>
                      </a:ext>
                    </a:extLst>
                  </p:cNvPr>
                  <p:cNvSpPr/>
                  <p:nvPr/>
                </p:nvSpPr>
                <p:spPr>
                  <a:xfrm>
                    <a:off x="3442194" y="1793148"/>
                    <a:ext cx="50970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9" extrusionOk="0">
                        <a:moveTo>
                          <a:pt x="0" y="1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5" name="Google Shape;1541;p50">
                    <a:extLst>
                      <a:ext uri="{FF2B5EF4-FFF2-40B4-BE49-F238E27FC236}">
                        <a16:creationId xmlns:a16="http://schemas.microsoft.com/office/drawing/2014/main" id="{AFF25DBA-C3DC-4C76-9039-200DF72EDC52}"/>
                      </a:ext>
                    </a:extLst>
                  </p:cNvPr>
                  <p:cNvSpPr/>
                  <p:nvPr/>
                </p:nvSpPr>
                <p:spPr>
                  <a:xfrm>
                    <a:off x="3323686" y="1940518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36" y="0"/>
                          <a:pt x="0" y="67"/>
                          <a:pt x="0" y="134"/>
                        </a:cubicBezTo>
                        <a:cubicBezTo>
                          <a:pt x="0" y="200"/>
                          <a:pt x="3636" y="234"/>
                          <a:pt x="8173" y="234"/>
                        </a:cubicBezTo>
                        <a:cubicBezTo>
                          <a:pt x="12676" y="234"/>
                          <a:pt x="16345" y="200"/>
                          <a:pt x="16345" y="134"/>
                        </a:cubicBezTo>
                        <a:cubicBezTo>
                          <a:pt x="16345" y="67"/>
                          <a:pt x="12676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6" name="Google Shape;1542;p50">
                    <a:extLst>
                      <a:ext uri="{FF2B5EF4-FFF2-40B4-BE49-F238E27FC236}">
                        <a16:creationId xmlns:a16="http://schemas.microsoft.com/office/drawing/2014/main" id="{75FC8FB5-8EA9-42CA-A864-4FD332AB4676}"/>
                      </a:ext>
                    </a:extLst>
                  </p:cNvPr>
                  <p:cNvSpPr/>
                  <p:nvPr/>
                </p:nvSpPr>
                <p:spPr>
                  <a:xfrm>
                    <a:off x="3745512" y="1793148"/>
                    <a:ext cx="50989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9" extrusionOk="0">
                        <a:moveTo>
                          <a:pt x="1" y="1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7" name="Google Shape;1543;p50">
                    <a:extLst>
                      <a:ext uri="{FF2B5EF4-FFF2-40B4-BE49-F238E27FC236}">
                        <a16:creationId xmlns:a16="http://schemas.microsoft.com/office/drawing/2014/main" id="{01626C5E-1ABC-4253-A5EE-1C73FCA35A24}"/>
                      </a:ext>
                    </a:extLst>
                  </p:cNvPr>
                  <p:cNvSpPr/>
                  <p:nvPr/>
                </p:nvSpPr>
                <p:spPr>
                  <a:xfrm>
                    <a:off x="3627005" y="1940518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70" y="0"/>
                          <a:pt x="1" y="67"/>
                          <a:pt x="1" y="134"/>
                        </a:cubicBezTo>
                        <a:cubicBezTo>
                          <a:pt x="1" y="200"/>
                          <a:pt x="3670" y="234"/>
                          <a:pt x="8173" y="234"/>
                        </a:cubicBezTo>
                        <a:cubicBezTo>
                          <a:pt x="12676" y="234"/>
                          <a:pt x="16346" y="200"/>
                          <a:pt x="16346" y="134"/>
                        </a:cubicBezTo>
                        <a:cubicBezTo>
                          <a:pt x="16346" y="67"/>
                          <a:pt x="12710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8" name="Google Shape;1544;p50">
                    <a:extLst>
                      <a:ext uri="{FF2B5EF4-FFF2-40B4-BE49-F238E27FC236}">
                        <a16:creationId xmlns:a16="http://schemas.microsoft.com/office/drawing/2014/main" id="{13BB1491-9F44-4FE6-9A1E-B044EC8B8618}"/>
                      </a:ext>
                    </a:extLst>
                  </p:cNvPr>
                  <p:cNvSpPr/>
                  <p:nvPr/>
                </p:nvSpPr>
                <p:spPr>
                  <a:xfrm>
                    <a:off x="3745512" y="2006215"/>
                    <a:ext cx="50989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8" extrusionOk="0">
                        <a:moveTo>
                          <a:pt x="1" y="0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" name="Google Shape;1545;p50">
                    <a:extLst>
                      <a:ext uri="{FF2B5EF4-FFF2-40B4-BE49-F238E27FC236}">
                        <a16:creationId xmlns:a16="http://schemas.microsoft.com/office/drawing/2014/main" id="{AA951F99-F786-4CB9-A9A8-C3CCFD2E2435}"/>
                      </a:ext>
                    </a:extLst>
                  </p:cNvPr>
                  <p:cNvSpPr/>
                  <p:nvPr/>
                </p:nvSpPr>
                <p:spPr>
                  <a:xfrm>
                    <a:off x="3627005" y="2154192"/>
                    <a:ext cx="300889" cy="4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5" extrusionOk="0">
                        <a:moveTo>
                          <a:pt x="8173" y="1"/>
                        </a:moveTo>
                        <a:cubicBezTo>
                          <a:pt x="3670" y="1"/>
                          <a:pt x="1" y="34"/>
                          <a:pt x="1" y="101"/>
                        </a:cubicBezTo>
                        <a:cubicBezTo>
                          <a:pt x="1" y="167"/>
                          <a:pt x="3670" y="234"/>
                          <a:pt x="8173" y="234"/>
                        </a:cubicBezTo>
                        <a:cubicBezTo>
                          <a:pt x="12676" y="234"/>
                          <a:pt x="16346" y="167"/>
                          <a:pt x="16346" y="101"/>
                        </a:cubicBezTo>
                        <a:cubicBezTo>
                          <a:pt x="16346" y="34"/>
                          <a:pt x="12710" y="1"/>
                          <a:pt x="8173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" name="Google Shape;1546;p50">
                    <a:extLst>
                      <a:ext uri="{FF2B5EF4-FFF2-40B4-BE49-F238E27FC236}">
                        <a16:creationId xmlns:a16="http://schemas.microsoft.com/office/drawing/2014/main" id="{5A0C3A92-ADE4-41FE-BAAA-B881F641C50F}"/>
                      </a:ext>
                    </a:extLst>
                  </p:cNvPr>
                  <p:cNvSpPr/>
                  <p:nvPr/>
                </p:nvSpPr>
                <p:spPr>
                  <a:xfrm>
                    <a:off x="3745512" y="2226037"/>
                    <a:ext cx="50989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8" extrusionOk="0">
                        <a:moveTo>
                          <a:pt x="1" y="0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" name="Google Shape;1547;p50">
                    <a:extLst>
                      <a:ext uri="{FF2B5EF4-FFF2-40B4-BE49-F238E27FC236}">
                        <a16:creationId xmlns:a16="http://schemas.microsoft.com/office/drawing/2014/main" id="{4B2FE7F2-94E8-4B7E-A2D0-DFD75885B539}"/>
                      </a:ext>
                    </a:extLst>
                  </p:cNvPr>
                  <p:cNvSpPr/>
                  <p:nvPr/>
                </p:nvSpPr>
                <p:spPr>
                  <a:xfrm>
                    <a:off x="3627005" y="2374015"/>
                    <a:ext cx="300889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01" extrusionOk="0">
                        <a:moveTo>
                          <a:pt x="8173" y="0"/>
                        </a:moveTo>
                        <a:cubicBezTo>
                          <a:pt x="3670" y="0"/>
                          <a:pt x="1" y="34"/>
                          <a:pt x="1" y="101"/>
                        </a:cubicBezTo>
                        <a:cubicBezTo>
                          <a:pt x="1" y="167"/>
                          <a:pt x="3670" y="201"/>
                          <a:pt x="8173" y="201"/>
                        </a:cubicBezTo>
                        <a:cubicBezTo>
                          <a:pt x="12676" y="201"/>
                          <a:pt x="16346" y="167"/>
                          <a:pt x="16346" y="101"/>
                        </a:cubicBezTo>
                        <a:cubicBezTo>
                          <a:pt x="16346" y="34"/>
                          <a:pt x="12710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1548;p50">
                    <a:extLst>
                      <a:ext uri="{FF2B5EF4-FFF2-40B4-BE49-F238E27FC236}">
                        <a16:creationId xmlns:a16="http://schemas.microsoft.com/office/drawing/2014/main" id="{9350EFA7-73ED-4C1F-9590-D6B95E910535}"/>
                      </a:ext>
                    </a:extLst>
                  </p:cNvPr>
                  <p:cNvSpPr/>
                  <p:nvPr/>
                </p:nvSpPr>
                <p:spPr>
                  <a:xfrm>
                    <a:off x="3745512" y="2445859"/>
                    <a:ext cx="50989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8" extrusionOk="0">
                        <a:moveTo>
                          <a:pt x="1" y="0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1549;p50">
                    <a:extLst>
                      <a:ext uri="{FF2B5EF4-FFF2-40B4-BE49-F238E27FC236}">
                        <a16:creationId xmlns:a16="http://schemas.microsoft.com/office/drawing/2014/main" id="{5D65CE8E-C308-41BC-8C34-BFAF0493653C}"/>
                      </a:ext>
                    </a:extLst>
                  </p:cNvPr>
                  <p:cNvSpPr/>
                  <p:nvPr/>
                </p:nvSpPr>
                <p:spPr>
                  <a:xfrm>
                    <a:off x="3627005" y="2593837"/>
                    <a:ext cx="300889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01" extrusionOk="0">
                        <a:moveTo>
                          <a:pt x="8173" y="0"/>
                        </a:moveTo>
                        <a:cubicBezTo>
                          <a:pt x="3670" y="0"/>
                          <a:pt x="1" y="34"/>
                          <a:pt x="1" y="100"/>
                        </a:cubicBezTo>
                        <a:cubicBezTo>
                          <a:pt x="1" y="167"/>
                          <a:pt x="3670" y="200"/>
                          <a:pt x="8173" y="200"/>
                        </a:cubicBezTo>
                        <a:cubicBezTo>
                          <a:pt x="12676" y="200"/>
                          <a:pt x="16346" y="167"/>
                          <a:pt x="16346" y="100"/>
                        </a:cubicBezTo>
                        <a:cubicBezTo>
                          <a:pt x="16346" y="34"/>
                          <a:pt x="12710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4" name="Google Shape;1550;p50">
                    <a:extLst>
                      <a:ext uri="{FF2B5EF4-FFF2-40B4-BE49-F238E27FC236}">
                        <a16:creationId xmlns:a16="http://schemas.microsoft.com/office/drawing/2014/main" id="{AE14D123-0928-420B-987D-CAFF3580E39E}"/>
                      </a:ext>
                    </a:extLst>
                  </p:cNvPr>
                  <p:cNvSpPr/>
                  <p:nvPr/>
                </p:nvSpPr>
                <p:spPr>
                  <a:xfrm>
                    <a:off x="3745512" y="2659534"/>
                    <a:ext cx="50989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9" extrusionOk="0">
                        <a:moveTo>
                          <a:pt x="1" y="1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5" name="Google Shape;1551;p50">
                    <a:extLst>
                      <a:ext uri="{FF2B5EF4-FFF2-40B4-BE49-F238E27FC236}">
                        <a16:creationId xmlns:a16="http://schemas.microsoft.com/office/drawing/2014/main" id="{48F3AA7C-30C2-4769-AF89-2BE4D192AFB2}"/>
                      </a:ext>
                    </a:extLst>
                  </p:cNvPr>
                  <p:cNvSpPr/>
                  <p:nvPr/>
                </p:nvSpPr>
                <p:spPr>
                  <a:xfrm>
                    <a:off x="3627005" y="2806904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70" y="0"/>
                          <a:pt x="1" y="67"/>
                          <a:pt x="1" y="134"/>
                        </a:cubicBezTo>
                        <a:cubicBezTo>
                          <a:pt x="1" y="167"/>
                          <a:pt x="3670" y="234"/>
                          <a:pt x="8173" y="234"/>
                        </a:cubicBezTo>
                        <a:cubicBezTo>
                          <a:pt x="12676" y="234"/>
                          <a:pt x="16346" y="167"/>
                          <a:pt x="16346" y="134"/>
                        </a:cubicBezTo>
                        <a:cubicBezTo>
                          <a:pt x="16346" y="67"/>
                          <a:pt x="12710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6" name="Google Shape;1552;p50">
                    <a:extLst>
                      <a:ext uri="{FF2B5EF4-FFF2-40B4-BE49-F238E27FC236}">
                        <a16:creationId xmlns:a16="http://schemas.microsoft.com/office/drawing/2014/main" id="{468CD16D-6A18-4260-B8C8-78D13B777907}"/>
                      </a:ext>
                    </a:extLst>
                  </p:cNvPr>
                  <p:cNvSpPr/>
                  <p:nvPr/>
                </p:nvSpPr>
                <p:spPr>
                  <a:xfrm>
                    <a:off x="3745512" y="2873834"/>
                    <a:ext cx="50989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8" extrusionOk="0">
                        <a:moveTo>
                          <a:pt x="1" y="0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7" name="Google Shape;1553;p50">
                    <a:extLst>
                      <a:ext uri="{FF2B5EF4-FFF2-40B4-BE49-F238E27FC236}">
                        <a16:creationId xmlns:a16="http://schemas.microsoft.com/office/drawing/2014/main" id="{5AD1E4FB-69F7-4458-B2B2-A07FFD4A0F43}"/>
                      </a:ext>
                    </a:extLst>
                  </p:cNvPr>
                  <p:cNvSpPr/>
                  <p:nvPr/>
                </p:nvSpPr>
                <p:spPr>
                  <a:xfrm>
                    <a:off x="3745512" y="3091189"/>
                    <a:ext cx="50989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" h="5839" extrusionOk="0">
                        <a:moveTo>
                          <a:pt x="1" y="1"/>
                        </a:moveTo>
                        <a:lnTo>
                          <a:pt x="1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" name="Google Shape;1554;p50">
                    <a:extLst>
                      <a:ext uri="{FF2B5EF4-FFF2-40B4-BE49-F238E27FC236}">
                        <a16:creationId xmlns:a16="http://schemas.microsoft.com/office/drawing/2014/main" id="{9684F089-4A71-4D83-A722-F144D3B397FF}"/>
                      </a:ext>
                    </a:extLst>
                  </p:cNvPr>
                  <p:cNvSpPr/>
                  <p:nvPr/>
                </p:nvSpPr>
                <p:spPr>
                  <a:xfrm>
                    <a:off x="3442194" y="2009896"/>
                    <a:ext cx="50970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9" extrusionOk="0">
                        <a:moveTo>
                          <a:pt x="0" y="1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" name="Google Shape;1555;p50">
                    <a:extLst>
                      <a:ext uri="{FF2B5EF4-FFF2-40B4-BE49-F238E27FC236}">
                        <a16:creationId xmlns:a16="http://schemas.microsoft.com/office/drawing/2014/main" id="{FD706D9C-7EAF-42DB-B3FC-AEB03BDBCFBF}"/>
                      </a:ext>
                    </a:extLst>
                  </p:cNvPr>
                  <p:cNvSpPr/>
                  <p:nvPr/>
                </p:nvSpPr>
                <p:spPr>
                  <a:xfrm>
                    <a:off x="3323686" y="2157874"/>
                    <a:ext cx="300889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01" extrusionOk="0">
                        <a:moveTo>
                          <a:pt x="8173" y="1"/>
                        </a:moveTo>
                        <a:cubicBezTo>
                          <a:pt x="3636" y="1"/>
                          <a:pt x="0" y="34"/>
                          <a:pt x="0" y="101"/>
                        </a:cubicBezTo>
                        <a:cubicBezTo>
                          <a:pt x="0" y="167"/>
                          <a:pt x="3636" y="201"/>
                          <a:pt x="8173" y="201"/>
                        </a:cubicBezTo>
                        <a:cubicBezTo>
                          <a:pt x="12676" y="201"/>
                          <a:pt x="16345" y="167"/>
                          <a:pt x="16345" y="101"/>
                        </a:cubicBezTo>
                        <a:cubicBezTo>
                          <a:pt x="16345" y="34"/>
                          <a:pt x="12676" y="1"/>
                          <a:pt x="817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" name="Google Shape;1556;p50">
                    <a:extLst>
                      <a:ext uri="{FF2B5EF4-FFF2-40B4-BE49-F238E27FC236}">
                        <a16:creationId xmlns:a16="http://schemas.microsoft.com/office/drawing/2014/main" id="{96C26747-E60D-4BBC-AE0F-BD1B19EEEB82}"/>
                      </a:ext>
                    </a:extLst>
                  </p:cNvPr>
                  <p:cNvSpPr/>
                  <p:nvPr/>
                </p:nvSpPr>
                <p:spPr>
                  <a:xfrm>
                    <a:off x="3442194" y="2226037"/>
                    <a:ext cx="50970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8" extrusionOk="0">
                        <a:moveTo>
                          <a:pt x="0" y="0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" name="Google Shape;1557;p50">
                    <a:extLst>
                      <a:ext uri="{FF2B5EF4-FFF2-40B4-BE49-F238E27FC236}">
                        <a16:creationId xmlns:a16="http://schemas.microsoft.com/office/drawing/2014/main" id="{6C95B6CF-D9E7-4891-9425-DF8D27552E20}"/>
                      </a:ext>
                    </a:extLst>
                  </p:cNvPr>
                  <p:cNvSpPr/>
                  <p:nvPr/>
                </p:nvSpPr>
                <p:spPr>
                  <a:xfrm>
                    <a:off x="3323686" y="2374015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36" y="0"/>
                          <a:pt x="0" y="34"/>
                          <a:pt x="0" y="101"/>
                        </a:cubicBezTo>
                        <a:cubicBezTo>
                          <a:pt x="0" y="167"/>
                          <a:pt x="3636" y="234"/>
                          <a:pt x="8173" y="234"/>
                        </a:cubicBezTo>
                        <a:cubicBezTo>
                          <a:pt x="12676" y="234"/>
                          <a:pt x="16345" y="167"/>
                          <a:pt x="16345" y="101"/>
                        </a:cubicBezTo>
                        <a:cubicBezTo>
                          <a:pt x="16345" y="34"/>
                          <a:pt x="12676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1558;p50">
                    <a:extLst>
                      <a:ext uri="{FF2B5EF4-FFF2-40B4-BE49-F238E27FC236}">
                        <a16:creationId xmlns:a16="http://schemas.microsoft.com/office/drawing/2014/main" id="{4D2258C9-3E60-4FF6-B4E7-198F4F57C291}"/>
                      </a:ext>
                    </a:extLst>
                  </p:cNvPr>
                  <p:cNvSpPr/>
                  <p:nvPr/>
                </p:nvSpPr>
                <p:spPr>
                  <a:xfrm>
                    <a:off x="3442194" y="2442785"/>
                    <a:ext cx="50970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8" extrusionOk="0">
                        <a:moveTo>
                          <a:pt x="0" y="0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1559;p50">
                    <a:extLst>
                      <a:ext uri="{FF2B5EF4-FFF2-40B4-BE49-F238E27FC236}">
                        <a16:creationId xmlns:a16="http://schemas.microsoft.com/office/drawing/2014/main" id="{F3760ACD-1E42-437E-8005-69223E305172}"/>
                      </a:ext>
                    </a:extLst>
                  </p:cNvPr>
                  <p:cNvSpPr/>
                  <p:nvPr/>
                </p:nvSpPr>
                <p:spPr>
                  <a:xfrm>
                    <a:off x="3323686" y="2590156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36" y="0"/>
                          <a:pt x="0" y="67"/>
                          <a:pt x="0" y="134"/>
                        </a:cubicBezTo>
                        <a:cubicBezTo>
                          <a:pt x="0" y="200"/>
                          <a:pt x="3636" y="234"/>
                          <a:pt x="8173" y="234"/>
                        </a:cubicBezTo>
                        <a:cubicBezTo>
                          <a:pt x="12676" y="234"/>
                          <a:pt x="16345" y="200"/>
                          <a:pt x="16345" y="134"/>
                        </a:cubicBezTo>
                        <a:cubicBezTo>
                          <a:pt x="16345" y="67"/>
                          <a:pt x="12676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" name="Google Shape;1560;p50">
                    <a:extLst>
                      <a:ext uri="{FF2B5EF4-FFF2-40B4-BE49-F238E27FC236}">
                        <a16:creationId xmlns:a16="http://schemas.microsoft.com/office/drawing/2014/main" id="{C92D63C1-7FBB-4B07-8399-438B94EC0C83}"/>
                      </a:ext>
                    </a:extLst>
                  </p:cNvPr>
                  <p:cNvSpPr/>
                  <p:nvPr/>
                </p:nvSpPr>
                <p:spPr>
                  <a:xfrm>
                    <a:off x="3442194" y="2659534"/>
                    <a:ext cx="50970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9" extrusionOk="0">
                        <a:moveTo>
                          <a:pt x="0" y="1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1561;p50">
                    <a:extLst>
                      <a:ext uri="{FF2B5EF4-FFF2-40B4-BE49-F238E27FC236}">
                        <a16:creationId xmlns:a16="http://schemas.microsoft.com/office/drawing/2014/main" id="{C0C68E9F-B264-423E-B8DF-4E499860A3A3}"/>
                      </a:ext>
                    </a:extLst>
                  </p:cNvPr>
                  <p:cNvSpPr/>
                  <p:nvPr/>
                </p:nvSpPr>
                <p:spPr>
                  <a:xfrm>
                    <a:off x="3323686" y="2806904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36" y="0"/>
                          <a:pt x="0" y="67"/>
                          <a:pt x="0" y="134"/>
                        </a:cubicBezTo>
                        <a:cubicBezTo>
                          <a:pt x="0" y="167"/>
                          <a:pt x="3636" y="234"/>
                          <a:pt x="8173" y="234"/>
                        </a:cubicBezTo>
                        <a:cubicBezTo>
                          <a:pt x="12676" y="234"/>
                          <a:pt x="16345" y="167"/>
                          <a:pt x="16345" y="134"/>
                        </a:cubicBezTo>
                        <a:cubicBezTo>
                          <a:pt x="16345" y="67"/>
                          <a:pt x="12676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1562;p50">
                    <a:extLst>
                      <a:ext uri="{FF2B5EF4-FFF2-40B4-BE49-F238E27FC236}">
                        <a16:creationId xmlns:a16="http://schemas.microsoft.com/office/drawing/2014/main" id="{8B1B9D37-F7CF-40DD-88E3-2F84DB7B238F}"/>
                      </a:ext>
                    </a:extLst>
                  </p:cNvPr>
                  <p:cNvSpPr/>
                  <p:nvPr/>
                </p:nvSpPr>
                <p:spPr>
                  <a:xfrm>
                    <a:off x="3442194" y="2876282"/>
                    <a:ext cx="50970" cy="10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9" extrusionOk="0">
                        <a:moveTo>
                          <a:pt x="0" y="1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1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1563;p50">
                    <a:extLst>
                      <a:ext uri="{FF2B5EF4-FFF2-40B4-BE49-F238E27FC236}">
                        <a16:creationId xmlns:a16="http://schemas.microsoft.com/office/drawing/2014/main" id="{FD0F03D5-C4D5-4487-A40F-98CD1C5B5EF8}"/>
                      </a:ext>
                    </a:extLst>
                  </p:cNvPr>
                  <p:cNvSpPr/>
                  <p:nvPr/>
                </p:nvSpPr>
                <p:spPr>
                  <a:xfrm>
                    <a:off x="3323686" y="3023652"/>
                    <a:ext cx="30088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4" extrusionOk="0">
                        <a:moveTo>
                          <a:pt x="8173" y="0"/>
                        </a:moveTo>
                        <a:cubicBezTo>
                          <a:pt x="3636" y="0"/>
                          <a:pt x="0" y="67"/>
                          <a:pt x="0" y="100"/>
                        </a:cubicBezTo>
                        <a:cubicBezTo>
                          <a:pt x="0" y="167"/>
                          <a:pt x="3636" y="234"/>
                          <a:pt x="8173" y="234"/>
                        </a:cubicBezTo>
                        <a:cubicBezTo>
                          <a:pt x="12676" y="234"/>
                          <a:pt x="16345" y="167"/>
                          <a:pt x="16345" y="100"/>
                        </a:cubicBezTo>
                        <a:cubicBezTo>
                          <a:pt x="16345" y="34"/>
                          <a:pt x="12676" y="0"/>
                          <a:pt x="8173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1564;p50">
                    <a:extLst>
                      <a:ext uri="{FF2B5EF4-FFF2-40B4-BE49-F238E27FC236}">
                        <a16:creationId xmlns:a16="http://schemas.microsoft.com/office/drawing/2014/main" id="{E16E8D6C-9721-4EAC-9597-D1346EA07BC9}"/>
                      </a:ext>
                    </a:extLst>
                  </p:cNvPr>
                  <p:cNvSpPr/>
                  <p:nvPr/>
                </p:nvSpPr>
                <p:spPr>
                  <a:xfrm>
                    <a:off x="3442194" y="3092423"/>
                    <a:ext cx="50970" cy="10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9" h="5838" extrusionOk="0">
                        <a:moveTo>
                          <a:pt x="0" y="0"/>
                        </a:moveTo>
                        <a:lnTo>
                          <a:pt x="0" y="5838"/>
                        </a:lnTo>
                        <a:lnTo>
                          <a:pt x="2769" y="5838"/>
                        </a:lnTo>
                        <a:lnTo>
                          <a:pt x="2769" y="0"/>
                        </a:ln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1565;p50">
                    <a:extLst>
                      <a:ext uri="{FF2B5EF4-FFF2-40B4-BE49-F238E27FC236}">
                        <a16:creationId xmlns:a16="http://schemas.microsoft.com/office/drawing/2014/main" id="{B6D2E315-A620-409F-85E6-9DA4DE0D59D3}"/>
                      </a:ext>
                    </a:extLst>
                  </p:cNvPr>
                  <p:cNvSpPr/>
                  <p:nvPr/>
                </p:nvSpPr>
                <p:spPr>
                  <a:xfrm>
                    <a:off x="3824720" y="2989267"/>
                    <a:ext cx="549574" cy="1043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6" h="56708" extrusionOk="0">
                        <a:moveTo>
                          <a:pt x="1" y="0"/>
                        </a:moveTo>
                        <a:lnTo>
                          <a:pt x="1" y="56708"/>
                        </a:lnTo>
                        <a:lnTo>
                          <a:pt x="29855" y="56708"/>
                        </a:lnTo>
                        <a:lnTo>
                          <a:pt x="29855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0" name="Google Shape;1566;p50">
                    <a:extLst>
                      <a:ext uri="{FF2B5EF4-FFF2-40B4-BE49-F238E27FC236}">
                        <a16:creationId xmlns:a16="http://schemas.microsoft.com/office/drawing/2014/main" id="{06D40130-862E-4B27-BF09-1A6FC7DA0F36}"/>
                      </a:ext>
                    </a:extLst>
                  </p:cNvPr>
                  <p:cNvSpPr/>
                  <p:nvPr/>
                </p:nvSpPr>
                <p:spPr>
                  <a:xfrm>
                    <a:off x="4116387" y="2989267"/>
                    <a:ext cx="257907" cy="1043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11" h="56708" extrusionOk="0">
                        <a:moveTo>
                          <a:pt x="0" y="0"/>
                        </a:moveTo>
                        <a:lnTo>
                          <a:pt x="0" y="56708"/>
                        </a:lnTo>
                        <a:lnTo>
                          <a:pt x="14010" y="56708"/>
                        </a:lnTo>
                        <a:lnTo>
                          <a:pt x="14010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1" name="Google Shape;1567;p50">
                    <a:extLst>
                      <a:ext uri="{FF2B5EF4-FFF2-40B4-BE49-F238E27FC236}">
                        <a16:creationId xmlns:a16="http://schemas.microsoft.com/office/drawing/2014/main" id="{F61B595C-E520-4F73-A71B-BA79B1DE4659}"/>
                      </a:ext>
                    </a:extLst>
                  </p:cNvPr>
                  <p:cNvSpPr/>
                  <p:nvPr/>
                </p:nvSpPr>
                <p:spPr>
                  <a:xfrm>
                    <a:off x="3939546" y="3087508"/>
                    <a:ext cx="49755" cy="120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" h="6539" extrusionOk="0">
                        <a:moveTo>
                          <a:pt x="0" y="1"/>
                        </a:moveTo>
                        <a:lnTo>
                          <a:pt x="0" y="6539"/>
                        </a:lnTo>
                        <a:lnTo>
                          <a:pt x="2702" y="6539"/>
                        </a:lnTo>
                        <a:lnTo>
                          <a:pt x="2702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2" name="Google Shape;1568;p50">
                    <a:extLst>
                      <a:ext uri="{FF2B5EF4-FFF2-40B4-BE49-F238E27FC236}">
                        <a16:creationId xmlns:a16="http://schemas.microsoft.com/office/drawing/2014/main" id="{D67A6BCA-56A1-4CAC-AC28-C7E60A26C7A3}"/>
                      </a:ext>
                    </a:extLst>
                  </p:cNvPr>
                  <p:cNvSpPr/>
                  <p:nvPr/>
                </p:nvSpPr>
                <p:spPr>
                  <a:xfrm>
                    <a:off x="3939546" y="3557856"/>
                    <a:ext cx="49755" cy="120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" h="6539" extrusionOk="0">
                        <a:moveTo>
                          <a:pt x="0" y="0"/>
                        </a:moveTo>
                        <a:lnTo>
                          <a:pt x="0" y="6538"/>
                        </a:lnTo>
                        <a:lnTo>
                          <a:pt x="2702" y="6538"/>
                        </a:lnTo>
                        <a:lnTo>
                          <a:pt x="2702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3" name="Google Shape;1569;p50">
                    <a:extLst>
                      <a:ext uri="{FF2B5EF4-FFF2-40B4-BE49-F238E27FC236}">
                        <a16:creationId xmlns:a16="http://schemas.microsoft.com/office/drawing/2014/main" id="{FE00852D-0C4B-4CF8-976C-7E04940AEA33}"/>
                      </a:ext>
                    </a:extLst>
                  </p:cNvPr>
                  <p:cNvSpPr/>
                  <p:nvPr/>
                </p:nvSpPr>
                <p:spPr>
                  <a:xfrm>
                    <a:off x="3824720" y="3253286"/>
                    <a:ext cx="291685" cy="37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6" h="202" extrusionOk="0">
                        <a:moveTo>
                          <a:pt x="7940" y="1"/>
                        </a:moveTo>
                        <a:cubicBezTo>
                          <a:pt x="3570" y="1"/>
                          <a:pt x="1" y="34"/>
                          <a:pt x="1" y="101"/>
                        </a:cubicBezTo>
                        <a:cubicBezTo>
                          <a:pt x="1" y="134"/>
                          <a:pt x="3570" y="201"/>
                          <a:pt x="7940" y="201"/>
                        </a:cubicBezTo>
                        <a:cubicBezTo>
                          <a:pt x="12309" y="201"/>
                          <a:pt x="15845" y="134"/>
                          <a:pt x="15845" y="101"/>
                        </a:cubicBezTo>
                        <a:cubicBezTo>
                          <a:pt x="15845" y="34"/>
                          <a:pt x="12309" y="1"/>
                          <a:pt x="7940" y="1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1570;p50">
                    <a:extLst>
                      <a:ext uri="{FF2B5EF4-FFF2-40B4-BE49-F238E27FC236}">
                        <a16:creationId xmlns:a16="http://schemas.microsoft.com/office/drawing/2014/main" id="{3EAA0141-A666-4D9D-A999-321844CF0599}"/>
                      </a:ext>
                    </a:extLst>
                  </p:cNvPr>
                  <p:cNvSpPr/>
                  <p:nvPr/>
                </p:nvSpPr>
                <p:spPr>
                  <a:xfrm>
                    <a:off x="3939546" y="3324523"/>
                    <a:ext cx="49755" cy="1203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" h="6539" extrusionOk="0">
                        <a:moveTo>
                          <a:pt x="0" y="0"/>
                        </a:moveTo>
                        <a:lnTo>
                          <a:pt x="0" y="6538"/>
                        </a:lnTo>
                        <a:lnTo>
                          <a:pt x="2702" y="6538"/>
                        </a:lnTo>
                        <a:lnTo>
                          <a:pt x="2702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1571;p50">
                    <a:extLst>
                      <a:ext uri="{FF2B5EF4-FFF2-40B4-BE49-F238E27FC236}">
                        <a16:creationId xmlns:a16="http://schemas.microsoft.com/office/drawing/2014/main" id="{36B81E5C-50B5-4EBD-AFD4-1243A43AAC06}"/>
                      </a:ext>
                    </a:extLst>
                  </p:cNvPr>
                  <p:cNvSpPr/>
                  <p:nvPr/>
                </p:nvSpPr>
                <p:spPr>
                  <a:xfrm>
                    <a:off x="3824720" y="3490301"/>
                    <a:ext cx="291685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6" h="201" extrusionOk="0">
                        <a:moveTo>
                          <a:pt x="7940" y="1"/>
                        </a:moveTo>
                        <a:cubicBezTo>
                          <a:pt x="3570" y="1"/>
                          <a:pt x="1" y="34"/>
                          <a:pt x="1" y="101"/>
                        </a:cubicBezTo>
                        <a:cubicBezTo>
                          <a:pt x="1" y="134"/>
                          <a:pt x="3570" y="201"/>
                          <a:pt x="7940" y="201"/>
                        </a:cubicBezTo>
                        <a:cubicBezTo>
                          <a:pt x="12309" y="201"/>
                          <a:pt x="15845" y="134"/>
                          <a:pt x="15845" y="101"/>
                        </a:cubicBezTo>
                        <a:cubicBezTo>
                          <a:pt x="15845" y="34"/>
                          <a:pt x="12309" y="1"/>
                          <a:pt x="7940" y="1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1572;p50">
                    <a:extLst>
                      <a:ext uri="{FF2B5EF4-FFF2-40B4-BE49-F238E27FC236}">
                        <a16:creationId xmlns:a16="http://schemas.microsoft.com/office/drawing/2014/main" id="{36BCBC4B-7C98-4F18-9949-14334F61BD91}"/>
                      </a:ext>
                    </a:extLst>
                  </p:cNvPr>
                  <p:cNvSpPr/>
                  <p:nvPr/>
                </p:nvSpPr>
                <p:spPr>
                  <a:xfrm>
                    <a:off x="4171039" y="3315927"/>
                    <a:ext cx="49737" cy="11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2" h="6506" extrusionOk="0">
                        <a:moveTo>
                          <a:pt x="0" y="0"/>
                        </a:moveTo>
                        <a:lnTo>
                          <a:pt x="0" y="6505"/>
                        </a:lnTo>
                        <a:lnTo>
                          <a:pt x="2702" y="6505"/>
                        </a:lnTo>
                        <a:lnTo>
                          <a:pt x="2702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1573;p50">
                    <a:extLst>
                      <a:ext uri="{FF2B5EF4-FFF2-40B4-BE49-F238E27FC236}">
                        <a16:creationId xmlns:a16="http://schemas.microsoft.com/office/drawing/2014/main" id="{71B7A196-6292-4744-AAC6-E620F4DED906}"/>
                      </a:ext>
                    </a:extLst>
                  </p:cNvPr>
                  <p:cNvSpPr/>
                  <p:nvPr/>
                </p:nvSpPr>
                <p:spPr>
                  <a:xfrm>
                    <a:off x="4278483" y="3315927"/>
                    <a:ext cx="49755" cy="11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" h="6506" extrusionOk="0">
                        <a:moveTo>
                          <a:pt x="1" y="0"/>
                        </a:moveTo>
                        <a:lnTo>
                          <a:pt x="1" y="6505"/>
                        </a:lnTo>
                        <a:lnTo>
                          <a:pt x="2702" y="6505"/>
                        </a:lnTo>
                        <a:lnTo>
                          <a:pt x="2702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1574;p50">
                    <a:extLst>
                      <a:ext uri="{FF2B5EF4-FFF2-40B4-BE49-F238E27FC236}">
                        <a16:creationId xmlns:a16="http://schemas.microsoft.com/office/drawing/2014/main" id="{840D414A-FBFB-4E19-B1C4-DCADD117C0BE}"/>
                      </a:ext>
                    </a:extLst>
                  </p:cNvPr>
                  <p:cNvSpPr/>
                  <p:nvPr/>
                </p:nvSpPr>
                <p:spPr>
                  <a:xfrm>
                    <a:off x="4171039" y="3543719"/>
                    <a:ext cx="49737" cy="11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2" h="6506" extrusionOk="0">
                        <a:moveTo>
                          <a:pt x="0" y="1"/>
                        </a:moveTo>
                        <a:lnTo>
                          <a:pt x="0" y="6506"/>
                        </a:lnTo>
                        <a:lnTo>
                          <a:pt x="2702" y="6506"/>
                        </a:lnTo>
                        <a:lnTo>
                          <a:pt x="2702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1575;p50">
                    <a:extLst>
                      <a:ext uri="{FF2B5EF4-FFF2-40B4-BE49-F238E27FC236}">
                        <a16:creationId xmlns:a16="http://schemas.microsoft.com/office/drawing/2014/main" id="{BCE3F30E-EC7F-483A-B2C7-09FF64DFCD07}"/>
                      </a:ext>
                    </a:extLst>
                  </p:cNvPr>
                  <p:cNvSpPr/>
                  <p:nvPr/>
                </p:nvSpPr>
                <p:spPr>
                  <a:xfrm>
                    <a:off x="4278483" y="3543719"/>
                    <a:ext cx="49755" cy="11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" h="6506" extrusionOk="0">
                        <a:moveTo>
                          <a:pt x="1" y="1"/>
                        </a:moveTo>
                        <a:lnTo>
                          <a:pt x="1" y="6506"/>
                        </a:lnTo>
                        <a:lnTo>
                          <a:pt x="2702" y="6506"/>
                        </a:lnTo>
                        <a:lnTo>
                          <a:pt x="2702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1576;p50">
                    <a:extLst>
                      <a:ext uri="{FF2B5EF4-FFF2-40B4-BE49-F238E27FC236}">
                        <a16:creationId xmlns:a16="http://schemas.microsoft.com/office/drawing/2014/main" id="{F77E6045-52E2-4C46-BD4C-162B51ADFC29}"/>
                      </a:ext>
                    </a:extLst>
                  </p:cNvPr>
                  <p:cNvSpPr/>
                  <p:nvPr/>
                </p:nvSpPr>
                <p:spPr>
                  <a:xfrm>
                    <a:off x="3782972" y="2964086"/>
                    <a:ext cx="633071" cy="26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92" h="1436" extrusionOk="0">
                        <a:moveTo>
                          <a:pt x="0" y="1"/>
                        </a:moveTo>
                        <a:lnTo>
                          <a:pt x="0" y="1435"/>
                        </a:lnTo>
                        <a:lnTo>
                          <a:pt x="34392" y="1435"/>
                        </a:lnTo>
                        <a:lnTo>
                          <a:pt x="3439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1577;p50">
                    <a:extLst>
                      <a:ext uri="{FF2B5EF4-FFF2-40B4-BE49-F238E27FC236}">
                        <a16:creationId xmlns:a16="http://schemas.microsoft.com/office/drawing/2014/main" id="{A5CDF68E-5DBB-4F10-8709-99035B6639E9}"/>
                      </a:ext>
                    </a:extLst>
                  </p:cNvPr>
                  <p:cNvSpPr/>
                  <p:nvPr/>
                </p:nvSpPr>
                <p:spPr>
                  <a:xfrm>
                    <a:off x="5317403" y="2870152"/>
                    <a:ext cx="412033" cy="1158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4" h="62946" extrusionOk="0">
                        <a:moveTo>
                          <a:pt x="1" y="0"/>
                        </a:moveTo>
                        <a:lnTo>
                          <a:pt x="1" y="62945"/>
                        </a:lnTo>
                        <a:lnTo>
                          <a:pt x="22383" y="62945"/>
                        </a:lnTo>
                        <a:lnTo>
                          <a:pt x="22383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1578;p50">
                    <a:extLst>
                      <a:ext uri="{FF2B5EF4-FFF2-40B4-BE49-F238E27FC236}">
                        <a16:creationId xmlns:a16="http://schemas.microsoft.com/office/drawing/2014/main" id="{179A2A3B-5235-44AE-9ACD-1495A2A8A4F9}"/>
                      </a:ext>
                    </a:extLst>
                  </p:cNvPr>
                  <p:cNvSpPr/>
                  <p:nvPr/>
                </p:nvSpPr>
                <p:spPr>
                  <a:xfrm>
                    <a:off x="5034958" y="3026726"/>
                    <a:ext cx="78618" cy="192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1" h="10441" extrusionOk="0">
                        <a:moveTo>
                          <a:pt x="1" y="0"/>
                        </a:moveTo>
                        <a:lnTo>
                          <a:pt x="1" y="10441"/>
                        </a:lnTo>
                        <a:lnTo>
                          <a:pt x="4270" y="10441"/>
                        </a:lnTo>
                        <a:lnTo>
                          <a:pt x="427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1579;p50">
                    <a:extLst>
                      <a:ext uri="{FF2B5EF4-FFF2-40B4-BE49-F238E27FC236}">
                        <a16:creationId xmlns:a16="http://schemas.microsoft.com/office/drawing/2014/main" id="{7F7F85D8-F96D-4B20-B007-230770449B07}"/>
                      </a:ext>
                    </a:extLst>
                  </p:cNvPr>
                  <p:cNvSpPr/>
                  <p:nvPr/>
                </p:nvSpPr>
                <p:spPr>
                  <a:xfrm>
                    <a:off x="5034958" y="3778286"/>
                    <a:ext cx="78618" cy="191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1" h="10408" extrusionOk="0">
                        <a:moveTo>
                          <a:pt x="1" y="0"/>
                        </a:moveTo>
                        <a:lnTo>
                          <a:pt x="1" y="10408"/>
                        </a:lnTo>
                        <a:lnTo>
                          <a:pt x="4270" y="10408"/>
                        </a:lnTo>
                        <a:lnTo>
                          <a:pt x="427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" name="Google Shape;1580;p50">
                    <a:extLst>
                      <a:ext uri="{FF2B5EF4-FFF2-40B4-BE49-F238E27FC236}">
                        <a16:creationId xmlns:a16="http://schemas.microsoft.com/office/drawing/2014/main" id="{2A81514B-A816-4008-9438-3980A824A848}"/>
                      </a:ext>
                    </a:extLst>
                  </p:cNvPr>
                  <p:cNvSpPr/>
                  <p:nvPr/>
                </p:nvSpPr>
                <p:spPr>
                  <a:xfrm>
                    <a:off x="4850754" y="3290138"/>
                    <a:ext cx="466667" cy="8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52" h="435" extrusionOk="0">
                        <a:moveTo>
                          <a:pt x="12676" y="0"/>
                        </a:moveTo>
                        <a:cubicBezTo>
                          <a:pt x="5671" y="0"/>
                          <a:pt x="0" y="100"/>
                          <a:pt x="0" y="201"/>
                        </a:cubicBezTo>
                        <a:cubicBezTo>
                          <a:pt x="0" y="334"/>
                          <a:pt x="5671" y="434"/>
                          <a:pt x="12676" y="434"/>
                        </a:cubicBezTo>
                        <a:cubicBezTo>
                          <a:pt x="19681" y="434"/>
                          <a:pt x="25352" y="334"/>
                          <a:pt x="25352" y="201"/>
                        </a:cubicBezTo>
                        <a:cubicBezTo>
                          <a:pt x="25352" y="100"/>
                          <a:pt x="19681" y="0"/>
                          <a:pt x="12676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1581;p50">
                    <a:extLst>
                      <a:ext uri="{FF2B5EF4-FFF2-40B4-BE49-F238E27FC236}">
                        <a16:creationId xmlns:a16="http://schemas.microsoft.com/office/drawing/2014/main" id="{1946ACA4-3D55-4131-AC01-C08617A9BCD9}"/>
                      </a:ext>
                    </a:extLst>
                  </p:cNvPr>
                  <p:cNvSpPr/>
                  <p:nvPr/>
                </p:nvSpPr>
                <p:spPr>
                  <a:xfrm>
                    <a:off x="5034958" y="3404964"/>
                    <a:ext cx="78618" cy="192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1" h="10441" extrusionOk="0">
                        <a:moveTo>
                          <a:pt x="1" y="0"/>
                        </a:moveTo>
                        <a:lnTo>
                          <a:pt x="1" y="10441"/>
                        </a:lnTo>
                        <a:lnTo>
                          <a:pt x="4270" y="10441"/>
                        </a:lnTo>
                        <a:lnTo>
                          <a:pt x="427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1582;p50">
                    <a:extLst>
                      <a:ext uri="{FF2B5EF4-FFF2-40B4-BE49-F238E27FC236}">
                        <a16:creationId xmlns:a16="http://schemas.microsoft.com/office/drawing/2014/main" id="{203ACA19-1700-4CC6-8742-1CA444E8A9C2}"/>
                      </a:ext>
                    </a:extLst>
                  </p:cNvPr>
                  <p:cNvSpPr/>
                  <p:nvPr/>
                </p:nvSpPr>
                <p:spPr>
                  <a:xfrm>
                    <a:off x="4850754" y="3668982"/>
                    <a:ext cx="466667" cy="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52" h="402" extrusionOk="0">
                        <a:moveTo>
                          <a:pt x="12676" y="1"/>
                        </a:moveTo>
                        <a:cubicBezTo>
                          <a:pt x="5671" y="1"/>
                          <a:pt x="0" y="68"/>
                          <a:pt x="0" y="201"/>
                        </a:cubicBezTo>
                        <a:cubicBezTo>
                          <a:pt x="0" y="301"/>
                          <a:pt x="5671" y="401"/>
                          <a:pt x="12676" y="401"/>
                        </a:cubicBezTo>
                        <a:cubicBezTo>
                          <a:pt x="19681" y="401"/>
                          <a:pt x="25352" y="301"/>
                          <a:pt x="25352" y="201"/>
                        </a:cubicBezTo>
                        <a:cubicBezTo>
                          <a:pt x="25352" y="68"/>
                          <a:pt x="19681" y="1"/>
                          <a:pt x="12676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1583;p50">
                    <a:extLst>
                      <a:ext uri="{FF2B5EF4-FFF2-40B4-BE49-F238E27FC236}">
                        <a16:creationId xmlns:a16="http://schemas.microsoft.com/office/drawing/2014/main" id="{801C8FB5-048F-4721-BCDF-9807A106FDCF}"/>
                      </a:ext>
                    </a:extLst>
                  </p:cNvPr>
                  <p:cNvSpPr/>
                  <p:nvPr/>
                </p:nvSpPr>
                <p:spPr>
                  <a:xfrm>
                    <a:off x="5404599" y="3026726"/>
                    <a:ext cx="79226" cy="192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41" extrusionOk="0">
                        <a:moveTo>
                          <a:pt x="1" y="0"/>
                        </a:moveTo>
                        <a:lnTo>
                          <a:pt x="1" y="10441"/>
                        </a:lnTo>
                        <a:lnTo>
                          <a:pt x="4304" y="10441"/>
                        </a:lnTo>
                        <a:lnTo>
                          <a:pt x="430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1584;p50">
                    <a:extLst>
                      <a:ext uri="{FF2B5EF4-FFF2-40B4-BE49-F238E27FC236}">
                        <a16:creationId xmlns:a16="http://schemas.microsoft.com/office/drawing/2014/main" id="{35D0BED5-06EB-4998-B1CE-5C7E5D2F2637}"/>
                      </a:ext>
                    </a:extLst>
                  </p:cNvPr>
                  <p:cNvSpPr/>
                  <p:nvPr/>
                </p:nvSpPr>
                <p:spPr>
                  <a:xfrm>
                    <a:off x="5575917" y="3026726"/>
                    <a:ext cx="79226" cy="192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41" extrusionOk="0">
                        <a:moveTo>
                          <a:pt x="0" y="0"/>
                        </a:moveTo>
                        <a:lnTo>
                          <a:pt x="0" y="10441"/>
                        </a:lnTo>
                        <a:lnTo>
                          <a:pt x="4303" y="10441"/>
                        </a:lnTo>
                        <a:lnTo>
                          <a:pt x="4303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1585;p50">
                    <a:extLst>
                      <a:ext uri="{FF2B5EF4-FFF2-40B4-BE49-F238E27FC236}">
                        <a16:creationId xmlns:a16="http://schemas.microsoft.com/office/drawing/2014/main" id="{55344404-93CF-4030-8915-5548DC744D02}"/>
                      </a:ext>
                    </a:extLst>
                  </p:cNvPr>
                  <p:cNvSpPr/>
                  <p:nvPr/>
                </p:nvSpPr>
                <p:spPr>
                  <a:xfrm>
                    <a:off x="5404599" y="3390827"/>
                    <a:ext cx="79226" cy="1922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42" extrusionOk="0">
                        <a:moveTo>
                          <a:pt x="1" y="1"/>
                        </a:moveTo>
                        <a:lnTo>
                          <a:pt x="1" y="10442"/>
                        </a:lnTo>
                        <a:lnTo>
                          <a:pt x="4304" y="10442"/>
                        </a:lnTo>
                        <a:lnTo>
                          <a:pt x="4304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1586;p50">
                    <a:extLst>
                      <a:ext uri="{FF2B5EF4-FFF2-40B4-BE49-F238E27FC236}">
                        <a16:creationId xmlns:a16="http://schemas.microsoft.com/office/drawing/2014/main" id="{BDE996A8-DCE7-4EE2-9EEA-B759549CA0F1}"/>
                      </a:ext>
                    </a:extLst>
                  </p:cNvPr>
                  <p:cNvSpPr/>
                  <p:nvPr/>
                </p:nvSpPr>
                <p:spPr>
                  <a:xfrm>
                    <a:off x="5575917" y="3390827"/>
                    <a:ext cx="79226" cy="1922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42" extrusionOk="0">
                        <a:moveTo>
                          <a:pt x="0" y="1"/>
                        </a:moveTo>
                        <a:lnTo>
                          <a:pt x="0" y="10442"/>
                        </a:lnTo>
                        <a:lnTo>
                          <a:pt x="4303" y="10442"/>
                        </a:lnTo>
                        <a:lnTo>
                          <a:pt x="4303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1587;p50">
                    <a:extLst>
                      <a:ext uri="{FF2B5EF4-FFF2-40B4-BE49-F238E27FC236}">
                        <a16:creationId xmlns:a16="http://schemas.microsoft.com/office/drawing/2014/main" id="{293A718F-1536-4FD0-996D-44D687686F42}"/>
                      </a:ext>
                    </a:extLst>
                  </p:cNvPr>
                  <p:cNvSpPr/>
                  <p:nvPr/>
                </p:nvSpPr>
                <p:spPr>
                  <a:xfrm>
                    <a:off x="5404599" y="3755571"/>
                    <a:ext cx="79226" cy="191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08" extrusionOk="0">
                        <a:moveTo>
                          <a:pt x="1" y="0"/>
                        </a:moveTo>
                        <a:lnTo>
                          <a:pt x="1" y="10408"/>
                        </a:lnTo>
                        <a:lnTo>
                          <a:pt x="4304" y="10408"/>
                        </a:lnTo>
                        <a:lnTo>
                          <a:pt x="4304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1588;p50">
                    <a:extLst>
                      <a:ext uri="{FF2B5EF4-FFF2-40B4-BE49-F238E27FC236}">
                        <a16:creationId xmlns:a16="http://schemas.microsoft.com/office/drawing/2014/main" id="{0CD8464B-AA5C-4534-B4AE-243A19E1491A}"/>
                      </a:ext>
                    </a:extLst>
                  </p:cNvPr>
                  <p:cNvSpPr/>
                  <p:nvPr/>
                </p:nvSpPr>
                <p:spPr>
                  <a:xfrm>
                    <a:off x="5575917" y="3755571"/>
                    <a:ext cx="79226" cy="191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10408" extrusionOk="0">
                        <a:moveTo>
                          <a:pt x="0" y="0"/>
                        </a:moveTo>
                        <a:lnTo>
                          <a:pt x="0" y="10408"/>
                        </a:lnTo>
                        <a:lnTo>
                          <a:pt x="4303" y="10408"/>
                        </a:lnTo>
                        <a:lnTo>
                          <a:pt x="4303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3" name="Google Shape;1589;p50">
                    <a:extLst>
                      <a:ext uri="{FF2B5EF4-FFF2-40B4-BE49-F238E27FC236}">
                        <a16:creationId xmlns:a16="http://schemas.microsoft.com/office/drawing/2014/main" id="{787837F9-1365-452C-9339-178F7BC7A99C}"/>
                      </a:ext>
                    </a:extLst>
                  </p:cNvPr>
                  <p:cNvSpPr/>
                  <p:nvPr/>
                </p:nvSpPr>
                <p:spPr>
                  <a:xfrm>
                    <a:off x="4784432" y="2829619"/>
                    <a:ext cx="1010701" cy="4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07" h="2269" extrusionOk="0">
                        <a:moveTo>
                          <a:pt x="1" y="0"/>
                        </a:moveTo>
                        <a:lnTo>
                          <a:pt x="1" y="2269"/>
                        </a:lnTo>
                        <a:lnTo>
                          <a:pt x="54907" y="2269"/>
                        </a:lnTo>
                        <a:lnTo>
                          <a:pt x="549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1590;p50">
                    <a:extLst>
                      <a:ext uri="{FF2B5EF4-FFF2-40B4-BE49-F238E27FC236}">
                        <a16:creationId xmlns:a16="http://schemas.microsoft.com/office/drawing/2014/main" id="{0D2D7131-3104-46DA-8C1D-9CDD1B1770CF}"/>
                      </a:ext>
                    </a:extLst>
                  </p:cNvPr>
                  <p:cNvSpPr/>
                  <p:nvPr/>
                </p:nvSpPr>
                <p:spPr>
                  <a:xfrm>
                    <a:off x="4858117" y="2871367"/>
                    <a:ext cx="877467" cy="8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69" h="435" extrusionOk="0">
                        <a:moveTo>
                          <a:pt x="23818" y="1"/>
                        </a:moveTo>
                        <a:cubicBezTo>
                          <a:pt x="10675" y="1"/>
                          <a:pt x="1" y="101"/>
                          <a:pt x="1" y="201"/>
                        </a:cubicBezTo>
                        <a:cubicBezTo>
                          <a:pt x="1" y="334"/>
                          <a:pt x="10675" y="434"/>
                          <a:pt x="23818" y="434"/>
                        </a:cubicBezTo>
                        <a:cubicBezTo>
                          <a:pt x="36994" y="434"/>
                          <a:pt x="47668" y="334"/>
                          <a:pt x="47668" y="201"/>
                        </a:cubicBezTo>
                        <a:cubicBezTo>
                          <a:pt x="47668" y="101"/>
                          <a:pt x="36994" y="1"/>
                          <a:pt x="23818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5" name="Google Shape;1591;p50">
                    <a:extLst>
                      <a:ext uri="{FF2B5EF4-FFF2-40B4-BE49-F238E27FC236}">
                        <a16:creationId xmlns:a16="http://schemas.microsoft.com/office/drawing/2014/main" id="{6539DA73-AA55-4388-A017-58A479611EFE}"/>
                      </a:ext>
                    </a:extLst>
                  </p:cNvPr>
                  <p:cNvSpPr/>
                  <p:nvPr/>
                </p:nvSpPr>
                <p:spPr>
                  <a:xfrm>
                    <a:off x="2939908" y="2631296"/>
                    <a:ext cx="889745" cy="139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36" h="76055" extrusionOk="0">
                        <a:moveTo>
                          <a:pt x="1" y="0"/>
                        </a:moveTo>
                        <a:lnTo>
                          <a:pt x="201" y="76055"/>
                        </a:lnTo>
                        <a:lnTo>
                          <a:pt x="48335" y="76055"/>
                        </a:lnTo>
                        <a:lnTo>
                          <a:pt x="48135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1592;p50">
                    <a:extLst>
                      <a:ext uri="{FF2B5EF4-FFF2-40B4-BE49-F238E27FC236}">
                        <a16:creationId xmlns:a16="http://schemas.microsoft.com/office/drawing/2014/main" id="{F4AE1CC4-87D9-4889-BE3A-F6D3E0FA45CE}"/>
                      </a:ext>
                    </a:extLst>
                  </p:cNvPr>
                  <p:cNvSpPr/>
                  <p:nvPr/>
                </p:nvSpPr>
                <p:spPr>
                  <a:xfrm>
                    <a:off x="3382627" y="2631296"/>
                    <a:ext cx="443345" cy="1399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5" h="76055" extrusionOk="0">
                        <a:moveTo>
                          <a:pt x="0" y="0"/>
                        </a:moveTo>
                        <a:lnTo>
                          <a:pt x="0" y="76055"/>
                        </a:lnTo>
                        <a:lnTo>
                          <a:pt x="24084" y="76055"/>
                        </a:lnTo>
                        <a:lnTo>
                          <a:pt x="24084" y="0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7" name="Google Shape;1593;p50">
                    <a:extLst>
                      <a:ext uri="{FF2B5EF4-FFF2-40B4-BE49-F238E27FC236}">
                        <a16:creationId xmlns:a16="http://schemas.microsoft.com/office/drawing/2014/main" id="{98B0EB6F-BFA0-431A-A330-7DE48973E306}"/>
                      </a:ext>
                    </a:extLst>
                  </p:cNvPr>
                  <p:cNvSpPr/>
                  <p:nvPr/>
                </p:nvSpPr>
                <p:spPr>
                  <a:xfrm>
                    <a:off x="3041223" y="2355589"/>
                    <a:ext cx="312559" cy="27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80" h="14979" extrusionOk="0">
                        <a:moveTo>
                          <a:pt x="1" y="1"/>
                        </a:moveTo>
                        <a:lnTo>
                          <a:pt x="1" y="14978"/>
                        </a:lnTo>
                        <a:lnTo>
                          <a:pt x="16980" y="14978"/>
                        </a:lnTo>
                        <a:lnTo>
                          <a:pt x="16980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8" name="Google Shape;1594;p50">
                    <a:extLst>
                      <a:ext uri="{FF2B5EF4-FFF2-40B4-BE49-F238E27FC236}">
                        <a16:creationId xmlns:a16="http://schemas.microsoft.com/office/drawing/2014/main" id="{5473362B-E209-428B-A9CD-C71C46131B33}"/>
                      </a:ext>
                    </a:extLst>
                  </p:cNvPr>
                  <p:cNvSpPr/>
                  <p:nvPr/>
                </p:nvSpPr>
                <p:spPr>
                  <a:xfrm>
                    <a:off x="3279471" y="2355589"/>
                    <a:ext cx="74311" cy="27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7" h="14979" extrusionOk="0">
                        <a:moveTo>
                          <a:pt x="0" y="1"/>
                        </a:moveTo>
                        <a:lnTo>
                          <a:pt x="0" y="14978"/>
                        </a:lnTo>
                        <a:lnTo>
                          <a:pt x="4037" y="14978"/>
                        </a:lnTo>
                        <a:lnTo>
                          <a:pt x="4037" y="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9" name="Google Shape;1595;p50">
                    <a:extLst>
                      <a:ext uri="{FF2B5EF4-FFF2-40B4-BE49-F238E27FC236}">
                        <a16:creationId xmlns:a16="http://schemas.microsoft.com/office/drawing/2014/main" id="{0ECEE451-18AE-4881-87D2-766E9284E53E}"/>
                      </a:ext>
                    </a:extLst>
                  </p:cNvPr>
                  <p:cNvSpPr/>
                  <p:nvPr/>
                </p:nvSpPr>
                <p:spPr>
                  <a:xfrm>
                    <a:off x="2866241" y="2615319"/>
                    <a:ext cx="985519" cy="159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39" h="869" extrusionOk="0">
                        <a:moveTo>
                          <a:pt x="0" y="1"/>
                        </a:moveTo>
                        <a:lnTo>
                          <a:pt x="0" y="868"/>
                        </a:lnTo>
                        <a:lnTo>
                          <a:pt x="53538" y="868"/>
                        </a:lnTo>
                        <a:lnTo>
                          <a:pt x="5353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0" name="Google Shape;1596;p50">
                    <a:extLst>
                      <a:ext uri="{FF2B5EF4-FFF2-40B4-BE49-F238E27FC236}">
                        <a16:creationId xmlns:a16="http://schemas.microsoft.com/office/drawing/2014/main" id="{7B57AC3E-50F9-4E07-BA9C-6ED7BFD16E70}"/>
                      </a:ext>
                    </a:extLst>
                  </p:cNvPr>
                  <p:cNvSpPr/>
                  <p:nvPr/>
                </p:nvSpPr>
                <p:spPr>
                  <a:xfrm>
                    <a:off x="3114908" y="2751645"/>
                    <a:ext cx="74937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1" h="8607" extrusionOk="0">
                        <a:moveTo>
                          <a:pt x="1" y="0"/>
                        </a:moveTo>
                        <a:lnTo>
                          <a:pt x="1" y="8606"/>
                        </a:lnTo>
                        <a:lnTo>
                          <a:pt x="4070" y="8606"/>
                        </a:lnTo>
                        <a:lnTo>
                          <a:pt x="40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1" name="Google Shape;1597;p50">
                    <a:extLst>
                      <a:ext uri="{FF2B5EF4-FFF2-40B4-BE49-F238E27FC236}">
                        <a16:creationId xmlns:a16="http://schemas.microsoft.com/office/drawing/2014/main" id="{534E282C-8F70-450C-AF15-F9C8EC870EDA}"/>
                      </a:ext>
                    </a:extLst>
                  </p:cNvPr>
                  <p:cNvSpPr/>
                  <p:nvPr/>
                </p:nvSpPr>
                <p:spPr>
                  <a:xfrm>
                    <a:off x="2939908" y="2969000"/>
                    <a:ext cx="442737" cy="6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5" extrusionOk="0">
                        <a:moveTo>
                          <a:pt x="12043" y="1"/>
                        </a:moveTo>
                        <a:cubicBezTo>
                          <a:pt x="5405" y="1"/>
                          <a:pt x="1" y="67"/>
                          <a:pt x="1" y="167"/>
                        </a:cubicBezTo>
                        <a:cubicBezTo>
                          <a:pt x="1" y="234"/>
                          <a:pt x="5405" y="334"/>
                          <a:pt x="12043" y="334"/>
                        </a:cubicBezTo>
                        <a:cubicBezTo>
                          <a:pt x="18681" y="334"/>
                          <a:pt x="24051" y="234"/>
                          <a:pt x="24051" y="167"/>
                        </a:cubicBezTo>
                        <a:cubicBezTo>
                          <a:pt x="24051" y="67"/>
                          <a:pt x="18681" y="1"/>
                          <a:pt x="12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1598;p50">
                    <a:extLst>
                      <a:ext uri="{FF2B5EF4-FFF2-40B4-BE49-F238E27FC236}">
                        <a16:creationId xmlns:a16="http://schemas.microsoft.com/office/drawing/2014/main" id="{B4BE94E8-FD27-40B1-A342-26605ED348FC}"/>
                      </a:ext>
                    </a:extLst>
                  </p:cNvPr>
                  <p:cNvSpPr/>
                  <p:nvPr/>
                </p:nvSpPr>
                <p:spPr>
                  <a:xfrm>
                    <a:off x="3561309" y="2751645"/>
                    <a:ext cx="75544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8607" extrusionOk="0">
                        <a:moveTo>
                          <a:pt x="0" y="0"/>
                        </a:moveTo>
                        <a:lnTo>
                          <a:pt x="0" y="8606"/>
                        </a:lnTo>
                        <a:lnTo>
                          <a:pt x="4103" y="8606"/>
                        </a:lnTo>
                        <a:lnTo>
                          <a:pt x="4103" y="0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1599;p50">
                    <a:extLst>
                      <a:ext uri="{FF2B5EF4-FFF2-40B4-BE49-F238E27FC236}">
                        <a16:creationId xmlns:a16="http://schemas.microsoft.com/office/drawing/2014/main" id="{9ADC8EB9-214C-4F94-A3FF-81100E4D43AD}"/>
                      </a:ext>
                    </a:extLst>
                  </p:cNvPr>
                  <p:cNvSpPr/>
                  <p:nvPr/>
                </p:nvSpPr>
                <p:spPr>
                  <a:xfrm>
                    <a:off x="3386916" y="2969000"/>
                    <a:ext cx="442737" cy="6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5" extrusionOk="0">
                        <a:moveTo>
                          <a:pt x="12010" y="1"/>
                        </a:moveTo>
                        <a:cubicBezTo>
                          <a:pt x="5371" y="1"/>
                          <a:pt x="1" y="67"/>
                          <a:pt x="1" y="167"/>
                        </a:cubicBezTo>
                        <a:cubicBezTo>
                          <a:pt x="1" y="234"/>
                          <a:pt x="5371" y="334"/>
                          <a:pt x="12010" y="334"/>
                        </a:cubicBezTo>
                        <a:cubicBezTo>
                          <a:pt x="18648" y="334"/>
                          <a:pt x="24051" y="234"/>
                          <a:pt x="24051" y="167"/>
                        </a:cubicBezTo>
                        <a:cubicBezTo>
                          <a:pt x="24051" y="67"/>
                          <a:pt x="18681" y="1"/>
                          <a:pt x="12010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1600;p50">
                    <a:extLst>
                      <a:ext uri="{FF2B5EF4-FFF2-40B4-BE49-F238E27FC236}">
                        <a16:creationId xmlns:a16="http://schemas.microsoft.com/office/drawing/2014/main" id="{7230A84A-77ED-4552-9A07-2DCEF3F95111}"/>
                      </a:ext>
                    </a:extLst>
                  </p:cNvPr>
                  <p:cNvSpPr/>
                  <p:nvPr/>
                </p:nvSpPr>
                <p:spPr>
                  <a:xfrm>
                    <a:off x="3561309" y="3065401"/>
                    <a:ext cx="75544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8607" extrusionOk="0">
                        <a:moveTo>
                          <a:pt x="0" y="1"/>
                        </a:moveTo>
                        <a:lnTo>
                          <a:pt x="0" y="8607"/>
                        </a:lnTo>
                        <a:lnTo>
                          <a:pt x="4103" y="8607"/>
                        </a:lnTo>
                        <a:lnTo>
                          <a:pt x="4103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1601;p50">
                    <a:extLst>
                      <a:ext uri="{FF2B5EF4-FFF2-40B4-BE49-F238E27FC236}">
                        <a16:creationId xmlns:a16="http://schemas.microsoft.com/office/drawing/2014/main" id="{B29C0514-E032-4942-A4F3-2042481982B7}"/>
                      </a:ext>
                    </a:extLst>
                  </p:cNvPr>
                  <p:cNvSpPr/>
                  <p:nvPr/>
                </p:nvSpPr>
                <p:spPr>
                  <a:xfrm>
                    <a:off x="3386916" y="3282775"/>
                    <a:ext cx="442737" cy="6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4" extrusionOk="0">
                        <a:moveTo>
                          <a:pt x="12010" y="0"/>
                        </a:moveTo>
                        <a:cubicBezTo>
                          <a:pt x="5371" y="0"/>
                          <a:pt x="1" y="67"/>
                          <a:pt x="1" y="167"/>
                        </a:cubicBezTo>
                        <a:cubicBezTo>
                          <a:pt x="1" y="267"/>
                          <a:pt x="5371" y="334"/>
                          <a:pt x="12010" y="334"/>
                        </a:cubicBezTo>
                        <a:cubicBezTo>
                          <a:pt x="18648" y="334"/>
                          <a:pt x="24051" y="267"/>
                          <a:pt x="24051" y="167"/>
                        </a:cubicBezTo>
                        <a:cubicBezTo>
                          <a:pt x="24051" y="67"/>
                          <a:pt x="18681" y="0"/>
                          <a:pt x="12010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1602;p50">
                    <a:extLst>
                      <a:ext uri="{FF2B5EF4-FFF2-40B4-BE49-F238E27FC236}">
                        <a16:creationId xmlns:a16="http://schemas.microsoft.com/office/drawing/2014/main" id="{4637DAB0-2015-4EBD-9FB8-2730C12AE048}"/>
                      </a:ext>
                    </a:extLst>
                  </p:cNvPr>
                  <p:cNvSpPr/>
                  <p:nvPr/>
                </p:nvSpPr>
                <p:spPr>
                  <a:xfrm>
                    <a:off x="3561309" y="3388986"/>
                    <a:ext cx="75544" cy="15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8608" extrusionOk="0">
                        <a:moveTo>
                          <a:pt x="0" y="1"/>
                        </a:moveTo>
                        <a:lnTo>
                          <a:pt x="0" y="8607"/>
                        </a:lnTo>
                        <a:lnTo>
                          <a:pt x="4103" y="8607"/>
                        </a:lnTo>
                        <a:lnTo>
                          <a:pt x="4103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1603;p50">
                    <a:extLst>
                      <a:ext uri="{FF2B5EF4-FFF2-40B4-BE49-F238E27FC236}">
                        <a16:creationId xmlns:a16="http://schemas.microsoft.com/office/drawing/2014/main" id="{2D03FFB8-C7AF-458E-9E9B-F0934FF49F6D}"/>
                      </a:ext>
                    </a:extLst>
                  </p:cNvPr>
                  <p:cNvSpPr/>
                  <p:nvPr/>
                </p:nvSpPr>
                <p:spPr>
                  <a:xfrm>
                    <a:off x="3386916" y="3606360"/>
                    <a:ext cx="442737" cy="5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01" extrusionOk="0">
                        <a:moveTo>
                          <a:pt x="12010" y="0"/>
                        </a:moveTo>
                        <a:cubicBezTo>
                          <a:pt x="5371" y="0"/>
                          <a:pt x="1" y="67"/>
                          <a:pt x="1" y="167"/>
                        </a:cubicBezTo>
                        <a:cubicBezTo>
                          <a:pt x="1" y="234"/>
                          <a:pt x="5371" y="301"/>
                          <a:pt x="12010" y="301"/>
                        </a:cubicBezTo>
                        <a:cubicBezTo>
                          <a:pt x="18648" y="301"/>
                          <a:pt x="24051" y="234"/>
                          <a:pt x="24051" y="167"/>
                        </a:cubicBezTo>
                        <a:cubicBezTo>
                          <a:pt x="24051" y="67"/>
                          <a:pt x="18681" y="0"/>
                          <a:pt x="12010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1604;p50">
                    <a:extLst>
                      <a:ext uri="{FF2B5EF4-FFF2-40B4-BE49-F238E27FC236}">
                        <a16:creationId xmlns:a16="http://schemas.microsoft.com/office/drawing/2014/main" id="{B0FDCC1A-26B9-4B68-BC82-24F349407A8D}"/>
                      </a:ext>
                    </a:extLst>
                  </p:cNvPr>
                  <p:cNvSpPr/>
                  <p:nvPr/>
                </p:nvSpPr>
                <p:spPr>
                  <a:xfrm>
                    <a:off x="3561309" y="3711964"/>
                    <a:ext cx="75544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8607" extrusionOk="0">
                        <a:moveTo>
                          <a:pt x="0" y="1"/>
                        </a:moveTo>
                        <a:lnTo>
                          <a:pt x="0" y="8607"/>
                        </a:lnTo>
                        <a:lnTo>
                          <a:pt x="4103" y="8607"/>
                        </a:lnTo>
                        <a:lnTo>
                          <a:pt x="4103" y="1"/>
                        </a:lnTo>
                        <a:close/>
                      </a:path>
                    </a:pathLst>
                  </a:custGeom>
                  <a:solidFill>
                    <a:srgbClr val="F5F5F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1605;p50">
                    <a:extLst>
                      <a:ext uri="{FF2B5EF4-FFF2-40B4-BE49-F238E27FC236}">
                        <a16:creationId xmlns:a16="http://schemas.microsoft.com/office/drawing/2014/main" id="{593C867F-C1BA-4E98-9278-D27F388FA734}"/>
                      </a:ext>
                    </a:extLst>
                  </p:cNvPr>
                  <p:cNvSpPr/>
                  <p:nvPr/>
                </p:nvSpPr>
                <p:spPr>
                  <a:xfrm>
                    <a:off x="3386916" y="3929946"/>
                    <a:ext cx="442737" cy="5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01" extrusionOk="0">
                        <a:moveTo>
                          <a:pt x="12010" y="1"/>
                        </a:moveTo>
                        <a:cubicBezTo>
                          <a:pt x="5371" y="1"/>
                          <a:pt x="1" y="67"/>
                          <a:pt x="1" y="167"/>
                        </a:cubicBezTo>
                        <a:cubicBezTo>
                          <a:pt x="1" y="234"/>
                          <a:pt x="5371" y="301"/>
                          <a:pt x="12010" y="301"/>
                        </a:cubicBezTo>
                        <a:cubicBezTo>
                          <a:pt x="18648" y="301"/>
                          <a:pt x="24051" y="234"/>
                          <a:pt x="24051" y="167"/>
                        </a:cubicBezTo>
                        <a:cubicBezTo>
                          <a:pt x="24051" y="34"/>
                          <a:pt x="18681" y="1"/>
                          <a:pt x="12010" y="1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1606;p50">
                    <a:extLst>
                      <a:ext uri="{FF2B5EF4-FFF2-40B4-BE49-F238E27FC236}">
                        <a16:creationId xmlns:a16="http://schemas.microsoft.com/office/drawing/2014/main" id="{5A396F07-5D6F-4225-8E3F-49BA73886311}"/>
                      </a:ext>
                    </a:extLst>
                  </p:cNvPr>
                  <p:cNvSpPr/>
                  <p:nvPr/>
                </p:nvSpPr>
                <p:spPr>
                  <a:xfrm>
                    <a:off x="3114908" y="3070315"/>
                    <a:ext cx="74937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1" h="8607" extrusionOk="0">
                        <a:moveTo>
                          <a:pt x="1" y="1"/>
                        </a:moveTo>
                        <a:lnTo>
                          <a:pt x="1" y="8607"/>
                        </a:lnTo>
                        <a:lnTo>
                          <a:pt x="4070" y="8607"/>
                        </a:lnTo>
                        <a:lnTo>
                          <a:pt x="407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1607;p50">
                    <a:extLst>
                      <a:ext uri="{FF2B5EF4-FFF2-40B4-BE49-F238E27FC236}">
                        <a16:creationId xmlns:a16="http://schemas.microsoft.com/office/drawing/2014/main" id="{C5C1D427-DE2D-4A77-8C57-777B98D0593F}"/>
                      </a:ext>
                    </a:extLst>
                  </p:cNvPr>
                  <p:cNvSpPr/>
                  <p:nvPr/>
                </p:nvSpPr>
                <p:spPr>
                  <a:xfrm>
                    <a:off x="2939908" y="3287671"/>
                    <a:ext cx="442737" cy="6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5" extrusionOk="0">
                        <a:moveTo>
                          <a:pt x="12043" y="1"/>
                        </a:moveTo>
                        <a:cubicBezTo>
                          <a:pt x="5405" y="1"/>
                          <a:pt x="1" y="68"/>
                          <a:pt x="1" y="168"/>
                        </a:cubicBezTo>
                        <a:cubicBezTo>
                          <a:pt x="1" y="234"/>
                          <a:pt x="5405" y="335"/>
                          <a:pt x="12043" y="335"/>
                        </a:cubicBezTo>
                        <a:cubicBezTo>
                          <a:pt x="18681" y="335"/>
                          <a:pt x="24051" y="234"/>
                          <a:pt x="24051" y="168"/>
                        </a:cubicBezTo>
                        <a:cubicBezTo>
                          <a:pt x="24051" y="68"/>
                          <a:pt x="18681" y="1"/>
                          <a:pt x="12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1608;p50">
                    <a:extLst>
                      <a:ext uri="{FF2B5EF4-FFF2-40B4-BE49-F238E27FC236}">
                        <a16:creationId xmlns:a16="http://schemas.microsoft.com/office/drawing/2014/main" id="{618B2F80-FA34-4C11-BEF5-C6E0243CEBFF}"/>
                      </a:ext>
                    </a:extLst>
                  </p:cNvPr>
                  <p:cNvSpPr/>
                  <p:nvPr/>
                </p:nvSpPr>
                <p:spPr>
                  <a:xfrm>
                    <a:off x="3114908" y="3388986"/>
                    <a:ext cx="74937" cy="15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1" h="8608" extrusionOk="0">
                        <a:moveTo>
                          <a:pt x="1" y="1"/>
                        </a:moveTo>
                        <a:lnTo>
                          <a:pt x="1" y="8607"/>
                        </a:lnTo>
                        <a:lnTo>
                          <a:pt x="4070" y="8607"/>
                        </a:lnTo>
                        <a:lnTo>
                          <a:pt x="407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1609;p50">
                    <a:extLst>
                      <a:ext uri="{FF2B5EF4-FFF2-40B4-BE49-F238E27FC236}">
                        <a16:creationId xmlns:a16="http://schemas.microsoft.com/office/drawing/2014/main" id="{94EE8D1C-0CCD-4852-A8E8-26621AC10D52}"/>
                      </a:ext>
                    </a:extLst>
                  </p:cNvPr>
                  <p:cNvSpPr/>
                  <p:nvPr/>
                </p:nvSpPr>
                <p:spPr>
                  <a:xfrm>
                    <a:off x="2939908" y="3606360"/>
                    <a:ext cx="442737" cy="6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4" extrusionOk="0">
                        <a:moveTo>
                          <a:pt x="12043" y="0"/>
                        </a:moveTo>
                        <a:cubicBezTo>
                          <a:pt x="5405" y="0"/>
                          <a:pt x="1" y="67"/>
                          <a:pt x="1" y="167"/>
                        </a:cubicBezTo>
                        <a:cubicBezTo>
                          <a:pt x="1" y="234"/>
                          <a:pt x="5405" y="334"/>
                          <a:pt x="12043" y="334"/>
                        </a:cubicBezTo>
                        <a:cubicBezTo>
                          <a:pt x="18681" y="334"/>
                          <a:pt x="24051" y="234"/>
                          <a:pt x="24051" y="167"/>
                        </a:cubicBezTo>
                        <a:cubicBezTo>
                          <a:pt x="24051" y="67"/>
                          <a:pt x="18681" y="0"/>
                          <a:pt x="120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1610;p50">
                    <a:extLst>
                      <a:ext uri="{FF2B5EF4-FFF2-40B4-BE49-F238E27FC236}">
                        <a16:creationId xmlns:a16="http://schemas.microsoft.com/office/drawing/2014/main" id="{06C93DE8-E95C-4CB3-8A4E-F5278D85EDC0}"/>
                      </a:ext>
                    </a:extLst>
                  </p:cNvPr>
                  <p:cNvSpPr/>
                  <p:nvPr/>
                </p:nvSpPr>
                <p:spPr>
                  <a:xfrm>
                    <a:off x="3114908" y="3707675"/>
                    <a:ext cx="74937" cy="158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1" h="8607" extrusionOk="0">
                        <a:moveTo>
                          <a:pt x="1" y="0"/>
                        </a:moveTo>
                        <a:lnTo>
                          <a:pt x="1" y="8606"/>
                        </a:lnTo>
                        <a:lnTo>
                          <a:pt x="4070" y="8606"/>
                        </a:lnTo>
                        <a:lnTo>
                          <a:pt x="40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1611;p50">
                    <a:extLst>
                      <a:ext uri="{FF2B5EF4-FFF2-40B4-BE49-F238E27FC236}">
                        <a16:creationId xmlns:a16="http://schemas.microsoft.com/office/drawing/2014/main" id="{BDF05604-0BC2-4A48-8454-C0282AA454BB}"/>
                      </a:ext>
                    </a:extLst>
                  </p:cNvPr>
                  <p:cNvSpPr/>
                  <p:nvPr/>
                </p:nvSpPr>
                <p:spPr>
                  <a:xfrm>
                    <a:off x="2939908" y="3925031"/>
                    <a:ext cx="442737" cy="6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2" h="335" extrusionOk="0">
                        <a:moveTo>
                          <a:pt x="12043" y="1"/>
                        </a:moveTo>
                        <a:cubicBezTo>
                          <a:pt x="5405" y="1"/>
                          <a:pt x="1" y="67"/>
                          <a:pt x="1" y="168"/>
                        </a:cubicBezTo>
                        <a:cubicBezTo>
                          <a:pt x="1" y="234"/>
                          <a:pt x="5405" y="334"/>
                          <a:pt x="12043" y="334"/>
                        </a:cubicBezTo>
                        <a:cubicBezTo>
                          <a:pt x="18681" y="334"/>
                          <a:pt x="24051" y="234"/>
                          <a:pt x="24051" y="168"/>
                        </a:cubicBezTo>
                        <a:cubicBezTo>
                          <a:pt x="24051" y="67"/>
                          <a:pt x="18681" y="1"/>
                          <a:pt x="12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1612;p50">
                    <a:extLst>
                      <a:ext uri="{FF2B5EF4-FFF2-40B4-BE49-F238E27FC236}">
                        <a16:creationId xmlns:a16="http://schemas.microsoft.com/office/drawing/2014/main" id="{0BCE0ACE-3EB6-43A6-96BE-DCF0FF8DBB4E}"/>
                      </a:ext>
                    </a:extLst>
                  </p:cNvPr>
                  <p:cNvSpPr/>
                  <p:nvPr/>
                </p:nvSpPr>
                <p:spPr>
                  <a:xfrm>
                    <a:off x="2828782" y="4029420"/>
                    <a:ext cx="3515299" cy="4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971" h="234" extrusionOk="0">
                        <a:moveTo>
                          <a:pt x="95468" y="0"/>
                        </a:moveTo>
                        <a:cubicBezTo>
                          <a:pt x="42731" y="0"/>
                          <a:pt x="0" y="34"/>
                          <a:pt x="0" y="101"/>
                        </a:cubicBezTo>
                        <a:cubicBezTo>
                          <a:pt x="0" y="167"/>
                          <a:pt x="42731" y="234"/>
                          <a:pt x="95468" y="234"/>
                        </a:cubicBezTo>
                        <a:cubicBezTo>
                          <a:pt x="148206" y="234"/>
                          <a:pt x="190970" y="167"/>
                          <a:pt x="190970" y="101"/>
                        </a:cubicBezTo>
                        <a:cubicBezTo>
                          <a:pt x="190970" y="67"/>
                          <a:pt x="148206" y="0"/>
                          <a:pt x="95468" y="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1613;p50">
                    <a:extLst>
                      <a:ext uri="{FF2B5EF4-FFF2-40B4-BE49-F238E27FC236}">
                        <a16:creationId xmlns:a16="http://schemas.microsoft.com/office/drawing/2014/main" id="{622F20CE-4AD0-4503-9B6E-6A8CBD027D05}"/>
                      </a:ext>
                    </a:extLst>
                  </p:cNvPr>
                  <p:cNvSpPr/>
                  <p:nvPr/>
                </p:nvSpPr>
                <p:spPr>
                  <a:xfrm>
                    <a:off x="4878991" y="1264135"/>
                    <a:ext cx="470367" cy="115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3" h="6291" extrusionOk="0">
                        <a:moveTo>
                          <a:pt x="15525" y="1"/>
                        </a:moveTo>
                        <a:cubicBezTo>
                          <a:pt x="14738" y="1"/>
                          <a:pt x="13925" y="302"/>
                          <a:pt x="13177" y="653"/>
                        </a:cubicBezTo>
                        <a:cubicBezTo>
                          <a:pt x="12143" y="1186"/>
                          <a:pt x="11142" y="1820"/>
                          <a:pt x="10008" y="1920"/>
                        </a:cubicBezTo>
                        <a:cubicBezTo>
                          <a:pt x="9920" y="1926"/>
                          <a:pt x="9830" y="1929"/>
                          <a:pt x="9741" y="1929"/>
                        </a:cubicBezTo>
                        <a:cubicBezTo>
                          <a:pt x="9225" y="1929"/>
                          <a:pt x="8691" y="1846"/>
                          <a:pt x="8183" y="1846"/>
                        </a:cubicBezTo>
                        <a:cubicBezTo>
                          <a:pt x="7778" y="1846"/>
                          <a:pt x="7390" y="1898"/>
                          <a:pt x="7039" y="2087"/>
                        </a:cubicBezTo>
                        <a:cubicBezTo>
                          <a:pt x="6372" y="2454"/>
                          <a:pt x="6038" y="3221"/>
                          <a:pt x="5438" y="3655"/>
                        </a:cubicBezTo>
                        <a:cubicBezTo>
                          <a:pt x="4804" y="4022"/>
                          <a:pt x="4104" y="4222"/>
                          <a:pt x="3337" y="4222"/>
                        </a:cubicBezTo>
                        <a:cubicBezTo>
                          <a:pt x="3265" y="4219"/>
                          <a:pt x="3193" y="4217"/>
                          <a:pt x="3121" y="4217"/>
                        </a:cubicBezTo>
                        <a:cubicBezTo>
                          <a:pt x="2487" y="4217"/>
                          <a:pt x="1831" y="4346"/>
                          <a:pt x="1202" y="4556"/>
                        </a:cubicBezTo>
                        <a:cubicBezTo>
                          <a:pt x="535" y="4856"/>
                          <a:pt x="1" y="5590"/>
                          <a:pt x="134" y="6290"/>
                        </a:cubicBezTo>
                        <a:lnTo>
                          <a:pt x="25386" y="6023"/>
                        </a:lnTo>
                        <a:cubicBezTo>
                          <a:pt x="25552" y="4622"/>
                          <a:pt x="23584" y="3488"/>
                          <a:pt x="22117" y="3355"/>
                        </a:cubicBezTo>
                        <a:cubicBezTo>
                          <a:pt x="21919" y="3337"/>
                          <a:pt x="21721" y="3333"/>
                          <a:pt x="21524" y="3333"/>
                        </a:cubicBezTo>
                        <a:cubicBezTo>
                          <a:pt x="21403" y="3333"/>
                          <a:pt x="21282" y="3335"/>
                          <a:pt x="21162" y="3335"/>
                        </a:cubicBezTo>
                        <a:cubicBezTo>
                          <a:pt x="20755" y="3335"/>
                          <a:pt x="20358" y="3320"/>
                          <a:pt x="19982" y="3188"/>
                        </a:cubicBezTo>
                        <a:cubicBezTo>
                          <a:pt x="18514" y="2654"/>
                          <a:pt x="17947" y="786"/>
                          <a:pt x="16513" y="186"/>
                        </a:cubicBezTo>
                        <a:cubicBezTo>
                          <a:pt x="16193" y="56"/>
                          <a:pt x="15861" y="1"/>
                          <a:pt x="15525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1614;p50">
                    <a:extLst>
                      <a:ext uri="{FF2B5EF4-FFF2-40B4-BE49-F238E27FC236}">
                        <a16:creationId xmlns:a16="http://schemas.microsoft.com/office/drawing/2014/main" id="{43574580-DA8A-44F1-84D3-1FEF336DD2D0}"/>
                      </a:ext>
                    </a:extLst>
                  </p:cNvPr>
                  <p:cNvSpPr/>
                  <p:nvPr/>
                </p:nvSpPr>
                <p:spPr>
                  <a:xfrm>
                    <a:off x="2912904" y="1262662"/>
                    <a:ext cx="480178" cy="117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86" h="6404" extrusionOk="0">
                        <a:moveTo>
                          <a:pt x="15846" y="0"/>
                        </a:moveTo>
                        <a:cubicBezTo>
                          <a:pt x="15041" y="0"/>
                          <a:pt x="14201" y="325"/>
                          <a:pt x="13477" y="699"/>
                        </a:cubicBezTo>
                        <a:cubicBezTo>
                          <a:pt x="12409" y="1200"/>
                          <a:pt x="11375" y="1867"/>
                          <a:pt x="10208" y="1934"/>
                        </a:cubicBezTo>
                        <a:cubicBezTo>
                          <a:pt x="10119" y="1940"/>
                          <a:pt x="10029" y="1942"/>
                          <a:pt x="9938" y="1942"/>
                        </a:cubicBezTo>
                        <a:cubicBezTo>
                          <a:pt x="9439" y="1942"/>
                          <a:pt x="8916" y="1866"/>
                          <a:pt x="8416" y="1866"/>
                        </a:cubicBezTo>
                        <a:cubicBezTo>
                          <a:pt x="7985" y="1866"/>
                          <a:pt x="7571" y="1923"/>
                          <a:pt x="7205" y="2134"/>
                        </a:cubicBezTo>
                        <a:cubicBezTo>
                          <a:pt x="6538" y="2501"/>
                          <a:pt x="6171" y="3268"/>
                          <a:pt x="5571" y="3702"/>
                        </a:cubicBezTo>
                        <a:cubicBezTo>
                          <a:pt x="4937" y="4102"/>
                          <a:pt x="4170" y="4302"/>
                          <a:pt x="3436" y="4302"/>
                        </a:cubicBezTo>
                        <a:cubicBezTo>
                          <a:pt x="3361" y="4299"/>
                          <a:pt x="3286" y="4297"/>
                          <a:pt x="3210" y="4297"/>
                        </a:cubicBezTo>
                        <a:cubicBezTo>
                          <a:pt x="2546" y="4297"/>
                          <a:pt x="1863" y="4426"/>
                          <a:pt x="1234" y="4636"/>
                        </a:cubicBezTo>
                        <a:cubicBezTo>
                          <a:pt x="567" y="4969"/>
                          <a:pt x="0" y="5670"/>
                          <a:pt x="134" y="6403"/>
                        </a:cubicBezTo>
                        <a:lnTo>
                          <a:pt x="25885" y="6170"/>
                        </a:lnTo>
                        <a:cubicBezTo>
                          <a:pt x="26086" y="4736"/>
                          <a:pt x="24051" y="3568"/>
                          <a:pt x="22550" y="3435"/>
                        </a:cubicBezTo>
                        <a:cubicBezTo>
                          <a:pt x="22414" y="3429"/>
                          <a:pt x="22279" y="3427"/>
                          <a:pt x="22143" y="3427"/>
                        </a:cubicBezTo>
                        <a:cubicBezTo>
                          <a:pt x="21995" y="3427"/>
                          <a:pt x="21847" y="3429"/>
                          <a:pt x="21700" y="3429"/>
                        </a:cubicBezTo>
                        <a:cubicBezTo>
                          <a:pt x="21253" y="3429"/>
                          <a:pt x="20811" y="3411"/>
                          <a:pt x="20381" y="3268"/>
                        </a:cubicBezTo>
                        <a:cubicBezTo>
                          <a:pt x="18914" y="2734"/>
                          <a:pt x="18313" y="833"/>
                          <a:pt x="16846" y="199"/>
                        </a:cubicBezTo>
                        <a:cubicBezTo>
                          <a:pt x="16526" y="59"/>
                          <a:pt x="16189" y="0"/>
                          <a:pt x="1584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1615;p50">
                    <a:extLst>
                      <a:ext uri="{FF2B5EF4-FFF2-40B4-BE49-F238E27FC236}">
                        <a16:creationId xmlns:a16="http://schemas.microsoft.com/office/drawing/2014/main" id="{48C61122-A6BA-4495-8932-A282ACA9E896}"/>
                      </a:ext>
                    </a:extLst>
                  </p:cNvPr>
                  <p:cNvSpPr/>
                  <p:nvPr/>
                </p:nvSpPr>
                <p:spPr>
                  <a:xfrm>
                    <a:off x="5547662" y="1424593"/>
                    <a:ext cx="661934" cy="162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60" h="8848" extrusionOk="0">
                        <a:moveTo>
                          <a:pt x="21834" y="1"/>
                        </a:moveTo>
                        <a:cubicBezTo>
                          <a:pt x="20724" y="1"/>
                          <a:pt x="19580" y="431"/>
                          <a:pt x="18581" y="942"/>
                        </a:cubicBezTo>
                        <a:cubicBezTo>
                          <a:pt x="17146" y="1676"/>
                          <a:pt x="15712" y="2577"/>
                          <a:pt x="14077" y="2677"/>
                        </a:cubicBezTo>
                        <a:cubicBezTo>
                          <a:pt x="13941" y="2687"/>
                          <a:pt x="13804" y="2691"/>
                          <a:pt x="13665" y="2691"/>
                        </a:cubicBezTo>
                        <a:cubicBezTo>
                          <a:pt x="12976" y="2691"/>
                          <a:pt x="12264" y="2590"/>
                          <a:pt x="11581" y="2590"/>
                        </a:cubicBezTo>
                        <a:cubicBezTo>
                          <a:pt x="10992" y="2590"/>
                          <a:pt x="10424" y="2665"/>
                          <a:pt x="9908" y="2944"/>
                        </a:cubicBezTo>
                        <a:cubicBezTo>
                          <a:pt x="9007" y="3444"/>
                          <a:pt x="8507" y="4511"/>
                          <a:pt x="7673" y="5145"/>
                        </a:cubicBezTo>
                        <a:cubicBezTo>
                          <a:pt x="6806" y="5779"/>
                          <a:pt x="5772" y="5879"/>
                          <a:pt x="4737" y="5946"/>
                        </a:cubicBezTo>
                        <a:cubicBezTo>
                          <a:pt x="3737" y="5979"/>
                          <a:pt x="2669" y="6012"/>
                          <a:pt x="1702" y="6446"/>
                        </a:cubicBezTo>
                        <a:cubicBezTo>
                          <a:pt x="768" y="6846"/>
                          <a:pt x="1" y="7847"/>
                          <a:pt x="201" y="8848"/>
                        </a:cubicBezTo>
                        <a:lnTo>
                          <a:pt x="35693" y="8481"/>
                        </a:lnTo>
                        <a:cubicBezTo>
                          <a:pt x="35960" y="6513"/>
                          <a:pt x="33191" y="4912"/>
                          <a:pt x="31090" y="4745"/>
                        </a:cubicBezTo>
                        <a:cubicBezTo>
                          <a:pt x="30089" y="4645"/>
                          <a:pt x="29055" y="4812"/>
                          <a:pt x="28121" y="4478"/>
                        </a:cubicBezTo>
                        <a:cubicBezTo>
                          <a:pt x="26053" y="3778"/>
                          <a:pt x="25252" y="1109"/>
                          <a:pt x="23251" y="275"/>
                        </a:cubicBezTo>
                        <a:cubicBezTo>
                          <a:pt x="22795" y="83"/>
                          <a:pt x="22318" y="1"/>
                          <a:pt x="21834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0" name="Google Shape;1616;p50">
                    <a:extLst>
                      <a:ext uri="{FF2B5EF4-FFF2-40B4-BE49-F238E27FC236}">
                        <a16:creationId xmlns:a16="http://schemas.microsoft.com/office/drawing/2014/main" id="{103D2519-0BF8-496B-A09A-1EB8E41B1942}"/>
                      </a:ext>
                    </a:extLst>
                  </p:cNvPr>
                  <p:cNvSpPr/>
                  <p:nvPr/>
                </p:nvSpPr>
                <p:spPr>
                  <a:xfrm>
                    <a:off x="3627005" y="3021186"/>
                    <a:ext cx="300889" cy="4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46" h="235" extrusionOk="0">
                        <a:moveTo>
                          <a:pt x="8173" y="1"/>
                        </a:moveTo>
                        <a:cubicBezTo>
                          <a:pt x="3670" y="1"/>
                          <a:pt x="1" y="68"/>
                          <a:pt x="1" y="134"/>
                        </a:cubicBezTo>
                        <a:cubicBezTo>
                          <a:pt x="1" y="168"/>
                          <a:pt x="3670" y="234"/>
                          <a:pt x="8173" y="234"/>
                        </a:cubicBezTo>
                        <a:cubicBezTo>
                          <a:pt x="12676" y="234"/>
                          <a:pt x="16346" y="168"/>
                          <a:pt x="16346" y="134"/>
                        </a:cubicBezTo>
                        <a:cubicBezTo>
                          <a:pt x="16346" y="68"/>
                          <a:pt x="12710" y="1"/>
                          <a:pt x="8173" y="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298" name="Google Shape;1617;p50">
                  <a:extLst>
                    <a:ext uri="{FF2B5EF4-FFF2-40B4-BE49-F238E27FC236}">
                      <a16:creationId xmlns:a16="http://schemas.microsoft.com/office/drawing/2014/main" id="{A85331C8-27B7-4C5C-A0D3-6302FF8B5FE1}"/>
                    </a:ext>
                  </a:extLst>
                </p:cNvPr>
                <p:cNvCxnSpPr/>
                <p:nvPr/>
              </p:nvCxnSpPr>
              <p:spPr>
                <a:xfrm>
                  <a:off x="2612250" y="4029002"/>
                  <a:ext cx="3919500" cy="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rgbClr val="D0D0D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86" name="Google Shape;1618;p50">
                <a:extLst>
                  <a:ext uri="{FF2B5EF4-FFF2-40B4-BE49-F238E27FC236}">
                    <a16:creationId xmlns:a16="http://schemas.microsoft.com/office/drawing/2014/main" id="{38B6E75E-BD1A-4EE3-B968-25D305E1AB3F}"/>
                  </a:ext>
                </a:extLst>
              </p:cNvPr>
              <p:cNvGrpSpPr/>
              <p:nvPr/>
            </p:nvGrpSpPr>
            <p:grpSpPr>
              <a:xfrm>
                <a:off x="3168953" y="4241617"/>
                <a:ext cx="263430" cy="352172"/>
                <a:chOff x="3116142" y="4241617"/>
                <a:chExt cx="263430" cy="352172"/>
              </a:xfrm>
            </p:grpSpPr>
            <p:sp>
              <p:nvSpPr>
                <p:cNvPr id="291" name="Google Shape;1619;p50">
                  <a:extLst>
                    <a:ext uri="{FF2B5EF4-FFF2-40B4-BE49-F238E27FC236}">
                      <a16:creationId xmlns:a16="http://schemas.microsoft.com/office/drawing/2014/main" id="{FBD2AD00-9459-43ED-8248-6C1EEC50942F}"/>
                    </a:ext>
                  </a:extLst>
                </p:cNvPr>
                <p:cNvSpPr/>
                <p:nvPr/>
              </p:nvSpPr>
              <p:spPr>
                <a:xfrm>
                  <a:off x="3202841" y="4241617"/>
                  <a:ext cx="87693" cy="18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4" h="10226" extrusionOk="0">
                      <a:moveTo>
                        <a:pt x="2305" y="1"/>
                      </a:moveTo>
                      <a:cubicBezTo>
                        <a:pt x="794" y="1"/>
                        <a:pt x="0" y="3397"/>
                        <a:pt x="161" y="5255"/>
                      </a:cubicBezTo>
                      <a:cubicBezTo>
                        <a:pt x="261" y="6490"/>
                        <a:pt x="628" y="8858"/>
                        <a:pt x="2195" y="10226"/>
                      </a:cubicBezTo>
                      <a:cubicBezTo>
                        <a:pt x="3363" y="8758"/>
                        <a:pt x="4397" y="6856"/>
                        <a:pt x="4630" y="4988"/>
                      </a:cubicBezTo>
                      <a:cubicBezTo>
                        <a:pt x="4764" y="4021"/>
                        <a:pt x="4664" y="3054"/>
                        <a:pt x="4364" y="2120"/>
                      </a:cubicBezTo>
                      <a:cubicBezTo>
                        <a:pt x="4063" y="1186"/>
                        <a:pt x="3396" y="419"/>
                        <a:pt x="2496" y="18"/>
                      </a:cubicBezTo>
                      <a:cubicBezTo>
                        <a:pt x="2431" y="6"/>
                        <a:pt x="2367" y="1"/>
                        <a:pt x="2305" y="1"/>
                      </a:cubicBezTo>
                      <a:close/>
                    </a:path>
                  </a:pathLst>
                </a:custGeom>
                <a:solidFill>
                  <a:srgbClr val="B015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1620;p50">
                  <a:extLst>
                    <a:ext uri="{FF2B5EF4-FFF2-40B4-BE49-F238E27FC236}">
                      <a16:creationId xmlns:a16="http://schemas.microsoft.com/office/drawing/2014/main" id="{BBD9B43E-AF55-4417-B47E-D3DE763A5104}"/>
                    </a:ext>
                  </a:extLst>
                </p:cNvPr>
                <p:cNvSpPr/>
                <p:nvPr/>
              </p:nvSpPr>
              <p:spPr>
                <a:xfrm>
                  <a:off x="3272716" y="4415218"/>
                  <a:ext cx="106856" cy="7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4047" extrusionOk="0">
                      <a:moveTo>
                        <a:pt x="3799" y="0"/>
                      </a:moveTo>
                      <a:cubicBezTo>
                        <a:pt x="2874" y="0"/>
                        <a:pt x="1955" y="356"/>
                        <a:pt x="1235" y="961"/>
                      </a:cubicBezTo>
                      <a:cubicBezTo>
                        <a:pt x="401" y="1662"/>
                        <a:pt x="1" y="2796"/>
                        <a:pt x="234" y="3863"/>
                      </a:cubicBezTo>
                      <a:lnTo>
                        <a:pt x="201" y="3897"/>
                      </a:lnTo>
                      <a:cubicBezTo>
                        <a:pt x="565" y="4000"/>
                        <a:pt x="927" y="4046"/>
                        <a:pt x="1286" y="4046"/>
                      </a:cubicBezTo>
                      <a:cubicBezTo>
                        <a:pt x="2438" y="4046"/>
                        <a:pt x="3553" y="3565"/>
                        <a:pt x="4570" y="2929"/>
                      </a:cubicBezTo>
                      <a:cubicBezTo>
                        <a:pt x="5004" y="2696"/>
                        <a:pt x="5338" y="2362"/>
                        <a:pt x="5571" y="1929"/>
                      </a:cubicBezTo>
                      <a:cubicBezTo>
                        <a:pt x="5805" y="1528"/>
                        <a:pt x="5805" y="1028"/>
                        <a:pt x="5571" y="594"/>
                      </a:cubicBezTo>
                      <a:cubicBezTo>
                        <a:pt x="5259" y="251"/>
                        <a:pt x="4800" y="24"/>
                        <a:pt x="4332" y="24"/>
                      </a:cubicBezTo>
                      <a:cubicBezTo>
                        <a:pt x="4300" y="24"/>
                        <a:pt x="4269" y="25"/>
                        <a:pt x="4237" y="27"/>
                      </a:cubicBezTo>
                      <a:cubicBezTo>
                        <a:pt x="4091" y="9"/>
                        <a:pt x="3945" y="0"/>
                        <a:pt x="3799" y="0"/>
                      </a:cubicBezTo>
                      <a:close/>
                    </a:path>
                  </a:pathLst>
                </a:custGeom>
                <a:solidFill>
                  <a:srgbClr val="B015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1621;p50">
                  <a:extLst>
                    <a:ext uri="{FF2B5EF4-FFF2-40B4-BE49-F238E27FC236}">
                      <a16:creationId xmlns:a16="http://schemas.microsoft.com/office/drawing/2014/main" id="{32E59C34-3C38-4A8B-BE34-FF53CE052A5B}"/>
                    </a:ext>
                  </a:extLst>
                </p:cNvPr>
                <p:cNvSpPr/>
                <p:nvPr/>
              </p:nvSpPr>
              <p:spPr>
                <a:xfrm>
                  <a:off x="3240171" y="4449474"/>
                  <a:ext cx="92130" cy="14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7740" extrusionOk="0">
                      <a:moveTo>
                        <a:pt x="4904" y="1"/>
                      </a:moveTo>
                      <a:cubicBezTo>
                        <a:pt x="4871" y="1"/>
                        <a:pt x="4771" y="34"/>
                        <a:pt x="4637" y="68"/>
                      </a:cubicBezTo>
                      <a:cubicBezTo>
                        <a:pt x="4304" y="168"/>
                        <a:pt x="3970" y="301"/>
                        <a:pt x="3670" y="468"/>
                      </a:cubicBezTo>
                      <a:cubicBezTo>
                        <a:pt x="2669" y="1102"/>
                        <a:pt x="1869" y="1969"/>
                        <a:pt x="1302" y="3003"/>
                      </a:cubicBezTo>
                      <a:cubicBezTo>
                        <a:pt x="768" y="4037"/>
                        <a:pt x="401" y="5171"/>
                        <a:pt x="234" y="6305"/>
                      </a:cubicBezTo>
                      <a:cubicBezTo>
                        <a:pt x="167" y="6739"/>
                        <a:pt x="101" y="7073"/>
                        <a:pt x="34" y="7340"/>
                      </a:cubicBezTo>
                      <a:cubicBezTo>
                        <a:pt x="1" y="7473"/>
                        <a:pt x="1" y="7606"/>
                        <a:pt x="1" y="7740"/>
                      </a:cubicBezTo>
                      <a:cubicBezTo>
                        <a:pt x="34" y="7606"/>
                        <a:pt x="67" y="7473"/>
                        <a:pt x="101" y="7340"/>
                      </a:cubicBezTo>
                      <a:cubicBezTo>
                        <a:pt x="167" y="7106"/>
                        <a:pt x="234" y="6739"/>
                        <a:pt x="334" y="6305"/>
                      </a:cubicBezTo>
                      <a:cubicBezTo>
                        <a:pt x="534" y="5171"/>
                        <a:pt x="901" y="4071"/>
                        <a:pt x="1435" y="3070"/>
                      </a:cubicBezTo>
                      <a:cubicBezTo>
                        <a:pt x="1969" y="2036"/>
                        <a:pt x="2769" y="1168"/>
                        <a:pt x="3737" y="568"/>
                      </a:cubicBezTo>
                      <a:cubicBezTo>
                        <a:pt x="4137" y="335"/>
                        <a:pt x="4571" y="134"/>
                        <a:pt x="500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1622;p50">
                  <a:extLst>
                    <a:ext uri="{FF2B5EF4-FFF2-40B4-BE49-F238E27FC236}">
                      <a16:creationId xmlns:a16="http://schemas.microsoft.com/office/drawing/2014/main" id="{5163D98C-8BA5-4ABE-9906-9D45F6EA681E}"/>
                    </a:ext>
                  </a:extLst>
                </p:cNvPr>
                <p:cNvSpPr/>
                <p:nvPr/>
              </p:nvSpPr>
              <p:spPr>
                <a:xfrm>
                  <a:off x="3239564" y="4292900"/>
                  <a:ext cx="4933" cy="30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16346" extrusionOk="0">
                      <a:moveTo>
                        <a:pt x="67" y="1"/>
                      </a:moveTo>
                      <a:cubicBezTo>
                        <a:pt x="67" y="68"/>
                        <a:pt x="67" y="134"/>
                        <a:pt x="67" y="168"/>
                      </a:cubicBezTo>
                      <a:cubicBezTo>
                        <a:pt x="100" y="134"/>
                        <a:pt x="100" y="68"/>
                        <a:pt x="67" y="1"/>
                      </a:cubicBezTo>
                      <a:close/>
                      <a:moveTo>
                        <a:pt x="67" y="168"/>
                      </a:moveTo>
                      <a:lnTo>
                        <a:pt x="67" y="668"/>
                      </a:lnTo>
                      <a:cubicBezTo>
                        <a:pt x="100" y="1102"/>
                        <a:pt x="100" y="1702"/>
                        <a:pt x="100" y="2436"/>
                      </a:cubicBezTo>
                      <a:cubicBezTo>
                        <a:pt x="134" y="3904"/>
                        <a:pt x="134" y="5972"/>
                        <a:pt x="134" y="8273"/>
                      </a:cubicBezTo>
                      <a:cubicBezTo>
                        <a:pt x="134" y="10542"/>
                        <a:pt x="100" y="12610"/>
                        <a:pt x="67" y="14111"/>
                      </a:cubicBezTo>
                      <a:cubicBezTo>
                        <a:pt x="34" y="14845"/>
                        <a:pt x="0" y="15445"/>
                        <a:pt x="0" y="15879"/>
                      </a:cubicBezTo>
                      <a:lnTo>
                        <a:pt x="0" y="16346"/>
                      </a:lnTo>
                      <a:cubicBezTo>
                        <a:pt x="34" y="16212"/>
                        <a:pt x="34" y="16079"/>
                        <a:pt x="34" y="15879"/>
                      </a:cubicBezTo>
                      <a:cubicBezTo>
                        <a:pt x="67" y="15445"/>
                        <a:pt x="100" y="14845"/>
                        <a:pt x="134" y="14111"/>
                      </a:cubicBezTo>
                      <a:cubicBezTo>
                        <a:pt x="200" y="12610"/>
                        <a:pt x="234" y="10542"/>
                        <a:pt x="267" y="8273"/>
                      </a:cubicBezTo>
                      <a:cubicBezTo>
                        <a:pt x="267" y="6005"/>
                        <a:pt x="234" y="3937"/>
                        <a:pt x="167" y="2436"/>
                      </a:cubicBezTo>
                      <a:cubicBezTo>
                        <a:pt x="167" y="1669"/>
                        <a:pt x="134" y="1068"/>
                        <a:pt x="100" y="668"/>
                      </a:cubicBezTo>
                      <a:cubicBezTo>
                        <a:pt x="67" y="468"/>
                        <a:pt x="67" y="301"/>
                        <a:pt x="67" y="16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1623;p50">
                  <a:extLst>
                    <a:ext uri="{FF2B5EF4-FFF2-40B4-BE49-F238E27FC236}">
                      <a16:creationId xmlns:a16="http://schemas.microsoft.com/office/drawing/2014/main" id="{FA922A9E-312B-48FE-A437-3A572D3112E5}"/>
                    </a:ext>
                  </a:extLst>
                </p:cNvPr>
                <p:cNvSpPr/>
                <p:nvPr/>
              </p:nvSpPr>
              <p:spPr>
                <a:xfrm>
                  <a:off x="3116142" y="4405628"/>
                  <a:ext cx="110537" cy="104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686" extrusionOk="0">
                      <a:moveTo>
                        <a:pt x="1092" y="0"/>
                      </a:moveTo>
                      <a:cubicBezTo>
                        <a:pt x="847" y="0"/>
                        <a:pt x="617" y="60"/>
                        <a:pt x="434" y="215"/>
                      </a:cubicBezTo>
                      <a:cubicBezTo>
                        <a:pt x="0" y="615"/>
                        <a:pt x="101" y="1316"/>
                        <a:pt x="334" y="1849"/>
                      </a:cubicBezTo>
                      <a:cubicBezTo>
                        <a:pt x="1268" y="4151"/>
                        <a:pt x="3503" y="5652"/>
                        <a:pt x="5971" y="5685"/>
                      </a:cubicBezTo>
                      <a:lnTo>
                        <a:pt x="6005" y="5519"/>
                      </a:lnTo>
                      <a:cubicBezTo>
                        <a:pt x="5638" y="3250"/>
                        <a:pt x="4170" y="1282"/>
                        <a:pt x="2102" y="248"/>
                      </a:cubicBezTo>
                      <a:cubicBezTo>
                        <a:pt x="1793" y="113"/>
                        <a:pt x="1429" y="0"/>
                        <a:pt x="1092" y="0"/>
                      </a:cubicBezTo>
                      <a:close/>
                    </a:path>
                  </a:pathLst>
                </a:custGeom>
                <a:solidFill>
                  <a:srgbClr val="B015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1624;p50">
                  <a:extLst>
                    <a:ext uri="{FF2B5EF4-FFF2-40B4-BE49-F238E27FC236}">
                      <a16:creationId xmlns:a16="http://schemas.microsoft.com/office/drawing/2014/main" id="{D644E565-6D96-4082-888C-748E628DCF8B}"/>
                    </a:ext>
                  </a:extLst>
                </p:cNvPr>
                <p:cNvSpPr/>
                <p:nvPr/>
              </p:nvSpPr>
              <p:spPr>
                <a:xfrm>
                  <a:off x="3159123" y="4442737"/>
                  <a:ext cx="82907" cy="137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" h="7473" extrusionOk="0">
                      <a:moveTo>
                        <a:pt x="0" y="0"/>
                      </a:moveTo>
                      <a:cubicBezTo>
                        <a:pt x="0" y="33"/>
                        <a:pt x="467" y="234"/>
                        <a:pt x="1168" y="734"/>
                      </a:cubicBezTo>
                      <a:cubicBezTo>
                        <a:pt x="1335" y="867"/>
                        <a:pt x="1502" y="1001"/>
                        <a:pt x="1702" y="1134"/>
                      </a:cubicBezTo>
                      <a:cubicBezTo>
                        <a:pt x="1902" y="1301"/>
                        <a:pt x="2069" y="1501"/>
                        <a:pt x="2269" y="1668"/>
                      </a:cubicBezTo>
                      <a:cubicBezTo>
                        <a:pt x="2669" y="2102"/>
                        <a:pt x="3036" y="2569"/>
                        <a:pt x="3336" y="3069"/>
                      </a:cubicBezTo>
                      <a:cubicBezTo>
                        <a:pt x="3636" y="3603"/>
                        <a:pt x="3870" y="4136"/>
                        <a:pt x="4070" y="4703"/>
                      </a:cubicBezTo>
                      <a:cubicBezTo>
                        <a:pt x="4137" y="4937"/>
                        <a:pt x="4203" y="5204"/>
                        <a:pt x="4237" y="5437"/>
                      </a:cubicBezTo>
                      <a:cubicBezTo>
                        <a:pt x="4304" y="5671"/>
                        <a:pt x="4337" y="5904"/>
                        <a:pt x="4370" y="6104"/>
                      </a:cubicBezTo>
                      <a:cubicBezTo>
                        <a:pt x="4470" y="6938"/>
                        <a:pt x="4404" y="7472"/>
                        <a:pt x="4437" y="7472"/>
                      </a:cubicBezTo>
                      <a:cubicBezTo>
                        <a:pt x="4470" y="7339"/>
                        <a:pt x="4470" y="7239"/>
                        <a:pt x="4470" y="7105"/>
                      </a:cubicBezTo>
                      <a:cubicBezTo>
                        <a:pt x="4470" y="7005"/>
                        <a:pt x="4504" y="6838"/>
                        <a:pt x="4470" y="6671"/>
                      </a:cubicBezTo>
                      <a:cubicBezTo>
                        <a:pt x="4437" y="6538"/>
                        <a:pt x="4470" y="6338"/>
                        <a:pt x="4437" y="6104"/>
                      </a:cubicBezTo>
                      <a:cubicBezTo>
                        <a:pt x="4437" y="5904"/>
                        <a:pt x="4404" y="5671"/>
                        <a:pt x="4370" y="5437"/>
                      </a:cubicBezTo>
                      <a:cubicBezTo>
                        <a:pt x="4304" y="5204"/>
                        <a:pt x="4237" y="4937"/>
                        <a:pt x="4170" y="4670"/>
                      </a:cubicBezTo>
                      <a:cubicBezTo>
                        <a:pt x="4003" y="4103"/>
                        <a:pt x="3736" y="3536"/>
                        <a:pt x="3436" y="3002"/>
                      </a:cubicBezTo>
                      <a:cubicBezTo>
                        <a:pt x="3103" y="2502"/>
                        <a:pt x="2736" y="2035"/>
                        <a:pt x="2335" y="1601"/>
                      </a:cubicBezTo>
                      <a:cubicBezTo>
                        <a:pt x="2135" y="1401"/>
                        <a:pt x="1935" y="1234"/>
                        <a:pt x="1735" y="1067"/>
                      </a:cubicBezTo>
                      <a:cubicBezTo>
                        <a:pt x="1568" y="901"/>
                        <a:pt x="1368" y="767"/>
                        <a:pt x="1201" y="634"/>
                      </a:cubicBezTo>
                      <a:cubicBezTo>
                        <a:pt x="1035" y="534"/>
                        <a:pt x="868" y="434"/>
                        <a:pt x="701" y="334"/>
                      </a:cubicBezTo>
                      <a:cubicBezTo>
                        <a:pt x="601" y="267"/>
                        <a:pt x="467" y="200"/>
                        <a:pt x="334" y="133"/>
                      </a:cubicBezTo>
                      <a:cubicBezTo>
                        <a:pt x="234" y="100"/>
                        <a:pt x="134" y="33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7" name="Google Shape;1625;p50">
                <a:extLst>
                  <a:ext uri="{FF2B5EF4-FFF2-40B4-BE49-F238E27FC236}">
                    <a16:creationId xmlns:a16="http://schemas.microsoft.com/office/drawing/2014/main" id="{DB2752EF-8E6C-48BE-8513-C8CD149EE491}"/>
                  </a:ext>
                </a:extLst>
              </p:cNvPr>
              <p:cNvGrpSpPr/>
              <p:nvPr/>
            </p:nvGrpSpPr>
            <p:grpSpPr>
              <a:xfrm>
                <a:off x="5655125" y="4251760"/>
                <a:ext cx="319922" cy="348178"/>
                <a:chOff x="5602314" y="4251760"/>
                <a:chExt cx="319922" cy="348178"/>
              </a:xfrm>
            </p:grpSpPr>
            <p:sp>
              <p:nvSpPr>
                <p:cNvPr id="288" name="Google Shape;1626;p50">
                  <a:extLst>
                    <a:ext uri="{FF2B5EF4-FFF2-40B4-BE49-F238E27FC236}">
                      <a16:creationId xmlns:a16="http://schemas.microsoft.com/office/drawing/2014/main" id="{D9C15076-B62A-43F3-AA66-80406C154C36}"/>
                    </a:ext>
                  </a:extLst>
                </p:cNvPr>
                <p:cNvSpPr/>
                <p:nvPr/>
              </p:nvSpPr>
              <p:spPr>
                <a:xfrm>
                  <a:off x="5602314" y="4300282"/>
                  <a:ext cx="130196" cy="29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6279" extrusionOk="0">
                      <a:moveTo>
                        <a:pt x="1" y="0"/>
                      </a:moveTo>
                      <a:cubicBezTo>
                        <a:pt x="134" y="200"/>
                        <a:pt x="267" y="400"/>
                        <a:pt x="434" y="567"/>
                      </a:cubicBezTo>
                      <a:cubicBezTo>
                        <a:pt x="601" y="767"/>
                        <a:pt x="768" y="968"/>
                        <a:pt x="968" y="1234"/>
                      </a:cubicBezTo>
                      <a:cubicBezTo>
                        <a:pt x="1168" y="1468"/>
                        <a:pt x="1402" y="1768"/>
                        <a:pt x="1635" y="2102"/>
                      </a:cubicBezTo>
                      <a:cubicBezTo>
                        <a:pt x="2202" y="2869"/>
                        <a:pt x="2702" y="3669"/>
                        <a:pt x="3203" y="4503"/>
                      </a:cubicBezTo>
                      <a:cubicBezTo>
                        <a:pt x="4370" y="6505"/>
                        <a:pt x="5304" y="8640"/>
                        <a:pt x="5971" y="10875"/>
                      </a:cubicBezTo>
                      <a:cubicBezTo>
                        <a:pt x="6272" y="11909"/>
                        <a:pt x="6505" y="12876"/>
                        <a:pt x="6639" y="13677"/>
                      </a:cubicBezTo>
                      <a:cubicBezTo>
                        <a:pt x="6739" y="14077"/>
                        <a:pt x="6772" y="14410"/>
                        <a:pt x="6839" y="14744"/>
                      </a:cubicBezTo>
                      <a:cubicBezTo>
                        <a:pt x="6872" y="15078"/>
                        <a:pt x="6905" y="15344"/>
                        <a:pt x="6939" y="15578"/>
                      </a:cubicBezTo>
                      <a:cubicBezTo>
                        <a:pt x="6972" y="15811"/>
                        <a:pt x="7006" y="16045"/>
                        <a:pt x="7039" y="16278"/>
                      </a:cubicBezTo>
                      <a:cubicBezTo>
                        <a:pt x="7072" y="16045"/>
                        <a:pt x="7039" y="15811"/>
                        <a:pt x="7039" y="15578"/>
                      </a:cubicBezTo>
                      <a:cubicBezTo>
                        <a:pt x="7006" y="15344"/>
                        <a:pt x="7006" y="15044"/>
                        <a:pt x="6939" y="14744"/>
                      </a:cubicBezTo>
                      <a:cubicBezTo>
                        <a:pt x="6905" y="14410"/>
                        <a:pt x="6872" y="14077"/>
                        <a:pt x="6772" y="13643"/>
                      </a:cubicBezTo>
                      <a:cubicBezTo>
                        <a:pt x="6639" y="12709"/>
                        <a:pt x="6438" y="11775"/>
                        <a:pt x="6172" y="10841"/>
                      </a:cubicBezTo>
                      <a:cubicBezTo>
                        <a:pt x="5838" y="9707"/>
                        <a:pt x="5438" y="8606"/>
                        <a:pt x="4971" y="7506"/>
                      </a:cubicBezTo>
                      <a:cubicBezTo>
                        <a:pt x="4504" y="6438"/>
                        <a:pt x="3970" y="5371"/>
                        <a:pt x="3370" y="4370"/>
                      </a:cubicBezTo>
                      <a:cubicBezTo>
                        <a:pt x="2869" y="3569"/>
                        <a:pt x="2336" y="2769"/>
                        <a:pt x="1735" y="2002"/>
                      </a:cubicBezTo>
                      <a:cubicBezTo>
                        <a:pt x="1502" y="1668"/>
                        <a:pt x="1268" y="1401"/>
                        <a:pt x="1068" y="1134"/>
                      </a:cubicBezTo>
                      <a:cubicBezTo>
                        <a:pt x="868" y="901"/>
                        <a:pt x="668" y="667"/>
                        <a:pt x="501" y="501"/>
                      </a:cubicBezTo>
                      <a:cubicBezTo>
                        <a:pt x="367" y="334"/>
                        <a:pt x="201" y="167"/>
                        <a:pt x="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1627;p50">
                  <a:extLst>
                    <a:ext uri="{FF2B5EF4-FFF2-40B4-BE49-F238E27FC236}">
                      <a16:creationId xmlns:a16="http://schemas.microsoft.com/office/drawing/2014/main" id="{4C5A7293-9E23-4DCA-B46C-F54D76E69F51}"/>
                    </a:ext>
                  </a:extLst>
                </p:cNvPr>
                <p:cNvSpPr/>
                <p:nvPr/>
              </p:nvSpPr>
              <p:spPr>
                <a:xfrm>
                  <a:off x="5751525" y="4251760"/>
                  <a:ext cx="111770" cy="342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2" h="18581" extrusionOk="0">
                      <a:moveTo>
                        <a:pt x="6071" y="1"/>
                      </a:moveTo>
                      <a:cubicBezTo>
                        <a:pt x="6005" y="1"/>
                        <a:pt x="5938" y="34"/>
                        <a:pt x="5871" y="68"/>
                      </a:cubicBezTo>
                      <a:cubicBezTo>
                        <a:pt x="5771" y="168"/>
                        <a:pt x="5571" y="234"/>
                        <a:pt x="5371" y="401"/>
                      </a:cubicBezTo>
                      <a:cubicBezTo>
                        <a:pt x="4770" y="835"/>
                        <a:pt x="4203" y="1335"/>
                        <a:pt x="3736" y="1869"/>
                      </a:cubicBezTo>
                      <a:cubicBezTo>
                        <a:pt x="2135" y="3704"/>
                        <a:pt x="1034" y="5939"/>
                        <a:pt x="601" y="8340"/>
                      </a:cubicBezTo>
                      <a:cubicBezTo>
                        <a:pt x="134" y="10742"/>
                        <a:pt x="0" y="13177"/>
                        <a:pt x="200" y="15579"/>
                      </a:cubicBezTo>
                      <a:cubicBezTo>
                        <a:pt x="234" y="16513"/>
                        <a:pt x="301" y="17247"/>
                        <a:pt x="334" y="17780"/>
                      </a:cubicBezTo>
                      <a:cubicBezTo>
                        <a:pt x="367" y="18014"/>
                        <a:pt x="401" y="18214"/>
                        <a:pt x="401" y="18381"/>
                      </a:cubicBezTo>
                      <a:cubicBezTo>
                        <a:pt x="401" y="18447"/>
                        <a:pt x="434" y="18514"/>
                        <a:pt x="434" y="18581"/>
                      </a:cubicBezTo>
                      <a:cubicBezTo>
                        <a:pt x="434" y="18514"/>
                        <a:pt x="434" y="18447"/>
                        <a:pt x="434" y="18381"/>
                      </a:cubicBezTo>
                      <a:lnTo>
                        <a:pt x="434" y="17780"/>
                      </a:lnTo>
                      <a:cubicBezTo>
                        <a:pt x="401" y="17213"/>
                        <a:pt x="401" y="16479"/>
                        <a:pt x="334" y="15579"/>
                      </a:cubicBezTo>
                      <a:cubicBezTo>
                        <a:pt x="234" y="13177"/>
                        <a:pt x="367" y="10775"/>
                        <a:pt x="801" y="8407"/>
                      </a:cubicBezTo>
                      <a:cubicBezTo>
                        <a:pt x="1268" y="6039"/>
                        <a:pt x="2302" y="3837"/>
                        <a:pt x="3836" y="1969"/>
                      </a:cubicBezTo>
                      <a:cubicBezTo>
                        <a:pt x="4337" y="1402"/>
                        <a:pt x="4870" y="902"/>
                        <a:pt x="5438" y="468"/>
                      </a:cubicBezTo>
                      <a:cubicBezTo>
                        <a:pt x="5671" y="335"/>
                        <a:pt x="5871" y="168"/>
                        <a:pt x="607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1628;p50">
                  <a:extLst>
                    <a:ext uri="{FF2B5EF4-FFF2-40B4-BE49-F238E27FC236}">
                      <a16:creationId xmlns:a16="http://schemas.microsoft.com/office/drawing/2014/main" id="{130BF67A-057C-4CDE-B686-95129B51F06A}"/>
                    </a:ext>
                  </a:extLst>
                </p:cNvPr>
                <p:cNvSpPr/>
                <p:nvPr/>
              </p:nvSpPr>
              <p:spPr>
                <a:xfrm>
                  <a:off x="5785284" y="4384404"/>
                  <a:ext cx="136952" cy="21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1509" extrusionOk="0">
                      <a:moveTo>
                        <a:pt x="7440" y="0"/>
                      </a:moveTo>
                      <a:lnTo>
                        <a:pt x="7440" y="0"/>
                      </a:lnTo>
                      <a:cubicBezTo>
                        <a:pt x="7239" y="33"/>
                        <a:pt x="7073" y="100"/>
                        <a:pt x="6873" y="167"/>
                      </a:cubicBezTo>
                      <a:cubicBezTo>
                        <a:pt x="6406" y="367"/>
                        <a:pt x="5905" y="601"/>
                        <a:pt x="5472" y="867"/>
                      </a:cubicBezTo>
                      <a:cubicBezTo>
                        <a:pt x="2336" y="2635"/>
                        <a:pt x="335" y="5804"/>
                        <a:pt x="34" y="9373"/>
                      </a:cubicBezTo>
                      <a:cubicBezTo>
                        <a:pt x="1" y="9907"/>
                        <a:pt x="1" y="10408"/>
                        <a:pt x="34" y="10941"/>
                      </a:cubicBezTo>
                      <a:cubicBezTo>
                        <a:pt x="68" y="11141"/>
                        <a:pt x="68" y="11342"/>
                        <a:pt x="134" y="11508"/>
                      </a:cubicBezTo>
                      <a:cubicBezTo>
                        <a:pt x="168" y="11508"/>
                        <a:pt x="68" y="10708"/>
                        <a:pt x="201" y="9373"/>
                      </a:cubicBezTo>
                      <a:cubicBezTo>
                        <a:pt x="568" y="5904"/>
                        <a:pt x="2536" y="2802"/>
                        <a:pt x="5505" y="1001"/>
                      </a:cubicBezTo>
                      <a:cubicBezTo>
                        <a:pt x="6639" y="300"/>
                        <a:pt x="7440" y="67"/>
                        <a:pt x="74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1" name="Google Shape;1630;p50">
              <a:extLst>
                <a:ext uri="{FF2B5EF4-FFF2-40B4-BE49-F238E27FC236}">
                  <a16:creationId xmlns:a16="http://schemas.microsoft.com/office/drawing/2014/main" id="{FA271357-5A16-48AB-8921-AED734704632}"/>
                </a:ext>
              </a:extLst>
            </p:cNvPr>
            <p:cNvSpPr/>
            <p:nvPr/>
          </p:nvSpPr>
          <p:spPr>
            <a:xfrm>
              <a:off x="6429907" y="2669032"/>
              <a:ext cx="206400" cy="206400"/>
            </a:xfrm>
            <a:prstGeom prst="ellipse">
              <a:avLst/>
            </a:prstGeom>
            <a:solidFill>
              <a:srgbClr val="465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633;p50">
              <a:extLst>
                <a:ext uri="{FF2B5EF4-FFF2-40B4-BE49-F238E27FC236}">
                  <a16:creationId xmlns:a16="http://schemas.microsoft.com/office/drawing/2014/main" id="{77E463FC-8C3E-4B06-9F23-FF97E88F0F53}"/>
                </a:ext>
              </a:extLst>
            </p:cNvPr>
            <p:cNvSpPr/>
            <p:nvPr/>
          </p:nvSpPr>
          <p:spPr>
            <a:xfrm>
              <a:off x="6429907" y="4033073"/>
              <a:ext cx="206400" cy="206400"/>
            </a:xfrm>
            <a:prstGeom prst="ellipse">
              <a:avLst/>
            </a:pr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1642;p50">
              <a:extLst>
                <a:ext uri="{FF2B5EF4-FFF2-40B4-BE49-F238E27FC236}">
                  <a16:creationId xmlns:a16="http://schemas.microsoft.com/office/drawing/2014/main" id="{2692D344-F664-44BF-886D-942A0523ACB6}"/>
                </a:ext>
              </a:extLst>
            </p:cNvPr>
            <p:cNvGrpSpPr/>
            <p:nvPr/>
          </p:nvGrpSpPr>
          <p:grpSpPr>
            <a:xfrm>
              <a:off x="3820431" y="2047449"/>
              <a:ext cx="480785" cy="438006"/>
              <a:chOff x="3820431" y="1503984"/>
              <a:chExt cx="480785" cy="438006"/>
            </a:xfrm>
          </p:grpSpPr>
          <p:sp>
            <p:nvSpPr>
              <p:cNvPr id="446" name="Google Shape;1643;p50">
                <a:extLst>
                  <a:ext uri="{FF2B5EF4-FFF2-40B4-BE49-F238E27FC236}">
                    <a16:creationId xmlns:a16="http://schemas.microsoft.com/office/drawing/2014/main" id="{116075A4-F88F-4C47-89DE-C6A794EA3222}"/>
                  </a:ext>
                </a:extLst>
              </p:cNvPr>
              <p:cNvSpPr/>
              <p:nvPr/>
            </p:nvSpPr>
            <p:spPr>
              <a:xfrm>
                <a:off x="3820431" y="1505475"/>
                <a:ext cx="480785" cy="435024"/>
              </a:xfrm>
              <a:custGeom>
                <a:avLst/>
                <a:gdLst/>
                <a:ahLst/>
                <a:cxnLst/>
                <a:rect l="l" t="t" r="r" b="b"/>
                <a:pathLst>
                  <a:path w="26119" h="23633" extrusionOk="0">
                    <a:moveTo>
                      <a:pt x="12886" y="0"/>
                    </a:moveTo>
                    <a:cubicBezTo>
                      <a:pt x="9633" y="0"/>
                      <a:pt x="6403" y="1340"/>
                      <a:pt x="4070" y="3920"/>
                    </a:cubicBezTo>
                    <a:cubicBezTo>
                      <a:pt x="0" y="8490"/>
                      <a:pt x="33" y="15395"/>
                      <a:pt x="4203" y="19865"/>
                    </a:cubicBezTo>
                    <a:cubicBezTo>
                      <a:pt x="6525" y="22353"/>
                      <a:pt x="9684" y="23632"/>
                      <a:pt x="12863" y="23632"/>
                    </a:cubicBezTo>
                    <a:cubicBezTo>
                      <a:pt x="15394" y="23632"/>
                      <a:pt x="17937" y="22822"/>
                      <a:pt x="20081" y="21166"/>
                    </a:cubicBezTo>
                    <a:lnTo>
                      <a:pt x="25418" y="22433"/>
                    </a:lnTo>
                    <a:lnTo>
                      <a:pt x="22916" y="18030"/>
                    </a:lnTo>
                    <a:cubicBezTo>
                      <a:pt x="26119" y="12793"/>
                      <a:pt x="24818" y="6022"/>
                      <a:pt x="19948" y="2352"/>
                    </a:cubicBezTo>
                    <a:cubicBezTo>
                      <a:pt x="17833" y="770"/>
                      <a:pt x="15353" y="0"/>
                      <a:pt x="12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1644;p50">
                <a:extLst>
                  <a:ext uri="{FF2B5EF4-FFF2-40B4-BE49-F238E27FC236}">
                    <a16:creationId xmlns:a16="http://schemas.microsoft.com/office/drawing/2014/main" id="{3F8B27A5-0AE6-493B-A357-33827779EF40}"/>
                  </a:ext>
                </a:extLst>
              </p:cNvPr>
              <p:cNvSpPr/>
              <p:nvPr/>
            </p:nvSpPr>
            <p:spPr>
              <a:xfrm>
                <a:off x="3835783" y="1503984"/>
                <a:ext cx="452548" cy="438006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23795" extrusionOk="0">
                    <a:moveTo>
                      <a:pt x="24584" y="22514"/>
                    </a:moveTo>
                    <a:lnTo>
                      <a:pt x="24584" y="22514"/>
                    </a:lnTo>
                    <a:cubicBezTo>
                      <a:pt x="24584" y="22514"/>
                      <a:pt x="24584" y="22514"/>
                      <a:pt x="24584" y="22514"/>
                    </a:cubicBezTo>
                    <a:close/>
                    <a:moveTo>
                      <a:pt x="12055" y="1"/>
                    </a:moveTo>
                    <a:cubicBezTo>
                      <a:pt x="10516" y="1"/>
                      <a:pt x="9008" y="302"/>
                      <a:pt x="7572" y="866"/>
                    </a:cubicBezTo>
                    <a:cubicBezTo>
                      <a:pt x="5838" y="1566"/>
                      <a:pt x="4270" y="2667"/>
                      <a:pt x="3036" y="4101"/>
                    </a:cubicBezTo>
                    <a:cubicBezTo>
                      <a:pt x="1801" y="5502"/>
                      <a:pt x="934" y="7170"/>
                      <a:pt x="467" y="8971"/>
                    </a:cubicBezTo>
                    <a:cubicBezTo>
                      <a:pt x="33" y="10706"/>
                      <a:pt x="0" y="12507"/>
                      <a:pt x="334" y="14242"/>
                    </a:cubicBezTo>
                    <a:cubicBezTo>
                      <a:pt x="667" y="15910"/>
                      <a:pt x="1368" y="17477"/>
                      <a:pt x="2335" y="18845"/>
                    </a:cubicBezTo>
                    <a:cubicBezTo>
                      <a:pt x="4103" y="21314"/>
                      <a:pt x="6772" y="23015"/>
                      <a:pt x="9740" y="23582"/>
                    </a:cubicBezTo>
                    <a:lnTo>
                      <a:pt x="10741" y="23749"/>
                    </a:lnTo>
                    <a:cubicBezTo>
                      <a:pt x="11075" y="23782"/>
                      <a:pt x="11408" y="23782"/>
                      <a:pt x="11742" y="23782"/>
                    </a:cubicBezTo>
                    <a:cubicBezTo>
                      <a:pt x="11892" y="23790"/>
                      <a:pt x="12044" y="23794"/>
                      <a:pt x="12198" y="23794"/>
                    </a:cubicBezTo>
                    <a:cubicBezTo>
                      <a:pt x="12659" y="23794"/>
                      <a:pt x="13134" y="23757"/>
                      <a:pt x="13610" y="23682"/>
                    </a:cubicBezTo>
                    <a:cubicBezTo>
                      <a:pt x="15660" y="23417"/>
                      <a:pt x="17613" y="22595"/>
                      <a:pt x="19239" y="21313"/>
                    </a:cubicBezTo>
                    <a:lnTo>
                      <a:pt x="19239" y="21313"/>
                    </a:lnTo>
                    <a:cubicBezTo>
                      <a:pt x="19242" y="21313"/>
                      <a:pt x="19244" y="21314"/>
                      <a:pt x="19247" y="21314"/>
                    </a:cubicBezTo>
                    <a:lnTo>
                      <a:pt x="24584" y="22514"/>
                    </a:lnTo>
                    <a:lnTo>
                      <a:pt x="24584" y="22514"/>
                    </a:lnTo>
                    <a:lnTo>
                      <a:pt x="19247" y="21147"/>
                    </a:lnTo>
                    <a:lnTo>
                      <a:pt x="19247" y="21147"/>
                    </a:lnTo>
                    <a:lnTo>
                      <a:pt x="19250" y="21156"/>
                    </a:lnTo>
                    <a:lnTo>
                      <a:pt x="19250" y="21156"/>
                    </a:lnTo>
                    <a:cubicBezTo>
                      <a:pt x="19239" y="21159"/>
                      <a:pt x="19227" y="21167"/>
                      <a:pt x="19214" y="21180"/>
                    </a:cubicBezTo>
                    <a:cubicBezTo>
                      <a:pt x="17579" y="22414"/>
                      <a:pt x="15645" y="23248"/>
                      <a:pt x="13576" y="23515"/>
                    </a:cubicBezTo>
                    <a:cubicBezTo>
                      <a:pt x="13137" y="23564"/>
                      <a:pt x="12679" y="23595"/>
                      <a:pt x="12230" y="23595"/>
                    </a:cubicBezTo>
                    <a:cubicBezTo>
                      <a:pt x="12066" y="23595"/>
                      <a:pt x="11903" y="23591"/>
                      <a:pt x="11742" y="23582"/>
                    </a:cubicBezTo>
                    <a:cubicBezTo>
                      <a:pt x="11408" y="23582"/>
                      <a:pt x="11108" y="23548"/>
                      <a:pt x="10774" y="23548"/>
                    </a:cubicBezTo>
                    <a:lnTo>
                      <a:pt x="9774" y="23382"/>
                    </a:lnTo>
                    <a:cubicBezTo>
                      <a:pt x="6838" y="22781"/>
                      <a:pt x="4236" y="21113"/>
                      <a:pt x="2502" y="18678"/>
                    </a:cubicBezTo>
                    <a:cubicBezTo>
                      <a:pt x="1534" y="17344"/>
                      <a:pt x="867" y="15810"/>
                      <a:pt x="567" y="14175"/>
                    </a:cubicBezTo>
                    <a:cubicBezTo>
                      <a:pt x="200" y="12474"/>
                      <a:pt x="267" y="10706"/>
                      <a:pt x="701" y="9005"/>
                    </a:cubicBezTo>
                    <a:cubicBezTo>
                      <a:pt x="1134" y="7237"/>
                      <a:pt x="2001" y="5602"/>
                      <a:pt x="3202" y="4235"/>
                    </a:cubicBezTo>
                    <a:cubicBezTo>
                      <a:pt x="4403" y="2834"/>
                      <a:pt x="5938" y="1733"/>
                      <a:pt x="7672" y="1032"/>
                    </a:cubicBezTo>
                    <a:cubicBezTo>
                      <a:pt x="9062" y="476"/>
                      <a:pt x="10521" y="198"/>
                      <a:pt x="11992" y="198"/>
                    </a:cubicBezTo>
                    <a:cubicBezTo>
                      <a:pt x="12287" y="198"/>
                      <a:pt x="12581" y="210"/>
                      <a:pt x="12876" y="232"/>
                    </a:cubicBezTo>
                    <a:cubicBezTo>
                      <a:pt x="14577" y="332"/>
                      <a:pt x="16212" y="832"/>
                      <a:pt x="17679" y="1633"/>
                    </a:cubicBezTo>
                    <a:cubicBezTo>
                      <a:pt x="20348" y="3100"/>
                      <a:pt x="22316" y="5536"/>
                      <a:pt x="23217" y="8438"/>
                    </a:cubicBezTo>
                    <a:cubicBezTo>
                      <a:pt x="23584" y="9672"/>
                      <a:pt x="23784" y="10939"/>
                      <a:pt x="23750" y="12207"/>
                    </a:cubicBezTo>
                    <a:cubicBezTo>
                      <a:pt x="23717" y="14275"/>
                      <a:pt x="23117" y="16310"/>
                      <a:pt x="22049" y="18045"/>
                    </a:cubicBezTo>
                    <a:cubicBezTo>
                      <a:pt x="22049" y="18078"/>
                      <a:pt x="22049" y="18078"/>
                      <a:pt x="22049" y="18111"/>
                    </a:cubicBezTo>
                    <a:lnTo>
                      <a:pt x="24584" y="22514"/>
                    </a:lnTo>
                    <a:lnTo>
                      <a:pt x="24584" y="22514"/>
                    </a:lnTo>
                    <a:cubicBezTo>
                      <a:pt x="24418" y="22182"/>
                      <a:pt x="23690" y="20858"/>
                      <a:pt x="22168" y="18079"/>
                    </a:cubicBezTo>
                    <a:lnTo>
                      <a:pt x="22168" y="18079"/>
                    </a:lnTo>
                    <a:cubicBezTo>
                      <a:pt x="23224" y="16319"/>
                      <a:pt x="23851" y="14329"/>
                      <a:pt x="23917" y="12274"/>
                    </a:cubicBezTo>
                    <a:cubicBezTo>
                      <a:pt x="23917" y="10973"/>
                      <a:pt x="23750" y="9672"/>
                      <a:pt x="23383" y="8404"/>
                    </a:cubicBezTo>
                    <a:cubicBezTo>
                      <a:pt x="22483" y="5469"/>
                      <a:pt x="20448" y="2967"/>
                      <a:pt x="17779" y="1499"/>
                    </a:cubicBezTo>
                    <a:cubicBezTo>
                      <a:pt x="16278" y="632"/>
                      <a:pt x="14610" y="165"/>
                      <a:pt x="12909" y="32"/>
                    </a:cubicBezTo>
                    <a:cubicBezTo>
                      <a:pt x="12624" y="11"/>
                      <a:pt x="12339" y="1"/>
                      <a:pt x="120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1645;p50">
                <a:extLst>
                  <a:ext uri="{FF2B5EF4-FFF2-40B4-BE49-F238E27FC236}">
                    <a16:creationId xmlns:a16="http://schemas.microsoft.com/office/drawing/2014/main" id="{3727D0EB-984A-4BC5-84C5-F0339F491A20}"/>
                  </a:ext>
                </a:extLst>
              </p:cNvPr>
              <p:cNvSpPr/>
              <p:nvPr/>
            </p:nvSpPr>
            <p:spPr>
              <a:xfrm>
                <a:off x="3941994" y="1591254"/>
                <a:ext cx="219859" cy="216656"/>
              </a:xfrm>
              <a:custGeom>
                <a:avLst/>
                <a:gdLst/>
                <a:ahLst/>
                <a:cxnLst/>
                <a:rect l="l" t="t" r="r" b="b"/>
                <a:pathLst>
                  <a:path w="11944" h="11770" extrusionOk="0">
                    <a:moveTo>
                      <a:pt x="6412" y="1"/>
                    </a:moveTo>
                    <a:cubicBezTo>
                      <a:pt x="5495" y="1"/>
                      <a:pt x="4555" y="239"/>
                      <a:pt x="3670" y="761"/>
                    </a:cubicBezTo>
                    <a:cubicBezTo>
                      <a:pt x="1" y="2963"/>
                      <a:pt x="168" y="8333"/>
                      <a:pt x="4004" y="10268"/>
                    </a:cubicBezTo>
                    <a:cubicBezTo>
                      <a:pt x="3970" y="10935"/>
                      <a:pt x="3970" y="11636"/>
                      <a:pt x="3970" y="11636"/>
                    </a:cubicBezTo>
                    <a:lnTo>
                      <a:pt x="8707" y="11769"/>
                    </a:lnTo>
                    <a:cubicBezTo>
                      <a:pt x="8707" y="11769"/>
                      <a:pt x="8740" y="11035"/>
                      <a:pt x="8774" y="10335"/>
                    </a:cubicBezTo>
                    <a:cubicBezTo>
                      <a:pt x="10608" y="9467"/>
                      <a:pt x="11809" y="7633"/>
                      <a:pt x="11843" y="5598"/>
                    </a:cubicBezTo>
                    <a:cubicBezTo>
                      <a:pt x="11944" y="2357"/>
                      <a:pt x="9298" y="1"/>
                      <a:pt x="6412" y="1"/>
                    </a:cubicBezTo>
                    <a:close/>
                  </a:path>
                </a:pathLst>
              </a:custGeom>
              <a:solidFill>
                <a:srgbClr val="FF5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1646;p50">
                <a:extLst>
                  <a:ext uri="{FF2B5EF4-FFF2-40B4-BE49-F238E27FC236}">
                    <a16:creationId xmlns:a16="http://schemas.microsoft.com/office/drawing/2014/main" id="{FEF1F04B-210A-4C9B-B651-6ACDBFE61362}"/>
                  </a:ext>
                </a:extLst>
              </p:cNvPr>
              <p:cNvSpPr/>
              <p:nvPr/>
            </p:nvSpPr>
            <p:spPr>
              <a:xfrm>
                <a:off x="4014446" y="1810340"/>
                <a:ext cx="86607" cy="1362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740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34"/>
                      <a:pt x="301" y="634"/>
                    </a:cubicBezTo>
                    <a:lnTo>
                      <a:pt x="4371" y="734"/>
                    </a:lnTo>
                    <a:cubicBezTo>
                      <a:pt x="4388" y="738"/>
                      <a:pt x="4405" y="740"/>
                      <a:pt x="4422" y="740"/>
                    </a:cubicBezTo>
                    <a:cubicBezTo>
                      <a:pt x="4564" y="740"/>
                      <a:pt x="4671" y="617"/>
                      <a:pt x="4671" y="468"/>
                    </a:cubicBezTo>
                    <a:cubicBezTo>
                      <a:pt x="4704" y="267"/>
                      <a:pt x="4571" y="134"/>
                      <a:pt x="4371" y="134"/>
                    </a:cubicBez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100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1647;p50">
                <a:extLst>
                  <a:ext uri="{FF2B5EF4-FFF2-40B4-BE49-F238E27FC236}">
                    <a16:creationId xmlns:a16="http://schemas.microsoft.com/office/drawing/2014/main" id="{70F0D0E4-A04E-4DC9-BA6D-3DB139325F35}"/>
                  </a:ext>
                </a:extLst>
              </p:cNvPr>
              <p:cNvSpPr/>
              <p:nvPr/>
            </p:nvSpPr>
            <p:spPr>
              <a:xfrm>
                <a:off x="4013839" y="1826926"/>
                <a:ext cx="86589" cy="368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2002" extrusionOk="0">
                    <a:moveTo>
                      <a:pt x="334" y="0"/>
                    </a:moveTo>
                    <a:cubicBezTo>
                      <a:pt x="167" y="0"/>
                      <a:pt x="1" y="134"/>
                      <a:pt x="1" y="300"/>
                    </a:cubicBezTo>
                    <a:cubicBezTo>
                      <a:pt x="1" y="467"/>
                      <a:pt x="134" y="601"/>
                      <a:pt x="301" y="601"/>
                    </a:cubicBezTo>
                    <a:lnTo>
                      <a:pt x="768" y="601"/>
                    </a:lnTo>
                    <a:lnTo>
                      <a:pt x="1302" y="1735"/>
                    </a:lnTo>
                    <a:cubicBezTo>
                      <a:pt x="1368" y="1868"/>
                      <a:pt x="1502" y="1968"/>
                      <a:pt x="1668" y="1968"/>
                    </a:cubicBezTo>
                    <a:lnTo>
                      <a:pt x="3103" y="2002"/>
                    </a:lnTo>
                    <a:cubicBezTo>
                      <a:pt x="3270" y="2002"/>
                      <a:pt x="3403" y="1935"/>
                      <a:pt x="3470" y="1801"/>
                    </a:cubicBezTo>
                    <a:lnTo>
                      <a:pt x="4070" y="701"/>
                    </a:lnTo>
                    <a:lnTo>
                      <a:pt x="4370" y="701"/>
                    </a:lnTo>
                    <a:cubicBezTo>
                      <a:pt x="4537" y="701"/>
                      <a:pt x="4704" y="567"/>
                      <a:pt x="4704" y="400"/>
                    </a:cubicBezTo>
                    <a:cubicBezTo>
                      <a:pt x="4671" y="234"/>
                      <a:pt x="4571" y="134"/>
                      <a:pt x="4404" y="100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100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1648;p50">
                <a:extLst>
                  <a:ext uri="{FF2B5EF4-FFF2-40B4-BE49-F238E27FC236}">
                    <a16:creationId xmlns:a16="http://schemas.microsoft.com/office/drawing/2014/main" id="{CB53940F-042E-446D-B67C-F64427555588}"/>
                  </a:ext>
                </a:extLst>
              </p:cNvPr>
              <p:cNvSpPr/>
              <p:nvPr/>
            </p:nvSpPr>
            <p:spPr>
              <a:xfrm>
                <a:off x="4049457" y="1646771"/>
                <a:ext cx="68789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185" extrusionOk="0">
                    <a:moveTo>
                      <a:pt x="3069" y="0"/>
                    </a:moveTo>
                    <a:cubicBezTo>
                      <a:pt x="2949" y="0"/>
                      <a:pt x="2833" y="31"/>
                      <a:pt x="2736" y="80"/>
                    </a:cubicBezTo>
                    <a:cubicBezTo>
                      <a:pt x="1635" y="647"/>
                      <a:pt x="801" y="1615"/>
                      <a:pt x="401" y="2782"/>
                    </a:cubicBezTo>
                    <a:cubicBezTo>
                      <a:pt x="0" y="3883"/>
                      <a:pt x="34" y="5117"/>
                      <a:pt x="534" y="6185"/>
                    </a:cubicBezTo>
                    <a:cubicBezTo>
                      <a:pt x="667" y="5784"/>
                      <a:pt x="901" y="5084"/>
                      <a:pt x="1168" y="4283"/>
                    </a:cubicBezTo>
                    <a:cubicBezTo>
                      <a:pt x="1627" y="3036"/>
                      <a:pt x="2119" y="2047"/>
                      <a:pt x="2230" y="2047"/>
                    </a:cubicBezTo>
                    <a:cubicBezTo>
                      <a:pt x="2232" y="2047"/>
                      <a:pt x="2234" y="2048"/>
                      <a:pt x="2235" y="2048"/>
                    </a:cubicBezTo>
                    <a:cubicBezTo>
                      <a:pt x="2335" y="2115"/>
                      <a:pt x="2035" y="3149"/>
                      <a:pt x="1568" y="4450"/>
                    </a:cubicBezTo>
                    <a:cubicBezTo>
                      <a:pt x="1368" y="5017"/>
                      <a:pt x="1134" y="5551"/>
                      <a:pt x="868" y="6118"/>
                    </a:cubicBezTo>
                    <a:cubicBezTo>
                      <a:pt x="1868" y="5651"/>
                      <a:pt x="2736" y="5017"/>
                      <a:pt x="3169" y="4016"/>
                    </a:cubicBezTo>
                    <a:cubicBezTo>
                      <a:pt x="3636" y="2882"/>
                      <a:pt x="3736" y="1648"/>
                      <a:pt x="3469" y="447"/>
                    </a:cubicBezTo>
                    <a:cubicBezTo>
                      <a:pt x="3436" y="280"/>
                      <a:pt x="3336" y="114"/>
                      <a:pt x="3203" y="14"/>
                    </a:cubicBezTo>
                    <a:cubicBezTo>
                      <a:pt x="3158" y="5"/>
                      <a:pt x="3113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1649;p50">
                <a:extLst>
                  <a:ext uri="{FF2B5EF4-FFF2-40B4-BE49-F238E27FC236}">
                    <a16:creationId xmlns:a16="http://schemas.microsoft.com/office/drawing/2014/main" id="{A8418D1A-8A96-40DE-8442-EE5CE4938702}"/>
                  </a:ext>
                </a:extLst>
              </p:cNvPr>
              <p:cNvSpPr/>
              <p:nvPr/>
            </p:nvSpPr>
            <p:spPr>
              <a:xfrm>
                <a:off x="4001561" y="1677862"/>
                <a:ext cx="54044" cy="7232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929" extrusionOk="0">
                    <a:moveTo>
                      <a:pt x="455" y="1"/>
                    </a:moveTo>
                    <a:cubicBezTo>
                      <a:pt x="401" y="1"/>
                      <a:pt x="351" y="9"/>
                      <a:pt x="301" y="26"/>
                    </a:cubicBezTo>
                    <a:cubicBezTo>
                      <a:pt x="201" y="92"/>
                      <a:pt x="134" y="226"/>
                      <a:pt x="134" y="326"/>
                    </a:cubicBezTo>
                    <a:cubicBezTo>
                      <a:pt x="0" y="1160"/>
                      <a:pt x="201" y="1994"/>
                      <a:pt x="701" y="2661"/>
                    </a:cubicBezTo>
                    <a:cubicBezTo>
                      <a:pt x="1168" y="3328"/>
                      <a:pt x="1868" y="3795"/>
                      <a:pt x="2669" y="3929"/>
                    </a:cubicBezTo>
                    <a:cubicBezTo>
                      <a:pt x="2469" y="3695"/>
                      <a:pt x="2202" y="3261"/>
                      <a:pt x="1868" y="2828"/>
                    </a:cubicBezTo>
                    <a:cubicBezTo>
                      <a:pt x="1335" y="2094"/>
                      <a:pt x="1001" y="1427"/>
                      <a:pt x="1068" y="1360"/>
                    </a:cubicBezTo>
                    <a:cubicBezTo>
                      <a:pt x="1070" y="1359"/>
                      <a:pt x="1072" y="1359"/>
                      <a:pt x="1074" y="1359"/>
                    </a:cubicBezTo>
                    <a:cubicBezTo>
                      <a:pt x="1158" y="1359"/>
                      <a:pt x="1582" y="1947"/>
                      <a:pt x="2102" y="2661"/>
                    </a:cubicBezTo>
                    <a:cubicBezTo>
                      <a:pt x="2335" y="2995"/>
                      <a:pt x="2569" y="3361"/>
                      <a:pt x="2736" y="3728"/>
                    </a:cubicBezTo>
                    <a:cubicBezTo>
                      <a:pt x="2936" y="3028"/>
                      <a:pt x="2836" y="2261"/>
                      <a:pt x="2502" y="1627"/>
                    </a:cubicBezTo>
                    <a:cubicBezTo>
                      <a:pt x="2069" y="893"/>
                      <a:pt x="1401" y="359"/>
                      <a:pt x="634" y="26"/>
                    </a:cubicBezTo>
                    <a:cubicBezTo>
                      <a:pt x="568" y="9"/>
                      <a:pt x="509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" name="Google Shape;1651;p50">
              <a:extLst>
                <a:ext uri="{FF2B5EF4-FFF2-40B4-BE49-F238E27FC236}">
                  <a16:creationId xmlns:a16="http://schemas.microsoft.com/office/drawing/2014/main" id="{56FDE2EF-C54D-4557-AD43-3C178ABD4A90}"/>
                </a:ext>
              </a:extLst>
            </p:cNvPr>
            <p:cNvGrpSpPr/>
            <p:nvPr/>
          </p:nvGrpSpPr>
          <p:grpSpPr>
            <a:xfrm>
              <a:off x="4045776" y="2063795"/>
              <a:ext cx="1159893" cy="3071549"/>
              <a:chOff x="4045776" y="1520330"/>
              <a:chExt cx="1159893" cy="3071549"/>
            </a:xfrm>
          </p:grpSpPr>
          <p:sp>
            <p:nvSpPr>
              <p:cNvPr id="454" name="Google Shape;1652;p50">
                <a:extLst>
                  <a:ext uri="{FF2B5EF4-FFF2-40B4-BE49-F238E27FC236}">
                    <a16:creationId xmlns:a16="http://schemas.microsoft.com/office/drawing/2014/main" id="{7B2FEE48-A54E-4D94-BB3A-8BEDE80DFA43}"/>
                  </a:ext>
                </a:extLst>
              </p:cNvPr>
              <p:cNvSpPr/>
              <p:nvPr/>
            </p:nvSpPr>
            <p:spPr>
              <a:xfrm>
                <a:off x="4171039" y="3087508"/>
                <a:ext cx="49737" cy="120367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6539" extrusionOk="0">
                    <a:moveTo>
                      <a:pt x="0" y="1"/>
                    </a:moveTo>
                    <a:lnTo>
                      <a:pt x="0" y="6539"/>
                    </a:lnTo>
                    <a:lnTo>
                      <a:pt x="2702" y="6539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1653;p50">
                <a:extLst>
                  <a:ext uri="{FF2B5EF4-FFF2-40B4-BE49-F238E27FC236}">
                    <a16:creationId xmlns:a16="http://schemas.microsoft.com/office/drawing/2014/main" id="{A3E3FBF5-5428-4F71-9CCC-E1F5AC176F67}"/>
                  </a:ext>
                </a:extLst>
              </p:cNvPr>
              <p:cNvSpPr/>
              <p:nvPr/>
            </p:nvSpPr>
            <p:spPr>
              <a:xfrm>
                <a:off x="4278483" y="3087508"/>
                <a:ext cx="49755" cy="12036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539" extrusionOk="0">
                    <a:moveTo>
                      <a:pt x="1" y="1"/>
                    </a:moveTo>
                    <a:lnTo>
                      <a:pt x="1" y="6539"/>
                    </a:lnTo>
                    <a:lnTo>
                      <a:pt x="2702" y="6539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1654;p50">
                <a:extLst>
                  <a:ext uri="{FF2B5EF4-FFF2-40B4-BE49-F238E27FC236}">
                    <a16:creationId xmlns:a16="http://schemas.microsoft.com/office/drawing/2014/main" id="{948FDB18-6474-49EB-8D32-80EA48DF2FB5}"/>
                  </a:ext>
                </a:extLst>
              </p:cNvPr>
              <p:cNvSpPr/>
              <p:nvPr/>
            </p:nvSpPr>
            <p:spPr>
              <a:xfrm>
                <a:off x="4184531" y="4070561"/>
                <a:ext cx="326678" cy="264663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14378" extrusionOk="0">
                    <a:moveTo>
                      <a:pt x="17714" y="0"/>
                    </a:moveTo>
                    <a:lnTo>
                      <a:pt x="8841" y="67"/>
                    </a:lnTo>
                    <a:lnTo>
                      <a:pt x="9241" y="9207"/>
                    </a:lnTo>
                    <a:cubicBezTo>
                      <a:pt x="9241" y="9207"/>
                      <a:pt x="101" y="12710"/>
                      <a:pt x="1" y="14377"/>
                    </a:cubicBezTo>
                    <a:lnTo>
                      <a:pt x="17747" y="14244"/>
                    </a:lnTo>
                    <a:lnTo>
                      <a:pt x="17714" y="0"/>
                    </a:lnTo>
                    <a:close/>
                  </a:path>
                </a:pathLst>
              </a:custGeom>
              <a:solidFill>
                <a:srgbClr val="100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1655;p50">
                <a:extLst>
                  <a:ext uri="{FF2B5EF4-FFF2-40B4-BE49-F238E27FC236}">
                    <a16:creationId xmlns:a16="http://schemas.microsoft.com/office/drawing/2014/main" id="{307023E7-1948-4900-83D1-0276CA287BE9}"/>
                  </a:ext>
                </a:extLst>
              </p:cNvPr>
              <p:cNvSpPr/>
              <p:nvPr/>
            </p:nvSpPr>
            <p:spPr>
              <a:xfrm>
                <a:off x="4676987" y="4070561"/>
                <a:ext cx="326678" cy="264663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14378" extrusionOk="0">
                    <a:moveTo>
                      <a:pt x="34" y="0"/>
                    </a:moveTo>
                    <a:lnTo>
                      <a:pt x="0" y="14244"/>
                    </a:lnTo>
                    <a:lnTo>
                      <a:pt x="17746" y="14377"/>
                    </a:lnTo>
                    <a:cubicBezTo>
                      <a:pt x="17680" y="12710"/>
                      <a:pt x="8506" y="9207"/>
                      <a:pt x="8506" y="9207"/>
                    </a:cubicBezTo>
                    <a:lnTo>
                      <a:pt x="8907" y="6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00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1656;p50">
                <a:extLst>
                  <a:ext uri="{FF2B5EF4-FFF2-40B4-BE49-F238E27FC236}">
                    <a16:creationId xmlns:a16="http://schemas.microsoft.com/office/drawing/2014/main" id="{8679AAF3-30CA-40C1-9C46-DB9C091C944E}"/>
                  </a:ext>
                </a:extLst>
              </p:cNvPr>
              <p:cNvSpPr/>
              <p:nvPr/>
            </p:nvSpPr>
            <p:spPr>
              <a:xfrm>
                <a:off x="4801624" y="4194406"/>
                <a:ext cx="35508" cy="791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430" extrusionOk="0">
                    <a:moveTo>
                      <a:pt x="1107" y="1"/>
                    </a:moveTo>
                    <a:cubicBezTo>
                      <a:pt x="1052" y="1"/>
                      <a:pt x="994" y="4"/>
                      <a:pt x="935" y="11"/>
                    </a:cubicBezTo>
                    <a:cubicBezTo>
                      <a:pt x="368" y="44"/>
                      <a:pt x="1" y="344"/>
                      <a:pt x="34" y="411"/>
                    </a:cubicBezTo>
                    <a:cubicBezTo>
                      <a:pt x="47" y="424"/>
                      <a:pt x="72" y="429"/>
                      <a:pt x="106" y="429"/>
                    </a:cubicBezTo>
                    <a:cubicBezTo>
                      <a:pt x="249" y="429"/>
                      <a:pt x="566" y="338"/>
                      <a:pt x="968" y="311"/>
                    </a:cubicBezTo>
                    <a:cubicBezTo>
                      <a:pt x="1043" y="306"/>
                      <a:pt x="1116" y="304"/>
                      <a:pt x="1184" y="304"/>
                    </a:cubicBezTo>
                    <a:cubicBezTo>
                      <a:pt x="1452" y="304"/>
                      <a:pt x="1664" y="334"/>
                      <a:pt x="1778" y="334"/>
                    </a:cubicBezTo>
                    <a:cubicBezTo>
                      <a:pt x="1829" y="334"/>
                      <a:pt x="1860" y="328"/>
                      <a:pt x="1869" y="311"/>
                    </a:cubicBezTo>
                    <a:cubicBezTo>
                      <a:pt x="1929" y="251"/>
                      <a:pt x="1610" y="1"/>
                      <a:pt x="11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1657;p50">
                <a:extLst>
                  <a:ext uri="{FF2B5EF4-FFF2-40B4-BE49-F238E27FC236}">
                    <a16:creationId xmlns:a16="http://schemas.microsoft.com/office/drawing/2014/main" id="{1C6C5D1E-55C8-4C5D-B35B-644F6AF4A531}"/>
                  </a:ext>
                </a:extLst>
              </p:cNvPr>
              <p:cNvSpPr/>
              <p:nvPr/>
            </p:nvSpPr>
            <p:spPr>
              <a:xfrm>
                <a:off x="4277876" y="2735667"/>
                <a:ext cx="567374" cy="1471219"/>
              </a:xfrm>
              <a:custGeom>
                <a:avLst/>
                <a:gdLst/>
                <a:ahLst/>
                <a:cxnLst/>
                <a:rect l="l" t="t" r="r" b="b"/>
                <a:pathLst>
                  <a:path w="30823" h="79925" extrusionOk="0">
                    <a:moveTo>
                      <a:pt x="24484" y="1"/>
                    </a:moveTo>
                    <a:lnTo>
                      <a:pt x="0" y="3703"/>
                    </a:lnTo>
                    <a:cubicBezTo>
                      <a:pt x="0" y="4271"/>
                      <a:pt x="3603" y="79491"/>
                      <a:pt x="3603" y="79491"/>
                    </a:cubicBezTo>
                    <a:lnTo>
                      <a:pt x="12909" y="79558"/>
                    </a:lnTo>
                    <a:lnTo>
                      <a:pt x="15945" y="15579"/>
                    </a:lnTo>
                    <a:cubicBezTo>
                      <a:pt x="15945" y="15579"/>
                      <a:pt x="19848" y="49203"/>
                      <a:pt x="19848" y="49937"/>
                    </a:cubicBezTo>
                    <a:cubicBezTo>
                      <a:pt x="19848" y="50704"/>
                      <a:pt x="20948" y="79925"/>
                      <a:pt x="20948" y="79925"/>
                    </a:cubicBezTo>
                    <a:lnTo>
                      <a:pt x="30822" y="79925"/>
                    </a:lnTo>
                    <a:lnTo>
                      <a:pt x="30822" y="10208"/>
                    </a:lnTo>
                    <a:lnTo>
                      <a:pt x="24484" y="1"/>
                    </a:lnTo>
                    <a:close/>
                  </a:path>
                </a:pathLst>
              </a:custGeom>
              <a:solidFill>
                <a:srgbClr val="96A9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1658;p50">
                <a:extLst>
                  <a:ext uri="{FF2B5EF4-FFF2-40B4-BE49-F238E27FC236}">
                    <a16:creationId xmlns:a16="http://schemas.microsoft.com/office/drawing/2014/main" id="{C0BFF5DB-0662-4EA5-B15D-4478DB01E556}"/>
                  </a:ext>
                </a:extLst>
              </p:cNvPr>
              <p:cNvSpPr/>
              <p:nvPr/>
            </p:nvSpPr>
            <p:spPr>
              <a:xfrm>
                <a:off x="4703384" y="2995397"/>
                <a:ext cx="50989" cy="121149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5815" extrusionOk="0">
                    <a:moveTo>
                      <a:pt x="1" y="1"/>
                    </a:moveTo>
                    <a:cubicBezTo>
                      <a:pt x="1" y="68"/>
                      <a:pt x="1" y="134"/>
                      <a:pt x="1" y="168"/>
                    </a:cubicBezTo>
                    <a:lnTo>
                      <a:pt x="1" y="668"/>
                    </a:lnTo>
                    <a:cubicBezTo>
                      <a:pt x="34" y="1135"/>
                      <a:pt x="67" y="1769"/>
                      <a:pt x="101" y="2603"/>
                    </a:cubicBezTo>
                    <a:cubicBezTo>
                      <a:pt x="167" y="4271"/>
                      <a:pt x="301" y="6672"/>
                      <a:pt x="434" y="9641"/>
                    </a:cubicBezTo>
                    <a:cubicBezTo>
                      <a:pt x="735" y="15612"/>
                      <a:pt x="1135" y="23818"/>
                      <a:pt x="1568" y="32891"/>
                    </a:cubicBezTo>
                    <a:cubicBezTo>
                      <a:pt x="2002" y="41998"/>
                      <a:pt x="2336" y="50204"/>
                      <a:pt x="2502" y="56174"/>
                    </a:cubicBezTo>
                    <a:cubicBezTo>
                      <a:pt x="2603" y="59143"/>
                      <a:pt x="2636" y="61578"/>
                      <a:pt x="2669" y="63246"/>
                    </a:cubicBezTo>
                    <a:lnTo>
                      <a:pt x="2669" y="65148"/>
                    </a:lnTo>
                    <a:lnTo>
                      <a:pt x="2669" y="65648"/>
                    </a:lnTo>
                    <a:lnTo>
                      <a:pt x="2669" y="65815"/>
                    </a:lnTo>
                    <a:cubicBezTo>
                      <a:pt x="2703" y="65781"/>
                      <a:pt x="2736" y="65715"/>
                      <a:pt x="2769" y="65648"/>
                    </a:cubicBezTo>
                    <a:lnTo>
                      <a:pt x="2769" y="65148"/>
                    </a:lnTo>
                    <a:lnTo>
                      <a:pt x="2769" y="63213"/>
                    </a:lnTo>
                    <a:cubicBezTo>
                      <a:pt x="2769" y="61545"/>
                      <a:pt x="2736" y="59143"/>
                      <a:pt x="2669" y="56174"/>
                    </a:cubicBezTo>
                    <a:cubicBezTo>
                      <a:pt x="2536" y="50204"/>
                      <a:pt x="2236" y="41964"/>
                      <a:pt x="1802" y="32891"/>
                    </a:cubicBezTo>
                    <a:cubicBezTo>
                      <a:pt x="1368" y="23818"/>
                      <a:pt x="935" y="15579"/>
                      <a:pt x="601" y="9641"/>
                    </a:cubicBezTo>
                    <a:cubicBezTo>
                      <a:pt x="434" y="6672"/>
                      <a:pt x="301" y="4271"/>
                      <a:pt x="201" y="2603"/>
                    </a:cubicBezTo>
                    <a:cubicBezTo>
                      <a:pt x="134" y="1769"/>
                      <a:pt x="101" y="1135"/>
                      <a:pt x="67" y="668"/>
                    </a:cubicBezTo>
                    <a:cubicBezTo>
                      <a:pt x="67" y="468"/>
                      <a:pt x="34" y="301"/>
                      <a:pt x="34" y="168"/>
                    </a:cubicBezTo>
                    <a:cubicBezTo>
                      <a:pt x="34" y="134"/>
                      <a:pt x="34" y="68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1659;p50">
                <a:extLst>
                  <a:ext uri="{FF2B5EF4-FFF2-40B4-BE49-F238E27FC236}">
                    <a16:creationId xmlns:a16="http://schemas.microsoft.com/office/drawing/2014/main" id="{94BB65CD-7F9A-4400-B142-572FC1CD9F89}"/>
                  </a:ext>
                </a:extLst>
              </p:cNvPr>
              <p:cNvSpPr/>
              <p:nvPr/>
            </p:nvSpPr>
            <p:spPr>
              <a:xfrm>
                <a:off x="4430768" y="2995397"/>
                <a:ext cx="6148" cy="120412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5415" extrusionOk="0">
                    <a:moveTo>
                      <a:pt x="267" y="1"/>
                    </a:moveTo>
                    <a:cubicBezTo>
                      <a:pt x="234" y="1"/>
                      <a:pt x="100" y="14645"/>
                      <a:pt x="67" y="32724"/>
                    </a:cubicBezTo>
                    <a:cubicBezTo>
                      <a:pt x="0" y="50771"/>
                      <a:pt x="0" y="65414"/>
                      <a:pt x="67" y="65414"/>
                    </a:cubicBezTo>
                    <a:cubicBezTo>
                      <a:pt x="100" y="65414"/>
                      <a:pt x="234" y="50771"/>
                      <a:pt x="267" y="32724"/>
                    </a:cubicBezTo>
                    <a:cubicBezTo>
                      <a:pt x="334" y="14645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1660;p50">
                <a:extLst>
                  <a:ext uri="{FF2B5EF4-FFF2-40B4-BE49-F238E27FC236}">
                    <a16:creationId xmlns:a16="http://schemas.microsoft.com/office/drawing/2014/main" id="{067CFF0E-889A-4012-9607-6877B79A55EF}"/>
                  </a:ext>
                </a:extLst>
              </p:cNvPr>
              <p:cNvSpPr/>
              <p:nvPr/>
            </p:nvSpPr>
            <p:spPr>
              <a:xfrm>
                <a:off x="4545576" y="2804437"/>
                <a:ext cx="39944" cy="164581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8941" extrusionOk="0">
                    <a:moveTo>
                      <a:pt x="34" y="1"/>
                    </a:moveTo>
                    <a:cubicBezTo>
                      <a:pt x="1" y="134"/>
                      <a:pt x="1" y="301"/>
                      <a:pt x="1" y="434"/>
                    </a:cubicBezTo>
                    <a:lnTo>
                      <a:pt x="1" y="1569"/>
                    </a:lnTo>
                    <a:cubicBezTo>
                      <a:pt x="34" y="2536"/>
                      <a:pt x="101" y="3870"/>
                      <a:pt x="168" y="5338"/>
                    </a:cubicBezTo>
                    <a:cubicBezTo>
                      <a:pt x="234" y="6672"/>
                      <a:pt x="301" y="7907"/>
                      <a:pt x="368" y="8841"/>
                    </a:cubicBezTo>
                    <a:lnTo>
                      <a:pt x="368" y="8941"/>
                    </a:lnTo>
                    <a:lnTo>
                      <a:pt x="468" y="8907"/>
                    </a:lnTo>
                    <a:cubicBezTo>
                      <a:pt x="1002" y="8740"/>
                      <a:pt x="1435" y="8574"/>
                      <a:pt x="1702" y="8474"/>
                    </a:cubicBezTo>
                    <a:cubicBezTo>
                      <a:pt x="1869" y="8407"/>
                      <a:pt x="2002" y="8340"/>
                      <a:pt x="2169" y="8273"/>
                    </a:cubicBezTo>
                    <a:cubicBezTo>
                      <a:pt x="2002" y="8273"/>
                      <a:pt x="1836" y="8307"/>
                      <a:pt x="1669" y="8374"/>
                    </a:cubicBezTo>
                    <a:cubicBezTo>
                      <a:pt x="1418" y="8467"/>
                      <a:pt x="1021" y="8591"/>
                      <a:pt x="531" y="8744"/>
                    </a:cubicBezTo>
                    <a:lnTo>
                      <a:pt x="531" y="8744"/>
                    </a:lnTo>
                    <a:cubicBezTo>
                      <a:pt x="499" y="7822"/>
                      <a:pt x="466" y="6627"/>
                      <a:pt x="401" y="5338"/>
                    </a:cubicBezTo>
                    <a:cubicBezTo>
                      <a:pt x="334" y="3870"/>
                      <a:pt x="268" y="2536"/>
                      <a:pt x="201" y="1569"/>
                    </a:cubicBezTo>
                    <a:cubicBezTo>
                      <a:pt x="168" y="1102"/>
                      <a:pt x="134" y="701"/>
                      <a:pt x="101" y="434"/>
                    </a:cubicBezTo>
                    <a:cubicBezTo>
                      <a:pt x="101" y="301"/>
                      <a:pt x="68" y="134"/>
                      <a:pt x="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1661;p50">
                <a:extLst>
                  <a:ext uri="{FF2B5EF4-FFF2-40B4-BE49-F238E27FC236}">
                    <a16:creationId xmlns:a16="http://schemas.microsoft.com/office/drawing/2014/main" id="{AC0F2CD0-0E63-43DB-A9D7-6DE400A49163}"/>
                  </a:ext>
                </a:extLst>
              </p:cNvPr>
              <p:cNvSpPr/>
              <p:nvPr/>
            </p:nvSpPr>
            <p:spPr>
              <a:xfrm>
                <a:off x="4558480" y="2805671"/>
                <a:ext cx="30023" cy="27133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474" extrusionOk="0">
                    <a:moveTo>
                      <a:pt x="768" y="1"/>
                    </a:moveTo>
                    <a:lnTo>
                      <a:pt x="768" y="1"/>
                    </a:lnTo>
                    <a:cubicBezTo>
                      <a:pt x="768" y="1"/>
                      <a:pt x="701" y="1"/>
                      <a:pt x="567" y="34"/>
                    </a:cubicBezTo>
                    <a:cubicBezTo>
                      <a:pt x="167" y="201"/>
                      <a:pt x="0" y="668"/>
                      <a:pt x="201" y="1068"/>
                    </a:cubicBezTo>
                    <a:cubicBezTo>
                      <a:pt x="351" y="1338"/>
                      <a:pt x="636" y="1473"/>
                      <a:pt x="935" y="1473"/>
                    </a:cubicBezTo>
                    <a:cubicBezTo>
                      <a:pt x="968" y="1473"/>
                      <a:pt x="1001" y="1472"/>
                      <a:pt x="1034" y="1468"/>
                    </a:cubicBezTo>
                    <a:cubicBezTo>
                      <a:pt x="1335" y="1368"/>
                      <a:pt x="1568" y="1101"/>
                      <a:pt x="1602" y="768"/>
                    </a:cubicBezTo>
                    <a:cubicBezTo>
                      <a:pt x="1631" y="387"/>
                      <a:pt x="1299" y="83"/>
                      <a:pt x="924" y="83"/>
                    </a:cubicBezTo>
                    <a:cubicBezTo>
                      <a:pt x="873" y="83"/>
                      <a:pt x="820" y="89"/>
                      <a:pt x="768" y="101"/>
                    </a:cubicBezTo>
                    <a:cubicBezTo>
                      <a:pt x="668" y="134"/>
                      <a:pt x="634" y="201"/>
                      <a:pt x="634" y="201"/>
                    </a:cubicBezTo>
                    <a:cubicBezTo>
                      <a:pt x="676" y="192"/>
                      <a:pt x="718" y="188"/>
                      <a:pt x="759" y="188"/>
                    </a:cubicBezTo>
                    <a:cubicBezTo>
                      <a:pt x="884" y="188"/>
                      <a:pt x="1009" y="226"/>
                      <a:pt x="1135" y="301"/>
                    </a:cubicBezTo>
                    <a:cubicBezTo>
                      <a:pt x="1301" y="401"/>
                      <a:pt x="1401" y="568"/>
                      <a:pt x="1368" y="768"/>
                    </a:cubicBezTo>
                    <a:cubicBezTo>
                      <a:pt x="1335" y="1001"/>
                      <a:pt x="1201" y="1201"/>
                      <a:pt x="968" y="1268"/>
                    </a:cubicBezTo>
                    <a:cubicBezTo>
                      <a:pt x="944" y="1272"/>
                      <a:pt x="920" y="1273"/>
                      <a:pt x="896" y="1273"/>
                    </a:cubicBezTo>
                    <a:cubicBezTo>
                      <a:pt x="687" y="1273"/>
                      <a:pt x="487" y="1147"/>
                      <a:pt x="367" y="968"/>
                    </a:cubicBezTo>
                    <a:cubicBezTo>
                      <a:pt x="267" y="801"/>
                      <a:pt x="267" y="601"/>
                      <a:pt x="334" y="434"/>
                    </a:cubicBezTo>
                    <a:cubicBezTo>
                      <a:pt x="501" y="101"/>
                      <a:pt x="768" y="34"/>
                      <a:pt x="7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1662;p50">
                <a:extLst>
                  <a:ext uri="{FF2B5EF4-FFF2-40B4-BE49-F238E27FC236}">
                    <a16:creationId xmlns:a16="http://schemas.microsoft.com/office/drawing/2014/main" id="{EBE212FB-DE76-4967-AE61-D3680D3F73FD}"/>
                  </a:ext>
                </a:extLst>
              </p:cNvPr>
              <p:cNvSpPr/>
              <p:nvPr/>
            </p:nvSpPr>
            <p:spPr>
              <a:xfrm>
                <a:off x="4658561" y="2795841"/>
                <a:ext cx="5541" cy="282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536" extrusionOk="0">
                    <a:moveTo>
                      <a:pt x="67" y="1"/>
                    </a:moveTo>
                    <a:cubicBezTo>
                      <a:pt x="1" y="34"/>
                      <a:pt x="1" y="368"/>
                      <a:pt x="34" y="768"/>
                    </a:cubicBezTo>
                    <a:cubicBezTo>
                      <a:pt x="67" y="1202"/>
                      <a:pt x="167" y="1535"/>
                      <a:pt x="234" y="1535"/>
                    </a:cubicBezTo>
                    <a:cubicBezTo>
                      <a:pt x="267" y="1535"/>
                      <a:pt x="301" y="1168"/>
                      <a:pt x="234" y="768"/>
                    </a:cubicBezTo>
                    <a:cubicBezTo>
                      <a:pt x="201" y="334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1663;p50">
                <a:extLst>
                  <a:ext uri="{FF2B5EF4-FFF2-40B4-BE49-F238E27FC236}">
                    <a16:creationId xmlns:a16="http://schemas.microsoft.com/office/drawing/2014/main" id="{7A0869E1-ED46-4851-8ED2-4E7A0A706494}"/>
                  </a:ext>
                </a:extLst>
              </p:cNvPr>
              <p:cNvSpPr/>
              <p:nvPr/>
            </p:nvSpPr>
            <p:spPr>
              <a:xfrm>
                <a:off x="4674521" y="2793393"/>
                <a:ext cx="4326" cy="28881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69" extrusionOk="0">
                    <a:moveTo>
                      <a:pt x="101" y="0"/>
                    </a:moveTo>
                    <a:cubicBezTo>
                      <a:pt x="34" y="0"/>
                      <a:pt x="1" y="334"/>
                      <a:pt x="1" y="801"/>
                    </a:cubicBezTo>
                    <a:cubicBezTo>
                      <a:pt x="1" y="1235"/>
                      <a:pt x="68" y="1568"/>
                      <a:pt x="101" y="1568"/>
                    </a:cubicBezTo>
                    <a:cubicBezTo>
                      <a:pt x="168" y="1568"/>
                      <a:pt x="234" y="1235"/>
                      <a:pt x="234" y="801"/>
                    </a:cubicBezTo>
                    <a:cubicBezTo>
                      <a:pt x="234" y="3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1664;p50">
                <a:extLst>
                  <a:ext uri="{FF2B5EF4-FFF2-40B4-BE49-F238E27FC236}">
                    <a16:creationId xmlns:a16="http://schemas.microsoft.com/office/drawing/2014/main" id="{2F480D89-9C6D-434E-A8FC-C3F1AA47B6DB}"/>
                  </a:ext>
                </a:extLst>
              </p:cNvPr>
              <p:cNvSpPr/>
              <p:nvPr/>
            </p:nvSpPr>
            <p:spPr>
              <a:xfrm>
                <a:off x="4428302" y="2798915"/>
                <a:ext cx="6167" cy="3317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802" extrusionOk="0">
                    <a:moveTo>
                      <a:pt x="67" y="1"/>
                    </a:moveTo>
                    <a:cubicBezTo>
                      <a:pt x="1" y="301"/>
                      <a:pt x="1" y="601"/>
                      <a:pt x="67" y="935"/>
                    </a:cubicBezTo>
                    <a:cubicBezTo>
                      <a:pt x="101" y="1435"/>
                      <a:pt x="201" y="1802"/>
                      <a:pt x="268" y="1802"/>
                    </a:cubicBezTo>
                    <a:cubicBezTo>
                      <a:pt x="334" y="1502"/>
                      <a:pt x="334" y="1201"/>
                      <a:pt x="268" y="901"/>
                    </a:cubicBezTo>
                    <a:cubicBezTo>
                      <a:pt x="268" y="601"/>
                      <a:pt x="201" y="267"/>
                      <a:pt x="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1665;p50">
                <a:extLst>
                  <a:ext uri="{FF2B5EF4-FFF2-40B4-BE49-F238E27FC236}">
                    <a16:creationId xmlns:a16="http://schemas.microsoft.com/office/drawing/2014/main" id="{5A72FED4-E05C-479D-9587-335ADA1C70CD}"/>
                  </a:ext>
                </a:extLst>
              </p:cNvPr>
              <p:cNvSpPr/>
              <p:nvPr/>
            </p:nvSpPr>
            <p:spPr>
              <a:xfrm>
                <a:off x="4444261" y="2798915"/>
                <a:ext cx="6167" cy="3501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902" extrusionOk="0">
                    <a:moveTo>
                      <a:pt x="268" y="1"/>
                    </a:moveTo>
                    <a:cubicBezTo>
                      <a:pt x="68" y="267"/>
                      <a:pt x="1" y="634"/>
                      <a:pt x="68" y="968"/>
                    </a:cubicBezTo>
                    <a:cubicBezTo>
                      <a:pt x="34" y="1268"/>
                      <a:pt x="134" y="1602"/>
                      <a:pt x="335" y="1902"/>
                    </a:cubicBezTo>
                    <a:cubicBezTo>
                      <a:pt x="335" y="1568"/>
                      <a:pt x="335" y="1268"/>
                      <a:pt x="268" y="935"/>
                    </a:cubicBezTo>
                    <a:cubicBezTo>
                      <a:pt x="301" y="634"/>
                      <a:pt x="301" y="301"/>
                      <a:pt x="2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1666;p50">
                <a:extLst>
                  <a:ext uri="{FF2B5EF4-FFF2-40B4-BE49-F238E27FC236}">
                    <a16:creationId xmlns:a16="http://schemas.microsoft.com/office/drawing/2014/main" id="{91974664-3B93-4D65-BE99-8D102036E45E}"/>
                  </a:ext>
                </a:extLst>
              </p:cNvPr>
              <p:cNvSpPr/>
              <p:nvPr/>
            </p:nvSpPr>
            <p:spPr>
              <a:xfrm>
                <a:off x="4457772" y="1524159"/>
                <a:ext cx="163974" cy="94633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5141" extrusionOk="0">
                    <a:moveTo>
                      <a:pt x="4275" y="0"/>
                    </a:moveTo>
                    <a:cubicBezTo>
                      <a:pt x="3623" y="0"/>
                      <a:pt x="2971" y="144"/>
                      <a:pt x="2369" y="437"/>
                    </a:cubicBezTo>
                    <a:cubicBezTo>
                      <a:pt x="1135" y="1070"/>
                      <a:pt x="168" y="1871"/>
                      <a:pt x="1" y="3272"/>
                    </a:cubicBezTo>
                    <a:lnTo>
                      <a:pt x="1435" y="5140"/>
                    </a:lnTo>
                    <a:lnTo>
                      <a:pt x="8907" y="1971"/>
                    </a:lnTo>
                    <a:cubicBezTo>
                      <a:pt x="7973" y="1804"/>
                      <a:pt x="7273" y="1037"/>
                      <a:pt x="6472" y="570"/>
                    </a:cubicBezTo>
                    <a:cubicBezTo>
                      <a:pt x="5791" y="194"/>
                      <a:pt x="5033" y="0"/>
                      <a:pt x="42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1667;p50">
                <a:extLst>
                  <a:ext uri="{FF2B5EF4-FFF2-40B4-BE49-F238E27FC236}">
                    <a16:creationId xmlns:a16="http://schemas.microsoft.com/office/drawing/2014/main" id="{E5BB797E-9070-4D71-9BF3-DD0FEB0212A3}"/>
                  </a:ext>
                </a:extLst>
              </p:cNvPr>
              <p:cNvSpPr/>
              <p:nvPr/>
            </p:nvSpPr>
            <p:spPr>
              <a:xfrm>
                <a:off x="4416024" y="1559778"/>
                <a:ext cx="270811" cy="542672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29481" extrusionOk="0">
                    <a:moveTo>
                      <a:pt x="6665" y="0"/>
                    </a:moveTo>
                    <a:cubicBezTo>
                      <a:pt x="6601" y="0"/>
                      <a:pt x="6536" y="1"/>
                      <a:pt x="6472" y="3"/>
                    </a:cubicBezTo>
                    <a:lnTo>
                      <a:pt x="6072" y="3"/>
                    </a:lnTo>
                    <a:cubicBezTo>
                      <a:pt x="2002" y="336"/>
                      <a:pt x="1" y="3972"/>
                      <a:pt x="468" y="8042"/>
                    </a:cubicBezTo>
                    <a:lnTo>
                      <a:pt x="1768" y="23520"/>
                    </a:lnTo>
                    <a:cubicBezTo>
                      <a:pt x="1986" y="25978"/>
                      <a:pt x="2755" y="29480"/>
                      <a:pt x="6214" y="29480"/>
                    </a:cubicBezTo>
                    <a:cubicBezTo>
                      <a:pt x="6464" y="29480"/>
                      <a:pt x="6727" y="29462"/>
                      <a:pt x="7006" y="29424"/>
                    </a:cubicBezTo>
                    <a:cubicBezTo>
                      <a:pt x="10541" y="28690"/>
                      <a:pt x="11175" y="25187"/>
                      <a:pt x="10975" y="22719"/>
                    </a:cubicBezTo>
                    <a:cubicBezTo>
                      <a:pt x="10875" y="21585"/>
                      <a:pt x="10775" y="20584"/>
                      <a:pt x="10775" y="20484"/>
                    </a:cubicBezTo>
                    <a:cubicBezTo>
                      <a:pt x="10775" y="20484"/>
                      <a:pt x="14711" y="19784"/>
                      <a:pt x="14644" y="15847"/>
                    </a:cubicBezTo>
                    <a:cubicBezTo>
                      <a:pt x="14644" y="13946"/>
                      <a:pt x="14244" y="10043"/>
                      <a:pt x="13877" y="6541"/>
                    </a:cubicBezTo>
                    <a:cubicBezTo>
                      <a:pt x="13484" y="2803"/>
                      <a:pt x="10351" y="0"/>
                      <a:pt x="6665" y="0"/>
                    </a:cubicBezTo>
                    <a:close/>
                  </a:path>
                </a:pathLst>
              </a:custGeom>
              <a:solidFill>
                <a:srgbClr val="FFA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1668;p50">
                <a:extLst>
                  <a:ext uri="{FF2B5EF4-FFF2-40B4-BE49-F238E27FC236}">
                    <a16:creationId xmlns:a16="http://schemas.microsoft.com/office/drawing/2014/main" id="{9110F26F-9BFB-4A83-9B1B-AF921CF22246}"/>
                  </a:ext>
                </a:extLst>
              </p:cNvPr>
              <p:cNvSpPr/>
              <p:nvPr/>
            </p:nvSpPr>
            <p:spPr>
              <a:xfrm>
                <a:off x="4519787" y="1911048"/>
                <a:ext cx="95204" cy="44454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2415" extrusionOk="0">
                    <a:moveTo>
                      <a:pt x="1" y="0"/>
                    </a:moveTo>
                    <a:cubicBezTo>
                      <a:pt x="1" y="0"/>
                      <a:pt x="1093" y="2414"/>
                      <a:pt x="4371" y="2414"/>
                    </a:cubicBezTo>
                    <a:cubicBezTo>
                      <a:pt x="4624" y="2414"/>
                      <a:pt x="4891" y="2400"/>
                      <a:pt x="5171" y="2368"/>
                    </a:cubicBezTo>
                    <a:lnTo>
                      <a:pt x="5138" y="1334"/>
                    </a:lnTo>
                    <a:cubicBezTo>
                      <a:pt x="5018" y="1339"/>
                      <a:pt x="4898" y="1341"/>
                      <a:pt x="4779" y="1341"/>
                    </a:cubicBezTo>
                    <a:cubicBezTo>
                      <a:pt x="3102" y="1341"/>
                      <a:pt x="1464" y="903"/>
                      <a:pt x="1" y="0"/>
                    </a:cubicBezTo>
                    <a:close/>
                  </a:path>
                </a:pathLst>
              </a:custGeom>
              <a:solidFill>
                <a:srgbClr val="FF7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1669;p50">
                <a:extLst>
                  <a:ext uri="{FF2B5EF4-FFF2-40B4-BE49-F238E27FC236}">
                    <a16:creationId xmlns:a16="http://schemas.microsoft.com/office/drawing/2014/main" id="{85388820-BF9C-4054-9DA3-097FBAB90D25}"/>
                  </a:ext>
                </a:extLst>
              </p:cNvPr>
              <p:cNvSpPr/>
              <p:nvPr/>
            </p:nvSpPr>
            <p:spPr>
              <a:xfrm>
                <a:off x="4612506" y="1712081"/>
                <a:ext cx="49755" cy="17874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71" extrusionOk="0">
                    <a:moveTo>
                      <a:pt x="1981" y="0"/>
                    </a:moveTo>
                    <a:cubicBezTo>
                      <a:pt x="1746" y="0"/>
                      <a:pt x="1517" y="37"/>
                      <a:pt x="1302" y="101"/>
                    </a:cubicBezTo>
                    <a:cubicBezTo>
                      <a:pt x="935" y="202"/>
                      <a:pt x="601" y="402"/>
                      <a:pt x="301" y="635"/>
                    </a:cubicBezTo>
                    <a:cubicBezTo>
                      <a:pt x="101" y="802"/>
                      <a:pt x="1" y="935"/>
                      <a:pt x="101" y="969"/>
                    </a:cubicBezTo>
                    <a:cubicBezTo>
                      <a:pt x="105" y="970"/>
                      <a:pt x="109" y="971"/>
                      <a:pt x="115" y="971"/>
                    </a:cubicBezTo>
                    <a:cubicBezTo>
                      <a:pt x="238" y="971"/>
                      <a:pt x="696" y="594"/>
                      <a:pt x="1368" y="402"/>
                    </a:cubicBezTo>
                    <a:cubicBezTo>
                      <a:pt x="2069" y="202"/>
                      <a:pt x="2603" y="302"/>
                      <a:pt x="2669" y="235"/>
                    </a:cubicBezTo>
                    <a:cubicBezTo>
                      <a:pt x="2703" y="202"/>
                      <a:pt x="2603" y="101"/>
                      <a:pt x="2369" y="35"/>
                    </a:cubicBezTo>
                    <a:cubicBezTo>
                      <a:pt x="2239" y="11"/>
                      <a:pt x="2109" y="0"/>
                      <a:pt x="19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1670;p50">
                <a:extLst>
                  <a:ext uri="{FF2B5EF4-FFF2-40B4-BE49-F238E27FC236}">
                    <a16:creationId xmlns:a16="http://schemas.microsoft.com/office/drawing/2014/main" id="{14C902F1-B548-41E2-9BB1-5FAA33941776}"/>
                  </a:ext>
                </a:extLst>
              </p:cNvPr>
              <p:cNvSpPr/>
              <p:nvPr/>
            </p:nvSpPr>
            <p:spPr>
              <a:xfrm>
                <a:off x="4501987" y="1717383"/>
                <a:ext cx="49755" cy="13806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750" extrusionOk="0">
                    <a:moveTo>
                      <a:pt x="973" y="0"/>
                    </a:moveTo>
                    <a:cubicBezTo>
                      <a:pt x="771" y="0"/>
                      <a:pt x="569" y="25"/>
                      <a:pt x="367" y="80"/>
                    </a:cubicBezTo>
                    <a:cubicBezTo>
                      <a:pt x="134" y="147"/>
                      <a:pt x="1" y="214"/>
                      <a:pt x="67" y="280"/>
                    </a:cubicBezTo>
                    <a:cubicBezTo>
                      <a:pt x="79" y="292"/>
                      <a:pt x="107" y="297"/>
                      <a:pt x="150" y="297"/>
                    </a:cubicBezTo>
                    <a:cubicBezTo>
                      <a:pt x="271" y="297"/>
                      <a:pt x="507" y="260"/>
                      <a:pt x="809" y="260"/>
                    </a:cubicBezTo>
                    <a:cubicBezTo>
                      <a:pt x="987" y="260"/>
                      <a:pt x="1188" y="273"/>
                      <a:pt x="1402" y="314"/>
                    </a:cubicBezTo>
                    <a:cubicBezTo>
                      <a:pt x="2069" y="441"/>
                      <a:pt x="2524" y="750"/>
                      <a:pt x="2653" y="750"/>
                    </a:cubicBezTo>
                    <a:cubicBezTo>
                      <a:pt x="2659" y="750"/>
                      <a:pt x="2664" y="749"/>
                      <a:pt x="2669" y="747"/>
                    </a:cubicBezTo>
                    <a:cubicBezTo>
                      <a:pt x="2702" y="714"/>
                      <a:pt x="2636" y="581"/>
                      <a:pt x="2469" y="447"/>
                    </a:cubicBezTo>
                    <a:cubicBezTo>
                      <a:pt x="2169" y="247"/>
                      <a:pt x="1835" y="80"/>
                      <a:pt x="1468" y="47"/>
                    </a:cubicBezTo>
                    <a:cubicBezTo>
                      <a:pt x="1303" y="17"/>
                      <a:pt x="1138" y="0"/>
                      <a:pt x="9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1671;p50">
                <a:extLst>
                  <a:ext uri="{FF2B5EF4-FFF2-40B4-BE49-F238E27FC236}">
                    <a16:creationId xmlns:a16="http://schemas.microsoft.com/office/drawing/2014/main" id="{A3F17040-A9E1-44D5-A14D-058BC352DA92}"/>
                  </a:ext>
                </a:extLst>
              </p:cNvPr>
              <p:cNvSpPr/>
              <p:nvPr/>
            </p:nvSpPr>
            <p:spPr>
              <a:xfrm>
                <a:off x="4515498" y="1728004"/>
                <a:ext cx="16604" cy="15499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42" extrusionOk="0">
                    <a:moveTo>
                      <a:pt x="485" y="0"/>
                    </a:moveTo>
                    <a:cubicBezTo>
                      <a:pt x="468" y="0"/>
                      <a:pt x="451" y="1"/>
                      <a:pt x="434" y="4"/>
                    </a:cubicBezTo>
                    <a:cubicBezTo>
                      <a:pt x="201" y="4"/>
                      <a:pt x="0" y="204"/>
                      <a:pt x="0" y="471"/>
                    </a:cubicBezTo>
                    <a:cubicBezTo>
                      <a:pt x="31" y="656"/>
                      <a:pt x="205" y="841"/>
                      <a:pt x="416" y="841"/>
                    </a:cubicBezTo>
                    <a:cubicBezTo>
                      <a:pt x="433" y="841"/>
                      <a:pt x="450" y="840"/>
                      <a:pt x="467" y="838"/>
                    </a:cubicBezTo>
                    <a:cubicBezTo>
                      <a:pt x="701" y="838"/>
                      <a:pt x="901" y="637"/>
                      <a:pt x="901" y="404"/>
                    </a:cubicBezTo>
                    <a:cubicBezTo>
                      <a:pt x="870" y="188"/>
                      <a:pt x="696" y="0"/>
                      <a:pt x="4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1672;p50">
                <a:extLst>
                  <a:ext uri="{FF2B5EF4-FFF2-40B4-BE49-F238E27FC236}">
                    <a16:creationId xmlns:a16="http://schemas.microsoft.com/office/drawing/2014/main" id="{B72076F2-65D7-45A8-AB83-56C004FD4807}"/>
                  </a:ext>
                </a:extLst>
              </p:cNvPr>
              <p:cNvSpPr/>
              <p:nvPr/>
            </p:nvSpPr>
            <p:spPr>
              <a:xfrm>
                <a:off x="4629698" y="1728004"/>
                <a:ext cx="16604" cy="15499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42" extrusionOk="0">
                    <a:moveTo>
                      <a:pt x="486" y="0"/>
                    </a:moveTo>
                    <a:cubicBezTo>
                      <a:pt x="469" y="0"/>
                      <a:pt x="452" y="1"/>
                      <a:pt x="434" y="4"/>
                    </a:cubicBezTo>
                    <a:cubicBezTo>
                      <a:pt x="201" y="4"/>
                      <a:pt x="1" y="204"/>
                      <a:pt x="34" y="471"/>
                    </a:cubicBezTo>
                    <a:cubicBezTo>
                      <a:pt x="34" y="656"/>
                      <a:pt x="206" y="841"/>
                      <a:pt x="416" y="841"/>
                    </a:cubicBezTo>
                    <a:cubicBezTo>
                      <a:pt x="433" y="841"/>
                      <a:pt x="451" y="840"/>
                      <a:pt x="468" y="838"/>
                    </a:cubicBezTo>
                    <a:cubicBezTo>
                      <a:pt x="735" y="838"/>
                      <a:pt x="901" y="637"/>
                      <a:pt x="901" y="404"/>
                    </a:cubicBezTo>
                    <a:cubicBezTo>
                      <a:pt x="871" y="188"/>
                      <a:pt x="697" y="0"/>
                      <a:pt x="4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1673;p50">
                <a:extLst>
                  <a:ext uri="{FF2B5EF4-FFF2-40B4-BE49-F238E27FC236}">
                    <a16:creationId xmlns:a16="http://schemas.microsoft.com/office/drawing/2014/main" id="{D8EDA919-3902-44A1-8092-F11306CE3DA6}"/>
                  </a:ext>
                </a:extLst>
              </p:cNvPr>
              <p:cNvSpPr/>
              <p:nvPr/>
            </p:nvSpPr>
            <p:spPr>
              <a:xfrm>
                <a:off x="4581802" y="1709633"/>
                <a:ext cx="36870" cy="9253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027" extrusionOk="0">
                    <a:moveTo>
                      <a:pt x="70" y="0"/>
                    </a:moveTo>
                    <a:cubicBezTo>
                      <a:pt x="69" y="0"/>
                      <a:pt x="69" y="1"/>
                      <a:pt x="68" y="1"/>
                    </a:cubicBezTo>
                    <a:cubicBezTo>
                      <a:pt x="1" y="34"/>
                      <a:pt x="501" y="1369"/>
                      <a:pt x="1168" y="3036"/>
                    </a:cubicBezTo>
                    <a:cubicBezTo>
                      <a:pt x="1335" y="3437"/>
                      <a:pt x="1502" y="3837"/>
                      <a:pt x="1635" y="4204"/>
                    </a:cubicBezTo>
                    <a:cubicBezTo>
                      <a:pt x="1736" y="4337"/>
                      <a:pt x="1769" y="4471"/>
                      <a:pt x="1769" y="4638"/>
                    </a:cubicBezTo>
                    <a:cubicBezTo>
                      <a:pt x="1736" y="4738"/>
                      <a:pt x="1602" y="4804"/>
                      <a:pt x="1435" y="4804"/>
                    </a:cubicBezTo>
                    <a:cubicBezTo>
                      <a:pt x="1102" y="4838"/>
                      <a:pt x="768" y="4904"/>
                      <a:pt x="468" y="5005"/>
                    </a:cubicBezTo>
                    <a:cubicBezTo>
                      <a:pt x="606" y="5018"/>
                      <a:pt x="744" y="5026"/>
                      <a:pt x="882" y="5026"/>
                    </a:cubicBezTo>
                    <a:cubicBezTo>
                      <a:pt x="1078" y="5026"/>
                      <a:pt x="1273" y="5010"/>
                      <a:pt x="1469" y="4971"/>
                    </a:cubicBezTo>
                    <a:cubicBezTo>
                      <a:pt x="1535" y="4971"/>
                      <a:pt x="1635" y="4971"/>
                      <a:pt x="1702" y="4938"/>
                    </a:cubicBezTo>
                    <a:cubicBezTo>
                      <a:pt x="1836" y="4904"/>
                      <a:pt x="1902" y="4804"/>
                      <a:pt x="1969" y="4704"/>
                    </a:cubicBezTo>
                    <a:cubicBezTo>
                      <a:pt x="2002" y="4504"/>
                      <a:pt x="1969" y="4271"/>
                      <a:pt x="1869" y="4104"/>
                    </a:cubicBezTo>
                    <a:cubicBezTo>
                      <a:pt x="1702" y="3737"/>
                      <a:pt x="1569" y="3370"/>
                      <a:pt x="1402" y="2936"/>
                    </a:cubicBezTo>
                    <a:cubicBezTo>
                      <a:pt x="743" y="1289"/>
                      <a:pt x="149" y="0"/>
                      <a:pt x="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1674;p50">
                <a:extLst>
                  <a:ext uri="{FF2B5EF4-FFF2-40B4-BE49-F238E27FC236}">
                    <a16:creationId xmlns:a16="http://schemas.microsoft.com/office/drawing/2014/main" id="{CD38B84B-4C8B-49D5-9B1A-F6F4B25C22E2}"/>
                  </a:ext>
                </a:extLst>
              </p:cNvPr>
              <p:cNvSpPr/>
              <p:nvPr/>
            </p:nvSpPr>
            <p:spPr>
              <a:xfrm>
                <a:off x="4382504" y="1759278"/>
                <a:ext cx="53805" cy="75452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4099" extrusionOk="0">
                    <a:moveTo>
                      <a:pt x="1866" y="0"/>
                    </a:moveTo>
                    <a:cubicBezTo>
                      <a:pt x="1079" y="0"/>
                      <a:pt x="0" y="321"/>
                      <a:pt x="87" y="2074"/>
                    </a:cubicBezTo>
                    <a:cubicBezTo>
                      <a:pt x="192" y="3754"/>
                      <a:pt x="1288" y="4099"/>
                      <a:pt x="2086" y="4099"/>
                    </a:cubicBezTo>
                    <a:cubicBezTo>
                      <a:pt x="2556" y="4099"/>
                      <a:pt x="2922" y="3979"/>
                      <a:pt x="2922" y="3942"/>
                    </a:cubicBezTo>
                    <a:cubicBezTo>
                      <a:pt x="2922" y="3875"/>
                      <a:pt x="2655" y="106"/>
                      <a:pt x="2655" y="106"/>
                    </a:cubicBezTo>
                    <a:cubicBezTo>
                      <a:pt x="2632" y="94"/>
                      <a:pt x="2292" y="0"/>
                      <a:pt x="1866" y="0"/>
                    </a:cubicBezTo>
                    <a:close/>
                  </a:path>
                </a:pathLst>
              </a:custGeom>
              <a:solidFill>
                <a:srgbClr val="FFA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1675;p50">
                <a:extLst>
                  <a:ext uri="{FF2B5EF4-FFF2-40B4-BE49-F238E27FC236}">
                    <a16:creationId xmlns:a16="http://schemas.microsoft.com/office/drawing/2014/main" id="{ECB332FE-50CD-470B-BE44-9A91D6085319}"/>
                  </a:ext>
                </a:extLst>
              </p:cNvPr>
              <p:cNvSpPr/>
              <p:nvPr/>
            </p:nvSpPr>
            <p:spPr>
              <a:xfrm>
                <a:off x="4396383" y="1775716"/>
                <a:ext cx="23967" cy="428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329" extrusionOk="0">
                    <a:moveTo>
                      <a:pt x="680" y="0"/>
                    </a:moveTo>
                    <a:cubicBezTo>
                      <a:pt x="654" y="0"/>
                      <a:pt x="627" y="5"/>
                      <a:pt x="601" y="14"/>
                    </a:cubicBezTo>
                    <a:cubicBezTo>
                      <a:pt x="367" y="80"/>
                      <a:pt x="200" y="247"/>
                      <a:pt x="134" y="447"/>
                    </a:cubicBezTo>
                    <a:cubicBezTo>
                      <a:pt x="33" y="681"/>
                      <a:pt x="0" y="948"/>
                      <a:pt x="0" y="1214"/>
                    </a:cubicBezTo>
                    <a:cubicBezTo>
                      <a:pt x="0" y="1715"/>
                      <a:pt x="300" y="2148"/>
                      <a:pt x="767" y="2315"/>
                    </a:cubicBezTo>
                    <a:cubicBezTo>
                      <a:pt x="803" y="2324"/>
                      <a:pt x="841" y="2328"/>
                      <a:pt x="880" y="2328"/>
                    </a:cubicBezTo>
                    <a:cubicBezTo>
                      <a:pt x="985" y="2328"/>
                      <a:pt x="1094" y="2297"/>
                      <a:pt x="1168" y="2248"/>
                    </a:cubicBezTo>
                    <a:cubicBezTo>
                      <a:pt x="1268" y="2148"/>
                      <a:pt x="1301" y="2115"/>
                      <a:pt x="1268" y="2115"/>
                    </a:cubicBezTo>
                    <a:cubicBezTo>
                      <a:pt x="1268" y="2115"/>
                      <a:pt x="1234" y="2148"/>
                      <a:pt x="1134" y="2182"/>
                    </a:cubicBezTo>
                    <a:cubicBezTo>
                      <a:pt x="1063" y="2205"/>
                      <a:pt x="976" y="2229"/>
                      <a:pt x="896" y="2229"/>
                    </a:cubicBezTo>
                    <a:cubicBezTo>
                      <a:pt x="862" y="2229"/>
                      <a:pt x="830" y="2225"/>
                      <a:pt x="801" y="2215"/>
                    </a:cubicBezTo>
                    <a:cubicBezTo>
                      <a:pt x="434" y="1982"/>
                      <a:pt x="200" y="1615"/>
                      <a:pt x="200" y="1181"/>
                    </a:cubicBezTo>
                    <a:cubicBezTo>
                      <a:pt x="200" y="981"/>
                      <a:pt x="200" y="747"/>
                      <a:pt x="300" y="514"/>
                    </a:cubicBezTo>
                    <a:cubicBezTo>
                      <a:pt x="334" y="347"/>
                      <a:pt x="467" y="214"/>
                      <a:pt x="634" y="147"/>
                    </a:cubicBezTo>
                    <a:cubicBezTo>
                      <a:pt x="659" y="139"/>
                      <a:pt x="686" y="134"/>
                      <a:pt x="713" y="134"/>
                    </a:cubicBezTo>
                    <a:cubicBezTo>
                      <a:pt x="794" y="134"/>
                      <a:pt x="876" y="172"/>
                      <a:pt x="901" y="247"/>
                    </a:cubicBezTo>
                    <a:cubicBezTo>
                      <a:pt x="934" y="314"/>
                      <a:pt x="934" y="380"/>
                      <a:pt x="934" y="380"/>
                    </a:cubicBezTo>
                    <a:cubicBezTo>
                      <a:pt x="967" y="380"/>
                      <a:pt x="1001" y="347"/>
                      <a:pt x="967" y="214"/>
                    </a:cubicBezTo>
                    <a:cubicBezTo>
                      <a:pt x="967" y="147"/>
                      <a:pt x="934" y="114"/>
                      <a:pt x="867" y="80"/>
                    </a:cubicBezTo>
                    <a:cubicBezTo>
                      <a:pt x="819" y="31"/>
                      <a:pt x="752" y="0"/>
                      <a:pt x="680" y="0"/>
                    </a:cubicBezTo>
                    <a:close/>
                  </a:path>
                </a:pathLst>
              </a:custGeom>
              <a:solidFill>
                <a:srgbClr val="FDB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1676;p50">
                <a:extLst>
                  <a:ext uri="{FF2B5EF4-FFF2-40B4-BE49-F238E27FC236}">
                    <a16:creationId xmlns:a16="http://schemas.microsoft.com/office/drawing/2014/main" id="{07BFBCDD-D5E8-4806-A435-F827E725DEC3}"/>
                  </a:ext>
                </a:extLst>
              </p:cNvPr>
              <p:cNvSpPr/>
              <p:nvPr/>
            </p:nvSpPr>
            <p:spPr>
              <a:xfrm>
                <a:off x="4413576" y="1546929"/>
                <a:ext cx="273259" cy="226026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2279" extrusionOk="0">
                    <a:moveTo>
                      <a:pt x="7172" y="0"/>
                    </a:moveTo>
                    <a:cubicBezTo>
                      <a:pt x="5337" y="0"/>
                      <a:pt x="3569" y="734"/>
                      <a:pt x="2235" y="2035"/>
                    </a:cubicBezTo>
                    <a:cubicBezTo>
                      <a:pt x="1201" y="3069"/>
                      <a:pt x="534" y="4437"/>
                      <a:pt x="267" y="5871"/>
                    </a:cubicBezTo>
                    <a:cubicBezTo>
                      <a:pt x="0" y="7306"/>
                      <a:pt x="33" y="8807"/>
                      <a:pt x="334" y="10241"/>
                    </a:cubicBezTo>
                    <a:cubicBezTo>
                      <a:pt x="434" y="10875"/>
                      <a:pt x="701" y="11475"/>
                      <a:pt x="1101" y="11942"/>
                    </a:cubicBezTo>
                    <a:cubicBezTo>
                      <a:pt x="1275" y="12160"/>
                      <a:pt x="1535" y="12278"/>
                      <a:pt x="1787" y="12278"/>
                    </a:cubicBezTo>
                    <a:cubicBezTo>
                      <a:pt x="1921" y="12278"/>
                      <a:pt x="2053" y="12245"/>
                      <a:pt x="2168" y="12176"/>
                    </a:cubicBezTo>
                    <a:cubicBezTo>
                      <a:pt x="2335" y="12009"/>
                      <a:pt x="2469" y="11775"/>
                      <a:pt x="2469" y="11542"/>
                    </a:cubicBezTo>
                    <a:cubicBezTo>
                      <a:pt x="2936" y="9440"/>
                      <a:pt x="3403" y="7205"/>
                      <a:pt x="2602" y="5237"/>
                    </a:cubicBezTo>
                    <a:cubicBezTo>
                      <a:pt x="3069" y="4537"/>
                      <a:pt x="3703" y="3936"/>
                      <a:pt x="4403" y="3503"/>
                    </a:cubicBezTo>
                    <a:cubicBezTo>
                      <a:pt x="4917" y="3176"/>
                      <a:pt x="5496" y="3012"/>
                      <a:pt x="6083" y="3012"/>
                    </a:cubicBezTo>
                    <a:cubicBezTo>
                      <a:pt x="6335" y="3012"/>
                      <a:pt x="6588" y="3042"/>
                      <a:pt x="6838" y="3102"/>
                    </a:cubicBezTo>
                    <a:cubicBezTo>
                      <a:pt x="8039" y="3436"/>
                      <a:pt x="8806" y="4604"/>
                      <a:pt x="9774" y="5371"/>
                    </a:cubicBezTo>
                    <a:cubicBezTo>
                      <a:pt x="10802" y="6184"/>
                      <a:pt x="12053" y="6602"/>
                      <a:pt x="13330" y="6602"/>
                    </a:cubicBezTo>
                    <a:cubicBezTo>
                      <a:pt x="13835" y="6602"/>
                      <a:pt x="14343" y="6537"/>
                      <a:pt x="14844" y="6405"/>
                    </a:cubicBezTo>
                    <a:lnTo>
                      <a:pt x="13977" y="3536"/>
                    </a:lnTo>
                    <a:cubicBezTo>
                      <a:pt x="13576" y="2769"/>
                      <a:pt x="13009" y="2135"/>
                      <a:pt x="12276" y="1668"/>
                    </a:cubicBezTo>
                    <a:cubicBezTo>
                      <a:pt x="10808" y="601"/>
                      <a:pt x="9007" y="0"/>
                      <a:pt x="71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79" name="Google Shape;1677;p50">
                <a:extLst>
                  <a:ext uri="{FF2B5EF4-FFF2-40B4-BE49-F238E27FC236}">
                    <a16:creationId xmlns:a16="http://schemas.microsoft.com/office/drawing/2014/main" id="{726DC676-9167-4587-94AC-849BEFDF20DA}"/>
                  </a:ext>
                </a:extLst>
              </p:cNvPr>
              <p:cNvGrpSpPr/>
              <p:nvPr/>
            </p:nvGrpSpPr>
            <p:grpSpPr>
              <a:xfrm>
                <a:off x="4312868" y="1520330"/>
                <a:ext cx="442111" cy="253913"/>
                <a:chOff x="4312868" y="1520330"/>
                <a:chExt cx="442111" cy="253913"/>
              </a:xfrm>
            </p:grpSpPr>
            <p:sp>
              <p:nvSpPr>
                <p:cNvPr id="551" name="Google Shape;1678;p50">
                  <a:extLst>
                    <a:ext uri="{FF2B5EF4-FFF2-40B4-BE49-F238E27FC236}">
                      <a16:creationId xmlns:a16="http://schemas.microsoft.com/office/drawing/2014/main" id="{FE9ACF26-DF49-4427-BB9A-1D646B136F86}"/>
                    </a:ext>
                  </a:extLst>
                </p:cNvPr>
                <p:cNvSpPr/>
                <p:nvPr/>
              </p:nvSpPr>
              <p:spPr>
                <a:xfrm>
                  <a:off x="4312868" y="1520330"/>
                  <a:ext cx="442111" cy="253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8" h="13794" extrusionOk="0">
                      <a:moveTo>
                        <a:pt x="12735" y="1"/>
                      </a:moveTo>
                      <a:cubicBezTo>
                        <a:pt x="11859" y="1"/>
                        <a:pt x="10985" y="126"/>
                        <a:pt x="10141" y="378"/>
                      </a:cubicBezTo>
                      <a:cubicBezTo>
                        <a:pt x="8807" y="845"/>
                        <a:pt x="7706" y="2079"/>
                        <a:pt x="7639" y="3480"/>
                      </a:cubicBezTo>
                      <a:cubicBezTo>
                        <a:pt x="7248" y="3214"/>
                        <a:pt x="6784" y="3095"/>
                        <a:pt x="6308" y="3095"/>
                      </a:cubicBezTo>
                      <a:cubicBezTo>
                        <a:pt x="5769" y="3095"/>
                        <a:pt x="5216" y="3248"/>
                        <a:pt x="4737" y="3513"/>
                      </a:cubicBezTo>
                      <a:cubicBezTo>
                        <a:pt x="3870" y="4047"/>
                        <a:pt x="3103" y="4714"/>
                        <a:pt x="2436" y="5515"/>
                      </a:cubicBezTo>
                      <a:cubicBezTo>
                        <a:pt x="1802" y="6282"/>
                        <a:pt x="968" y="6883"/>
                        <a:pt x="1" y="7283"/>
                      </a:cubicBezTo>
                      <a:lnTo>
                        <a:pt x="1235" y="7316"/>
                      </a:lnTo>
                      <a:lnTo>
                        <a:pt x="267" y="8117"/>
                      </a:lnTo>
                      <a:cubicBezTo>
                        <a:pt x="548" y="8498"/>
                        <a:pt x="986" y="8710"/>
                        <a:pt x="1428" y="8710"/>
                      </a:cubicBezTo>
                      <a:cubicBezTo>
                        <a:pt x="1721" y="8710"/>
                        <a:pt x="2016" y="8617"/>
                        <a:pt x="2269" y="8417"/>
                      </a:cubicBezTo>
                      <a:lnTo>
                        <a:pt x="2269" y="8417"/>
                      </a:lnTo>
                      <a:cubicBezTo>
                        <a:pt x="2169" y="8817"/>
                        <a:pt x="1969" y="9184"/>
                        <a:pt x="1668" y="9484"/>
                      </a:cubicBezTo>
                      <a:cubicBezTo>
                        <a:pt x="1888" y="9842"/>
                        <a:pt x="2223" y="9996"/>
                        <a:pt x="2557" y="9996"/>
                      </a:cubicBezTo>
                      <a:cubicBezTo>
                        <a:pt x="3142" y="9996"/>
                        <a:pt x="3721" y="9523"/>
                        <a:pt x="3662" y="8845"/>
                      </a:cubicBezTo>
                      <a:lnTo>
                        <a:pt x="3662" y="8845"/>
                      </a:lnTo>
                      <a:cubicBezTo>
                        <a:pt x="3905" y="10323"/>
                        <a:pt x="4395" y="11768"/>
                        <a:pt x="5071" y="13120"/>
                      </a:cubicBezTo>
                      <a:cubicBezTo>
                        <a:pt x="5162" y="13052"/>
                        <a:pt x="5272" y="13023"/>
                        <a:pt x="5388" y="13023"/>
                      </a:cubicBezTo>
                      <a:cubicBezTo>
                        <a:pt x="5614" y="13023"/>
                        <a:pt x="5862" y="13133"/>
                        <a:pt x="6038" y="13287"/>
                      </a:cubicBezTo>
                      <a:cubicBezTo>
                        <a:pt x="6338" y="13512"/>
                        <a:pt x="6620" y="13794"/>
                        <a:pt x="6995" y="13794"/>
                      </a:cubicBezTo>
                      <a:cubicBezTo>
                        <a:pt x="7120" y="13794"/>
                        <a:pt x="7256" y="13762"/>
                        <a:pt x="7406" y="13687"/>
                      </a:cubicBezTo>
                      <a:cubicBezTo>
                        <a:pt x="7673" y="13554"/>
                        <a:pt x="7873" y="13254"/>
                        <a:pt x="7973" y="12954"/>
                      </a:cubicBezTo>
                      <a:cubicBezTo>
                        <a:pt x="8440" y="10785"/>
                        <a:pt x="8440" y="8584"/>
                        <a:pt x="7973" y="6449"/>
                      </a:cubicBezTo>
                      <a:cubicBezTo>
                        <a:pt x="8373" y="5948"/>
                        <a:pt x="8840" y="5515"/>
                        <a:pt x="9374" y="5181"/>
                      </a:cubicBezTo>
                      <a:lnTo>
                        <a:pt x="9374" y="5181"/>
                      </a:lnTo>
                      <a:lnTo>
                        <a:pt x="9341" y="5248"/>
                      </a:lnTo>
                      <a:cubicBezTo>
                        <a:pt x="10122" y="4882"/>
                        <a:pt x="10975" y="4516"/>
                        <a:pt x="11794" y="4516"/>
                      </a:cubicBezTo>
                      <a:cubicBezTo>
                        <a:pt x="12094" y="4516"/>
                        <a:pt x="12390" y="4565"/>
                        <a:pt x="12676" y="4681"/>
                      </a:cubicBezTo>
                      <a:cubicBezTo>
                        <a:pt x="13510" y="4981"/>
                        <a:pt x="14077" y="5782"/>
                        <a:pt x="14744" y="6382"/>
                      </a:cubicBezTo>
                      <a:cubicBezTo>
                        <a:pt x="15920" y="7407"/>
                        <a:pt x="17396" y="7969"/>
                        <a:pt x="18950" y="7969"/>
                      </a:cubicBezTo>
                      <a:cubicBezTo>
                        <a:pt x="19115" y="7969"/>
                        <a:pt x="19281" y="7963"/>
                        <a:pt x="19448" y="7950"/>
                      </a:cubicBezTo>
                      <a:cubicBezTo>
                        <a:pt x="19615" y="9051"/>
                        <a:pt x="19615" y="10418"/>
                        <a:pt x="19781" y="11486"/>
                      </a:cubicBezTo>
                      <a:lnTo>
                        <a:pt x="20582" y="9418"/>
                      </a:lnTo>
                      <a:cubicBezTo>
                        <a:pt x="21043" y="10368"/>
                        <a:pt x="22102" y="10456"/>
                        <a:pt x="22480" y="10456"/>
                      </a:cubicBezTo>
                      <a:cubicBezTo>
                        <a:pt x="22566" y="10456"/>
                        <a:pt x="22617" y="10452"/>
                        <a:pt x="22617" y="10452"/>
                      </a:cubicBezTo>
                      <a:lnTo>
                        <a:pt x="22984" y="9051"/>
                      </a:lnTo>
                      <a:cubicBezTo>
                        <a:pt x="22016" y="9017"/>
                        <a:pt x="21082" y="7917"/>
                        <a:pt x="21082" y="7917"/>
                      </a:cubicBezTo>
                      <a:lnTo>
                        <a:pt x="21082" y="7917"/>
                      </a:lnTo>
                      <a:cubicBezTo>
                        <a:pt x="21082" y="7917"/>
                        <a:pt x="21916" y="8333"/>
                        <a:pt x="22739" y="8333"/>
                      </a:cubicBezTo>
                      <a:cubicBezTo>
                        <a:pt x="23103" y="8333"/>
                        <a:pt x="23464" y="8252"/>
                        <a:pt x="23751" y="8017"/>
                      </a:cubicBezTo>
                      <a:lnTo>
                        <a:pt x="24018" y="6382"/>
                      </a:lnTo>
                      <a:lnTo>
                        <a:pt x="24018" y="6382"/>
                      </a:lnTo>
                      <a:cubicBezTo>
                        <a:pt x="23881" y="6407"/>
                        <a:pt x="23745" y="6419"/>
                        <a:pt x="23610" y="6419"/>
                      </a:cubicBezTo>
                      <a:cubicBezTo>
                        <a:pt x="22132" y="6419"/>
                        <a:pt x="20785" y="5003"/>
                        <a:pt x="20082" y="4147"/>
                      </a:cubicBezTo>
                      <a:cubicBezTo>
                        <a:pt x="19548" y="3513"/>
                        <a:pt x="18981" y="2946"/>
                        <a:pt x="18380" y="2413"/>
                      </a:cubicBezTo>
                      <a:cubicBezTo>
                        <a:pt x="17079" y="1312"/>
                        <a:pt x="16012" y="578"/>
                        <a:pt x="14978" y="278"/>
                      </a:cubicBezTo>
                      <a:cubicBezTo>
                        <a:pt x="14239" y="93"/>
                        <a:pt x="13486" y="1"/>
                        <a:pt x="12735" y="1"/>
                      </a:cubicBezTo>
                      <a:close/>
                    </a:path>
                  </a:pathLst>
                </a:custGeom>
                <a:solidFill>
                  <a:srgbClr val="9FB0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1679;p50">
                  <a:extLst>
                    <a:ext uri="{FF2B5EF4-FFF2-40B4-BE49-F238E27FC236}">
                      <a16:creationId xmlns:a16="http://schemas.microsoft.com/office/drawing/2014/main" id="{03F9805F-6B16-41AC-A9D6-817C7A49DF7F}"/>
                    </a:ext>
                  </a:extLst>
                </p:cNvPr>
                <p:cNvSpPr/>
                <p:nvPr/>
              </p:nvSpPr>
              <p:spPr>
                <a:xfrm>
                  <a:off x="4461454" y="1602152"/>
                  <a:ext cx="268363" cy="11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6032" extrusionOk="0">
                      <a:moveTo>
                        <a:pt x="153" y="2024"/>
                      </a:moveTo>
                      <a:cubicBezTo>
                        <a:pt x="113" y="2079"/>
                        <a:pt x="81" y="2124"/>
                        <a:pt x="56" y="2158"/>
                      </a:cubicBezTo>
                      <a:lnTo>
                        <a:pt x="56" y="2158"/>
                      </a:lnTo>
                      <a:cubicBezTo>
                        <a:pt x="68" y="2150"/>
                        <a:pt x="83" y="2143"/>
                        <a:pt x="101" y="2137"/>
                      </a:cubicBezTo>
                      <a:cubicBezTo>
                        <a:pt x="117" y="2098"/>
                        <a:pt x="134" y="2061"/>
                        <a:pt x="153" y="2024"/>
                      </a:cubicBezTo>
                      <a:close/>
                      <a:moveTo>
                        <a:pt x="56" y="2158"/>
                      </a:moveTo>
                      <a:cubicBezTo>
                        <a:pt x="1" y="2192"/>
                        <a:pt x="1" y="2237"/>
                        <a:pt x="1" y="2237"/>
                      </a:cubicBezTo>
                      <a:cubicBezTo>
                        <a:pt x="1" y="2237"/>
                        <a:pt x="19" y="2210"/>
                        <a:pt x="56" y="2158"/>
                      </a:cubicBezTo>
                      <a:close/>
                      <a:moveTo>
                        <a:pt x="3725" y="1"/>
                      </a:moveTo>
                      <a:cubicBezTo>
                        <a:pt x="3507" y="1"/>
                        <a:pt x="3288" y="25"/>
                        <a:pt x="3070" y="69"/>
                      </a:cubicBezTo>
                      <a:cubicBezTo>
                        <a:pt x="2636" y="169"/>
                        <a:pt x="2203" y="303"/>
                        <a:pt x="1802" y="503"/>
                      </a:cubicBezTo>
                      <a:cubicBezTo>
                        <a:pt x="1269" y="803"/>
                        <a:pt x="768" y="1203"/>
                        <a:pt x="368" y="1704"/>
                      </a:cubicBezTo>
                      <a:cubicBezTo>
                        <a:pt x="291" y="1806"/>
                        <a:pt x="215" y="1908"/>
                        <a:pt x="153" y="2024"/>
                      </a:cubicBezTo>
                      <a:lnTo>
                        <a:pt x="153" y="2024"/>
                      </a:lnTo>
                      <a:cubicBezTo>
                        <a:pt x="216" y="1940"/>
                        <a:pt x="299" y="1831"/>
                        <a:pt x="401" y="1704"/>
                      </a:cubicBezTo>
                      <a:cubicBezTo>
                        <a:pt x="1068" y="903"/>
                        <a:pt x="2036" y="369"/>
                        <a:pt x="3070" y="236"/>
                      </a:cubicBezTo>
                      <a:cubicBezTo>
                        <a:pt x="3254" y="196"/>
                        <a:pt x="3438" y="178"/>
                        <a:pt x="3622" y="178"/>
                      </a:cubicBezTo>
                      <a:cubicBezTo>
                        <a:pt x="3905" y="178"/>
                        <a:pt x="4188" y="222"/>
                        <a:pt x="4471" y="303"/>
                      </a:cubicBezTo>
                      <a:cubicBezTo>
                        <a:pt x="5405" y="670"/>
                        <a:pt x="6039" y="1737"/>
                        <a:pt x="7039" y="2438"/>
                      </a:cubicBezTo>
                      <a:cubicBezTo>
                        <a:pt x="7973" y="3138"/>
                        <a:pt x="9074" y="3572"/>
                        <a:pt x="10242" y="3672"/>
                      </a:cubicBezTo>
                      <a:cubicBezTo>
                        <a:pt x="10508" y="3705"/>
                        <a:pt x="10742" y="3705"/>
                        <a:pt x="11009" y="3705"/>
                      </a:cubicBezTo>
                      <a:cubicBezTo>
                        <a:pt x="11038" y="3695"/>
                        <a:pt x="11070" y="3691"/>
                        <a:pt x="11104" y="3691"/>
                      </a:cubicBezTo>
                      <a:cubicBezTo>
                        <a:pt x="11184" y="3691"/>
                        <a:pt x="11272" y="3715"/>
                        <a:pt x="11342" y="3738"/>
                      </a:cubicBezTo>
                      <a:cubicBezTo>
                        <a:pt x="11409" y="3772"/>
                        <a:pt x="11509" y="3839"/>
                        <a:pt x="11609" y="3905"/>
                      </a:cubicBezTo>
                      <a:cubicBezTo>
                        <a:pt x="11943" y="4172"/>
                        <a:pt x="12176" y="4506"/>
                        <a:pt x="12376" y="4906"/>
                      </a:cubicBezTo>
                      <a:cubicBezTo>
                        <a:pt x="12710" y="5440"/>
                        <a:pt x="13244" y="5840"/>
                        <a:pt x="13878" y="5973"/>
                      </a:cubicBezTo>
                      <a:cubicBezTo>
                        <a:pt x="14044" y="6007"/>
                        <a:pt x="14211" y="6007"/>
                        <a:pt x="14411" y="6007"/>
                      </a:cubicBezTo>
                      <a:cubicBezTo>
                        <a:pt x="14428" y="6023"/>
                        <a:pt x="14453" y="6032"/>
                        <a:pt x="14482" y="6032"/>
                      </a:cubicBezTo>
                      <a:cubicBezTo>
                        <a:pt x="14511" y="6032"/>
                        <a:pt x="14545" y="6023"/>
                        <a:pt x="14578" y="6007"/>
                      </a:cubicBezTo>
                      <a:cubicBezTo>
                        <a:pt x="14578" y="6007"/>
                        <a:pt x="14345" y="6007"/>
                        <a:pt x="13911" y="5907"/>
                      </a:cubicBezTo>
                      <a:cubicBezTo>
                        <a:pt x="13310" y="5740"/>
                        <a:pt x="12810" y="5373"/>
                        <a:pt x="12510" y="4839"/>
                      </a:cubicBezTo>
                      <a:cubicBezTo>
                        <a:pt x="12310" y="4439"/>
                        <a:pt x="12043" y="4072"/>
                        <a:pt x="11709" y="3772"/>
                      </a:cubicBezTo>
                      <a:cubicBezTo>
                        <a:pt x="11609" y="3705"/>
                        <a:pt x="11509" y="3638"/>
                        <a:pt x="11409" y="3605"/>
                      </a:cubicBezTo>
                      <a:cubicBezTo>
                        <a:pt x="11311" y="3556"/>
                        <a:pt x="11214" y="3525"/>
                        <a:pt x="11116" y="3525"/>
                      </a:cubicBezTo>
                      <a:cubicBezTo>
                        <a:pt x="11080" y="3525"/>
                        <a:pt x="11045" y="3529"/>
                        <a:pt x="11009" y="3538"/>
                      </a:cubicBezTo>
                      <a:cubicBezTo>
                        <a:pt x="10775" y="3538"/>
                        <a:pt x="10508" y="3538"/>
                        <a:pt x="10275" y="3505"/>
                      </a:cubicBezTo>
                      <a:cubicBezTo>
                        <a:pt x="9141" y="3372"/>
                        <a:pt x="8073" y="2971"/>
                        <a:pt x="7206" y="2304"/>
                      </a:cubicBezTo>
                      <a:cubicBezTo>
                        <a:pt x="6739" y="1937"/>
                        <a:pt x="6305" y="1537"/>
                        <a:pt x="5905" y="1137"/>
                      </a:cubicBezTo>
                      <a:cubicBezTo>
                        <a:pt x="5538" y="703"/>
                        <a:pt x="5071" y="369"/>
                        <a:pt x="4571" y="136"/>
                      </a:cubicBezTo>
                      <a:cubicBezTo>
                        <a:pt x="4289" y="42"/>
                        <a:pt x="4007" y="1"/>
                        <a:pt x="372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1680;p50">
                  <a:extLst>
                    <a:ext uri="{FF2B5EF4-FFF2-40B4-BE49-F238E27FC236}">
                      <a16:creationId xmlns:a16="http://schemas.microsoft.com/office/drawing/2014/main" id="{71F122A6-5B04-4B43-898A-BF620DECFE13}"/>
                    </a:ext>
                  </a:extLst>
                </p:cNvPr>
                <p:cNvSpPr/>
                <p:nvPr/>
              </p:nvSpPr>
              <p:spPr>
                <a:xfrm>
                  <a:off x="4381031" y="1637807"/>
                  <a:ext cx="77993" cy="6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" h="3570" extrusionOk="0">
                      <a:moveTo>
                        <a:pt x="4237" y="0"/>
                      </a:moveTo>
                      <a:lnTo>
                        <a:pt x="4237" y="0"/>
                      </a:lnTo>
                      <a:cubicBezTo>
                        <a:pt x="4036" y="334"/>
                        <a:pt x="3903" y="701"/>
                        <a:pt x="3870" y="1101"/>
                      </a:cubicBezTo>
                      <a:cubicBezTo>
                        <a:pt x="3803" y="1501"/>
                        <a:pt x="3703" y="1868"/>
                        <a:pt x="3569" y="2235"/>
                      </a:cubicBezTo>
                      <a:cubicBezTo>
                        <a:pt x="3469" y="2469"/>
                        <a:pt x="3336" y="2635"/>
                        <a:pt x="3136" y="2769"/>
                      </a:cubicBezTo>
                      <a:cubicBezTo>
                        <a:pt x="2997" y="2908"/>
                        <a:pt x="2811" y="2977"/>
                        <a:pt x="2618" y="2977"/>
                      </a:cubicBezTo>
                      <a:cubicBezTo>
                        <a:pt x="2580" y="2977"/>
                        <a:pt x="2541" y="2974"/>
                        <a:pt x="2502" y="2969"/>
                      </a:cubicBezTo>
                      <a:cubicBezTo>
                        <a:pt x="2262" y="2939"/>
                        <a:pt x="2076" y="2801"/>
                        <a:pt x="1968" y="2603"/>
                      </a:cubicBezTo>
                      <a:lnTo>
                        <a:pt x="1968" y="2603"/>
                      </a:lnTo>
                      <a:cubicBezTo>
                        <a:pt x="1968" y="2592"/>
                        <a:pt x="1968" y="2580"/>
                        <a:pt x="1968" y="2569"/>
                      </a:cubicBezTo>
                      <a:lnTo>
                        <a:pt x="1968" y="2569"/>
                      </a:lnTo>
                      <a:lnTo>
                        <a:pt x="1951" y="2571"/>
                      </a:lnTo>
                      <a:lnTo>
                        <a:pt x="1951" y="2571"/>
                      </a:lnTo>
                      <a:cubicBezTo>
                        <a:pt x="1946" y="2559"/>
                        <a:pt x="1940" y="2547"/>
                        <a:pt x="1935" y="2535"/>
                      </a:cubicBezTo>
                      <a:lnTo>
                        <a:pt x="1701" y="1635"/>
                      </a:lnTo>
                      <a:lnTo>
                        <a:pt x="1768" y="2569"/>
                      </a:lnTo>
                      <a:cubicBezTo>
                        <a:pt x="1770" y="2578"/>
                        <a:pt x="1771" y="2587"/>
                        <a:pt x="1773" y="2597"/>
                      </a:cubicBezTo>
                      <a:lnTo>
                        <a:pt x="1773" y="2597"/>
                      </a:lnTo>
                      <a:lnTo>
                        <a:pt x="1735" y="2602"/>
                      </a:lnTo>
                      <a:cubicBezTo>
                        <a:pt x="1748" y="2632"/>
                        <a:pt x="1763" y="2662"/>
                        <a:pt x="1779" y="2691"/>
                      </a:cubicBezTo>
                      <a:lnTo>
                        <a:pt x="1779" y="2691"/>
                      </a:lnTo>
                      <a:cubicBezTo>
                        <a:pt x="1781" y="3014"/>
                        <a:pt x="1560" y="3310"/>
                        <a:pt x="1234" y="3369"/>
                      </a:cubicBezTo>
                      <a:cubicBezTo>
                        <a:pt x="1204" y="3373"/>
                        <a:pt x="1173" y="3374"/>
                        <a:pt x="1143" y="3374"/>
                      </a:cubicBezTo>
                      <a:cubicBezTo>
                        <a:pt x="874" y="3374"/>
                        <a:pt x="617" y="3245"/>
                        <a:pt x="467" y="3036"/>
                      </a:cubicBezTo>
                      <a:cubicBezTo>
                        <a:pt x="334" y="2869"/>
                        <a:pt x="234" y="2702"/>
                        <a:pt x="134" y="2502"/>
                      </a:cubicBezTo>
                      <a:cubicBezTo>
                        <a:pt x="100" y="2435"/>
                        <a:pt x="34" y="2369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0" y="2402"/>
                        <a:pt x="34" y="2535"/>
                      </a:cubicBezTo>
                      <a:cubicBezTo>
                        <a:pt x="100" y="2735"/>
                        <a:pt x="200" y="2936"/>
                        <a:pt x="334" y="3102"/>
                      </a:cubicBezTo>
                      <a:cubicBezTo>
                        <a:pt x="534" y="3403"/>
                        <a:pt x="867" y="3569"/>
                        <a:pt x="1234" y="3569"/>
                      </a:cubicBezTo>
                      <a:cubicBezTo>
                        <a:pt x="1468" y="3536"/>
                        <a:pt x="1668" y="3403"/>
                        <a:pt x="1768" y="3236"/>
                      </a:cubicBezTo>
                      <a:cubicBezTo>
                        <a:pt x="1839" y="3129"/>
                        <a:pt x="1892" y="3012"/>
                        <a:pt x="1925" y="2891"/>
                      </a:cubicBezTo>
                      <a:lnTo>
                        <a:pt x="1925" y="2891"/>
                      </a:lnTo>
                      <a:cubicBezTo>
                        <a:pt x="2067" y="3043"/>
                        <a:pt x="2254" y="3148"/>
                        <a:pt x="2469" y="3169"/>
                      </a:cubicBezTo>
                      <a:cubicBezTo>
                        <a:pt x="2512" y="3174"/>
                        <a:pt x="2556" y="3177"/>
                        <a:pt x="2601" y="3177"/>
                      </a:cubicBezTo>
                      <a:cubicBezTo>
                        <a:pt x="2831" y="3177"/>
                        <a:pt x="3074" y="3103"/>
                        <a:pt x="3269" y="2936"/>
                      </a:cubicBezTo>
                      <a:cubicBezTo>
                        <a:pt x="3469" y="2769"/>
                        <a:pt x="3636" y="2569"/>
                        <a:pt x="3736" y="2335"/>
                      </a:cubicBezTo>
                      <a:cubicBezTo>
                        <a:pt x="3903" y="1935"/>
                        <a:pt x="3970" y="1535"/>
                        <a:pt x="4003" y="1101"/>
                      </a:cubicBezTo>
                      <a:cubicBezTo>
                        <a:pt x="4070" y="734"/>
                        <a:pt x="4136" y="367"/>
                        <a:pt x="423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1681;p50">
                  <a:extLst>
                    <a:ext uri="{FF2B5EF4-FFF2-40B4-BE49-F238E27FC236}">
                      <a16:creationId xmlns:a16="http://schemas.microsoft.com/office/drawing/2014/main" id="{B65C9AD7-A9EC-4686-85F3-BD6E55D4D04F}"/>
                    </a:ext>
                  </a:extLst>
                </p:cNvPr>
                <p:cNvSpPr/>
                <p:nvPr/>
              </p:nvSpPr>
              <p:spPr>
                <a:xfrm>
                  <a:off x="4394542" y="1689385"/>
                  <a:ext cx="72470" cy="5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2742" extrusionOk="0">
                      <a:moveTo>
                        <a:pt x="3936" y="0"/>
                      </a:moveTo>
                      <a:cubicBezTo>
                        <a:pt x="3769" y="167"/>
                        <a:pt x="3636" y="367"/>
                        <a:pt x="3503" y="601"/>
                      </a:cubicBezTo>
                      <a:cubicBezTo>
                        <a:pt x="3202" y="1134"/>
                        <a:pt x="2802" y="1568"/>
                        <a:pt x="2368" y="1968"/>
                      </a:cubicBezTo>
                      <a:cubicBezTo>
                        <a:pt x="1901" y="2369"/>
                        <a:pt x="1334" y="2602"/>
                        <a:pt x="734" y="2635"/>
                      </a:cubicBezTo>
                      <a:cubicBezTo>
                        <a:pt x="500" y="2602"/>
                        <a:pt x="234" y="2569"/>
                        <a:pt x="0" y="2502"/>
                      </a:cubicBezTo>
                      <a:lnTo>
                        <a:pt x="0" y="2502"/>
                      </a:lnTo>
                      <a:cubicBezTo>
                        <a:pt x="174" y="2647"/>
                        <a:pt x="399" y="2742"/>
                        <a:pt x="631" y="2742"/>
                      </a:cubicBezTo>
                      <a:cubicBezTo>
                        <a:pt x="665" y="2742"/>
                        <a:pt x="699" y="2740"/>
                        <a:pt x="734" y="2735"/>
                      </a:cubicBezTo>
                      <a:cubicBezTo>
                        <a:pt x="779" y="2738"/>
                        <a:pt x="824" y="2739"/>
                        <a:pt x="870" y="2739"/>
                      </a:cubicBezTo>
                      <a:cubicBezTo>
                        <a:pt x="1457" y="2739"/>
                        <a:pt x="2035" y="2538"/>
                        <a:pt x="2468" y="2135"/>
                      </a:cubicBezTo>
                      <a:cubicBezTo>
                        <a:pt x="2935" y="1735"/>
                        <a:pt x="3336" y="1234"/>
                        <a:pt x="3636" y="701"/>
                      </a:cubicBezTo>
                      <a:cubicBezTo>
                        <a:pt x="3769" y="467"/>
                        <a:pt x="3869" y="234"/>
                        <a:pt x="393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1682;p50">
                  <a:extLst>
                    <a:ext uri="{FF2B5EF4-FFF2-40B4-BE49-F238E27FC236}">
                      <a16:creationId xmlns:a16="http://schemas.microsoft.com/office/drawing/2014/main" id="{0B98E428-87DB-4730-86F1-17DC886772F1}"/>
                    </a:ext>
                  </a:extLst>
                </p:cNvPr>
                <p:cNvSpPr/>
                <p:nvPr/>
              </p:nvSpPr>
              <p:spPr>
                <a:xfrm>
                  <a:off x="4396383" y="1709633"/>
                  <a:ext cx="68163" cy="36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2003" extrusionOk="0">
                      <a:moveTo>
                        <a:pt x="3703" y="1"/>
                      </a:moveTo>
                      <a:cubicBezTo>
                        <a:pt x="3669" y="1"/>
                        <a:pt x="3569" y="201"/>
                        <a:pt x="3302" y="501"/>
                      </a:cubicBezTo>
                      <a:cubicBezTo>
                        <a:pt x="2602" y="1269"/>
                        <a:pt x="1668" y="1736"/>
                        <a:pt x="634" y="1836"/>
                      </a:cubicBezTo>
                      <a:cubicBezTo>
                        <a:pt x="400" y="1836"/>
                        <a:pt x="200" y="1869"/>
                        <a:pt x="0" y="1902"/>
                      </a:cubicBezTo>
                      <a:cubicBezTo>
                        <a:pt x="200" y="2002"/>
                        <a:pt x="400" y="2002"/>
                        <a:pt x="634" y="2002"/>
                      </a:cubicBezTo>
                      <a:cubicBezTo>
                        <a:pt x="1735" y="1969"/>
                        <a:pt x="2735" y="1469"/>
                        <a:pt x="3403" y="601"/>
                      </a:cubicBezTo>
                      <a:cubicBezTo>
                        <a:pt x="3569" y="435"/>
                        <a:pt x="3669" y="234"/>
                        <a:pt x="370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1683;p50">
                  <a:extLst>
                    <a:ext uri="{FF2B5EF4-FFF2-40B4-BE49-F238E27FC236}">
                      <a16:creationId xmlns:a16="http://schemas.microsoft.com/office/drawing/2014/main" id="{0C2D6AE3-F42D-4A07-A413-1504D65B38F9}"/>
                    </a:ext>
                  </a:extLst>
                </p:cNvPr>
                <p:cNvSpPr/>
                <p:nvPr/>
              </p:nvSpPr>
              <p:spPr>
                <a:xfrm>
                  <a:off x="4379191" y="1555047"/>
                  <a:ext cx="76152" cy="29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1607" extrusionOk="0">
                      <a:moveTo>
                        <a:pt x="1086" y="1"/>
                      </a:moveTo>
                      <a:cubicBezTo>
                        <a:pt x="945" y="1"/>
                        <a:pt x="805" y="9"/>
                        <a:pt x="667" y="26"/>
                      </a:cubicBezTo>
                      <a:cubicBezTo>
                        <a:pt x="434" y="26"/>
                        <a:pt x="200" y="126"/>
                        <a:pt x="0" y="226"/>
                      </a:cubicBezTo>
                      <a:cubicBezTo>
                        <a:pt x="234" y="226"/>
                        <a:pt x="434" y="226"/>
                        <a:pt x="667" y="193"/>
                      </a:cubicBezTo>
                      <a:cubicBezTo>
                        <a:pt x="716" y="192"/>
                        <a:pt x="764" y="191"/>
                        <a:pt x="813" y="191"/>
                      </a:cubicBezTo>
                      <a:cubicBezTo>
                        <a:pt x="1831" y="191"/>
                        <a:pt x="2840" y="525"/>
                        <a:pt x="3636" y="1194"/>
                      </a:cubicBezTo>
                      <a:cubicBezTo>
                        <a:pt x="3897" y="1426"/>
                        <a:pt x="4057" y="1607"/>
                        <a:pt x="4116" y="1607"/>
                      </a:cubicBezTo>
                      <a:cubicBezTo>
                        <a:pt x="4125" y="1607"/>
                        <a:pt x="4132" y="1603"/>
                        <a:pt x="4136" y="1594"/>
                      </a:cubicBezTo>
                      <a:cubicBezTo>
                        <a:pt x="4036" y="1394"/>
                        <a:pt x="3903" y="1194"/>
                        <a:pt x="3736" y="1060"/>
                      </a:cubicBezTo>
                      <a:cubicBezTo>
                        <a:pt x="3302" y="660"/>
                        <a:pt x="2835" y="360"/>
                        <a:pt x="2302" y="193"/>
                      </a:cubicBezTo>
                      <a:cubicBezTo>
                        <a:pt x="1906" y="69"/>
                        <a:pt x="1492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1684;p50">
                  <a:extLst>
                    <a:ext uri="{FF2B5EF4-FFF2-40B4-BE49-F238E27FC236}">
                      <a16:creationId xmlns:a16="http://schemas.microsoft.com/office/drawing/2014/main" id="{3261233D-2807-4917-BED8-C7662FA734F1}"/>
                    </a:ext>
                  </a:extLst>
                </p:cNvPr>
                <p:cNvSpPr/>
                <p:nvPr/>
              </p:nvSpPr>
              <p:spPr>
                <a:xfrm>
                  <a:off x="4440580" y="1522355"/>
                  <a:ext cx="13530" cy="6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3571" extrusionOk="0">
                      <a:moveTo>
                        <a:pt x="468" y="1"/>
                      </a:moveTo>
                      <a:lnTo>
                        <a:pt x="468" y="1"/>
                      </a:lnTo>
                      <a:cubicBezTo>
                        <a:pt x="134" y="535"/>
                        <a:pt x="1" y="1168"/>
                        <a:pt x="68" y="1802"/>
                      </a:cubicBezTo>
                      <a:cubicBezTo>
                        <a:pt x="68" y="2469"/>
                        <a:pt x="301" y="3070"/>
                        <a:pt x="735" y="3570"/>
                      </a:cubicBezTo>
                      <a:cubicBezTo>
                        <a:pt x="535" y="3003"/>
                        <a:pt x="368" y="2403"/>
                        <a:pt x="301" y="1802"/>
                      </a:cubicBezTo>
                      <a:cubicBezTo>
                        <a:pt x="301" y="1202"/>
                        <a:pt x="334" y="601"/>
                        <a:pt x="46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1685;p50">
                  <a:extLst>
                    <a:ext uri="{FF2B5EF4-FFF2-40B4-BE49-F238E27FC236}">
                      <a16:creationId xmlns:a16="http://schemas.microsoft.com/office/drawing/2014/main" id="{109094FD-AC2D-479E-AB14-0029B5CED866}"/>
                    </a:ext>
                  </a:extLst>
                </p:cNvPr>
                <p:cNvSpPr/>
                <p:nvPr/>
              </p:nvSpPr>
              <p:spPr>
                <a:xfrm>
                  <a:off x="4451017" y="1564269"/>
                  <a:ext cx="275726" cy="76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9" h="4167" extrusionOk="0">
                      <a:moveTo>
                        <a:pt x="5705" y="1"/>
                      </a:moveTo>
                      <a:cubicBezTo>
                        <a:pt x="5307" y="1"/>
                        <a:pt x="4913" y="76"/>
                        <a:pt x="4537" y="226"/>
                      </a:cubicBezTo>
                      <a:cubicBezTo>
                        <a:pt x="3570" y="659"/>
                        <a:pt x="2870" y="1260"/>
                        <a:pt x="2169" y="1460"/>
                      </a:cubicBezTo>
                      <a:cubicBezTo>
                        <a:pt x="1918" y="1549"/>
                        <a:pt x="1661" y="1591"/>
                        <a:pt x="1405" y="1591"/>
                      </a:cubicBezTo>
                      <a:cubicBezTo>
                        <a:pt x="1084" y="1591"/>
                        <a:pt x="765" y="1523"/>
                        <a:pt x="468" y="1393"/>
                      </a:cubicBezTo>
                      <a:cubicBezTo>
                        <a:pt x="268" y="1293"/>
                        <a:pt x="101" y="1160"/>
                        <a:pt x="1" y="993"/>
                      </a:cubicBezTo>
                      <a:lnTo>
                        <a:pt x="1" y="993"/>
                      </a:lnTo>
                      <a:cubicBezTo>
                        <a:pt x="1" y="993"/>
                        <a:pt x="1" y="1060"/>
                        <a:pt x="68" y="1126"/>
                      </a:cubicBezTo>
                      <a:cubicBezTo>
                        <a:pt x="168" y="1260"/>
                        <a:pt x="268" y="1393"/>
                        <a:pt x="435" y="1493"/>
                      </a:cubicBezTo>
                      <a:cubicBezTo>
                        <a:pt x="740" y="1646"/>
                        <a:pt x="1088" y="1722"/>
                        <a:pt x="1437" y="1722"/>
                      </a:cubicBezTo>
                      <a:cubicBezTo>
                        <a:pt x="1698" y="1722"/>
                        <a:pt x="1959" y="1679"/>
                        <a:pt x="2202" y="1593"/>
                      </a:cubicBezTo>
                      <a:cubicBezTo>
                        <a:pt x="2970" y="1393"/>
                        <a:pt x="3704" y="759"/>
                        <a:pt x="4604" y="426"/>
                      </a:cubicBezTo>
                      <a:cubicBezTo>
                        <a:pt x="4927" y="288"/>
                        <a:pt x="5265" y="213"/>
                        <a:pt x="5608" y="213"/>
                      </a:cubicBezTo>
                      <a:cubicBezTo>
                        <a:pt x="5762" y="213"/>
                        <a:pt x="5917" y="228"/>
                        <a:pt x="6072" y="259"/>
                      </a:cubicBezTo>
                      <a:cubicBezTo>
                        <a:pt x="6639" y="326"/>
                        <a:pt x="7139" y="526"/>
                        <a:pt x="7640" y="793"/>
                      </a:cubicBezTo>
                      <a:cubicBezTo>
                        <a:pt x="8640" y="1327"/>
                        <a:pt x="9441" y="2094"/>
                        <a:pt x="10275" y="2661"/>
                      </a:cubicBezTo>
                      <a:cubicBezTo>
                        <a:pt x="10675" y="2928"/>
                        <a:pt x="11075" y="3161"/>
                        <a:pt x="11542" y="3361"/>
                      </a:cubicBezTo>
                      <a:cubicBezTo>
                        <a:pt x="11943" y="3528"/>
                        <a:pt x="12310" y="3728"/>
                        <a:pt x="12677" y="3862"/>
                      </a:cubicBezTo>
                      <a:cubicBezTo>
                        <a:pt x="13074" y="4060"/>
                        <a:pt x="13527" y="4167"/>
                        <a:pt x="13980" y="4167"/>
                      </a:cubicBezTo>
                      <a:cubicBezTo>
                        <a:pt x="14136" y="4167"/>
                        <a:pt x="14291" y="4154"/>
                        <a:pt x="14445" y="4129"/>
                      </a:cubicBezTo>
                      <a:cubicBezTo>
                        <a:pt x="14611" y="4095"/>
                        <a:pt x="14745" y="4029"/>
                        <a:pt x="14878" y="3928"/>
                      </a:cubicBezTo>
                      <a:cubicBezTo>
                        <a:pt x="14945" y="3828"/>
                        <a:pt x="14978" y="3795"/>
                        <a:pt x="14978" y="3795"/>
                      </a:cubicBezTo>
                      <a:lnTo>
                        <a:pt x="14978" y="3795"/>
                      </a:lnTo>
                      <a:cubicBezTo>
                        <a:pt x="14811" y="3895"/>
                        <a:pt x="14611" y="3995"/>
                        <a:pt x="14411" y="4062"/>
                      </a:cubicBezTo>
                      <a:cubicBezTo>
                        <a:pt x="14337" y="4066"/>
                        <a:pt x="14263" y="4068"/>
                        <a:pt x="14190" y="4068"/>
                      </a:cubicBezTo>
                      <a:cubicBezTo>
                        <a:pt x="13664" y="4068"/>
                        <a:pt x="13149" y="3962"/>
                        <a:pt x="12710" y="3728"/>
                      </a:cubicBezTo>
                      <a:cubicBezTo>
                        <a:pt x="12343" y="3561"/>
                        <a:pt x="11976" y="3395"/>
                        <a:pt x="11576" y="3195"/>
                      </a:cubicBezTo>
                      <a:cubicBezTo>
                        <a:pt x="11176" y="2994"/>
                        <a:pt x="10775" y="2761"/>
                        <a:pt x="10408" y="2494"/>
                      </a:cubicBezTo>
                      <a:cubicBezTo>
                        <a:pt x="9574" y="1927"/>
                        <a:pt x="8774" y="1160"/>
                        <a:pt x="7740" y="593"/>
                      </a:cubicBezTo>
                      <a:cubicBezTo>
                        <a:pt x="7239" y="326"/>
                        <a:pt x="6672" y="126"/>
                        <a:pt x="6105" y="26"/>
                      </a:cubicBezTo>
                      <a:cubicBezTo>
                        <a:pt x="5972" y="9"/>
                        <a:pt x="5838" y="1"/>
                        <a:pt x="570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1686;p50">
                  <a:extLst>
                    <a:ext uri="{FF2B5EF4-FFF2-40B4-BE49-F238E27FC236}">
                      <a16:creationId xmlns:a16="http://schemas.microsoft.com/office/drawing/2014/main" id="{F89AE2BF-5ACE-4E99-9C0A-228314A3F3FB}"/>
                    </a:ext>
                  </a:extLst>
                </p:cNvPr>
                <p:cNvSpPr/>
                <p:nvPr/>
              </p:nvSpPr>
              <p:spPr>
                <a:xfrm>
                  <a:off x="4452857" y="1542014"/>
                  <a:ext cx="171944" cy="42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2303" extrusionOk="0">
                      <a:moveTo>
                        <a:pt x="4337" y="0"/>
                      </a:moveTo>
                      <a:cubicBezTo>
                        <a:pt x="3137" y="34"/>
                        <a:pt x="1969" y="467"/>
                        <a:pt x="1002" y="1201"/>
                      </a:cubicBezTo>
                      <a:cubicBezTo>
                        <a:pt x="735" y="1435"/>
                        <a:pt x="468" y="1668"/>
                        <a:pt x="234" y="1968"/>
                      </a:cubicBezTo>
                      <a:cubicBezTo>
                        <a:pt x="134" y="2035"/>
                        <a:pt x="34" y="2169"/>
                        <a:pt x="1" y="2302"/>
                      </a:cubicBezTo>
                      <a:cubicBezTo>
                        <a:pt x="34" y="2302"/>
                        <a:pt x="368" y="1868"/>
                        <a:pt x="1102" y="1335"/>
                      </a:cubicBezTo>
                      <a:cubicBezTo>
                        <a:pt x="2036" y="634"/>
                        <a:pt x="3170" y="267"/>
                        <a:pt x="4371" y="201"/>
                      </a:cubicBezTo>
                      <a:cubicBezTo>
                        <a:pt x="5005" y="201"/>
                        <a:pt x="5638" y="267"/>
                        <a:pt x="6272" y="367"/>
                      </a:cubicBezTo>
                      <a:cubicBezTo>
                        <a:pt x="6806" y="467"/>
                        <a:pt x="7340" y="534"/>
                        <a:pt x="7873" y="534"/>
                      </a:cubicBezTo>
                      <a:cubicBezTo>
                        <a:pt x="8240" y="534"/>
                        <a:pt x="8607" y="501"/>
                        <a:pt x="8974" y="401"/>
                      </a:cubicBezTo>
                      <a:cubicBezTo>
                        <a:pt x="9107" y="367"/>
                        <a:pt x="9208" y="301"/>
                        <a:pt x="9341" y="234"/>
                      </a:cubicBezTo>
                      <a:lnTo>
                        <a:pt x="9341" y="234"/>
                      </a:lnTo>
                      <a:cubicBezTo>
                        <a:pt x="8874" y="334"/>
                        <a:pt x="8374" y="401"/>
                        <a:pt x="7907" y="401"/>
                      </a:cubicBezTo>
                      <a:cubicBezTo>
                        <a:pt x="7373" y="367"/>
                        <a:pt x="6839" y="301"/>
                        <a:pt x="6305" y="201"/>
                      </a:cubicBezTo>
                      <a:cubicBezTo>
                        <a:pt x="5672" y="67"/>
                        <a:pt x="5005" y="0"/>
                        <a:pt x="433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0" name="Google Shape;1687;p50">
                <a:extLst>
                  <a:ext uri="{FF2B5EF4-FFF2-40B4-BE49-F238E27FC236}">
                    <a16:creationId xmlns:a16="http://schemas.microsoft.com/office/drawing/2014/main" id="{E648A5AA-C17C-4E92-A10A-9D41E28E3B82}"/>
                  </a:ext>
                </a:extLst>
              </p:cNvPr>
              <p:cNvSpPr/>
              <p:nvPr/>
            </p:nvSpPr>
            <p:spPr>
              <a:xfrm>
                <a:off x="4552957" y="1807782"/>
                <a:ext cx="28863" cy="29378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596" extrusionOk="0">
                    <a:moveTo>
                      <a:pt x="45" y="1"/>
                    </a:moveTo>
                    <a:cubicBezTo>
                      <a:pt x="41" y="1"/>
                      <a:pt x="37" y="3"/>
                      <a:pt x="34" y="6"/>
                    </a:cubicBezTo>
                    <a:cubicBezTo>
                      <a:pt x="0" y="6"/>
                      <a:pt x="34" y="140"/>
                      <a:pt x="100" y="340"/>
                    </a:cubicBezTo>
                    <a:cubicBezTo>
                      <a:pt x="167" y="640"/>
                      <a:pt x="334" y="873"/>
                      <a:pt x="501" y="1107"/>
                    </a:cubicBezTo>
                    <a:cubicBezTo>
                      <a:pt x="701" y="1307"/>
                      <a:pt x="968" y="1474"/>
                      <a:pt x="1234" y="1541"/>
                    </a:cubicBezTo>
                    <a:cubicBezTo>
                      <a:pt x="1352" y="1580"/>
                      <a:pt x="1446" y="1596"/>
                      <a:pt x="1504" y="1596"/>
                    </a:cubicBezTo>
                    <a:cubicBezTo>
                      <a:pt x="1545" y="1596"/>
                      <a:pt x="1568" y="1588"/>
                      <a:pt x="1568" y="1574"/>
                    </a:cubicBezTo>
                    <a:cubicBezTo>
                      <a:pt x="1568" y="1507"/>
                      <a:pt x="1068" y="1407"/>
                      <a:pt x="667" y="940"/>
                    </a:cubicBezTo>
                    <a:cubicBezTo>
                      <a:pt x="467" y="740"/>
                      <a:pt x="334" y="540"/>
                      <a:pt x="234" y="273"/>
                    </a:cubicBezTo>
                    <a:cubicBezTo>
                      <a:pt x="144" y="124"/>
                      <a:pt x="81" y="1"/>
                      <a:pt x="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1688;p50">
                <a:extLst>
                  <a:ext uri="{FF2B5EF4-FFF2-40B4-BE49-F238E27FC236}">
                    <a16:creationId xmlns:a16="http://schemas.microsoft.com/office/drawing/2014/main" id="{1AD13E47-0530-4159-976E-FFD61FCA9B09}"/>
                  </a:ext>
                </a:extLst>
              </p:cNvPr>
              <p:cNvSpPr/>
              <p:nvPr/>
            </p:nvSpPr>
            <p:spPr>
              <a:xfrm>
                <a:off x="4362605" y="1941126"/>
                <a:ext cx="364745" cy="849801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46166" extrusionOk="0">
                    <a:moveTo>
                      <a:pt x="13710" y="1"/>
                    </a:moveTo>
                    <a:lnTo>
                      <a:pt x="12543" y="5138"/>
                    </a:lnTo>
                    <a:lnTo>
                      <a:pt x="10241" y="7306"/>
                    </a:lnTo>
                    <a:lnTo>
                      <a:pt x="6705" y="4704"/>
                    </a:lnTo>
                    <a:lnTo>
                      <a:pt x="4470" y="401"/>
                    </a:lnTo>
                    <a:lnTo>
                      <a:pt x="3703" y="768"/>
                    </a:lnTo>
                    <a:lnTo>
                      <a:pt x="668" y="10541"/>
                    </a:lnTo>
                    <a:lnTo>
                      <a:pt x="0" y="36460"/>
                    </a:lnTo>
                    <a:cubicBezTo>
                      <a:pt x="0" y="36460"/>
                      <a:pt x="2235" y="45900"/>
                      <a:pt x="2202" y="46134"/>
                    </a:cubicBezTo>
                    <a:cubicBezTo>
                      <a:pt x="2199" y="46156"/>
                      <a:pt x="2243" y="46166"/>
                      <a:pt x="2328" y="46166"/>
                    </a:cubicBezTo>
                    <a:cubicBezTo>
                      <a:pt x="2911" y="46166"/>
                      <a:pt x="5410" y="45702"/>
                      <a:pt x="7523" y="45702"/>
                    </a:cubicBezTo>
                    <a:cubicBezTo>
                      <a:pt x="8296" y="45702"/>
                      <a:pt x="9017" y="45764"/>
                      <a:pt x="9574" y="45933"/>
                    </a:cubicBezTo>
                    <a:cubicBezTo>
                      <a:pt x="10010" y="46073"/>
                      <a:pt x="10650" y="46129"/>
                      <a:pt x="11399" y="46129"/>
                    </a:cubicBezTo>
                    <a:cubicBezTo>
                      <a:pt x="14601" y="46129"/>
                      <a:pt x="19815" y="45100"/>
                      <a:pt x="19815" y="45100"/>
                    </a:cubicBezTo>
                    <a:cubicBezTo>
                      <a:pt x="19815" y="45100"/>
                      <a:pt x="18314" y="29655"/>
                      <a:pt x="18380" y="29322"/>
                    </a:cubicBezTo>
                    <a:cubicBezTo>
                      <a:pt x="18447" y="29021"/>
                      <a:pt x="14678" y="401"/>
                      <a:pt x="14678" y="401"/>
                    </a:cubicBezTo>
                    <a:lnTo>
                      <a:pt x="13710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1689;p50">
                <a:extLst>
                  <a:ext uri="{FF2B5EF4-FFF2-40B4-BE49-F238E27FC236}">
                    <a16:creationId xmlns:a16="http://schemas.microsoft.com/office/drawing/2014/main" id="{F6146A7C-8081-42CA-8EB9-B9274E479FA2}"/>
                  </a:ext>
                </a:extLst>
              </p:cNvPr>
              <p:cNvSpPr/>
              <p:nvPr/>
            </p:nvSpPr>
            <p:spPr>
              <a:xfrm>
                <a:off x="4420939" y="2026868"/>
                <a:ext cx="130196" cy="67169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649" extrusionOk="0">
                    <a:moveTo>
                      <a:pt x="3129" y="1"/>
                    </a:moveTo>
                    <a:cubicBezTo>
                      <a:pt x="3064" y="1"/>
                      <a:pt x="2999" y="5"/>
                      <a:pt x="2936" y="13"/>
                    </a:cubicBezTo>
                    <a:cubicBezTo>
                      <a:pt x="2602" y="46"/>
                      <a:pt x="2269" y="179"/>
                      <a:pt x="2002" y="380"/>
                    </a:cubicBezTo>
                    <a:cubicBezTo>
                      <a:pt x="1735" y="546"/>
                      <a:pt x="1501" y="746"/>
                      <a:pt x="1268" y="980"/>
                    </a:cubicBezTo>
                    <a:cubicBezTo>
                      <a:pt x="934" y="1380"/>
                      <a:pt x="634" y="1814"/>
                      <a:pt x="434" y="2281"/>
                    </a:cubicBezTo>
                    <a:cubicBezTo>
                      <a:pt x="301" y="2614"/>
                      <a:pt x="201" y="2948"/>
                      <a:pt x="100" y="3282"/>
                    </a:cubicBezTo>
                    <a:cubicBezTo>
                      <a:pt x="34" y="3382"/>
                      <a:pt x="0" y="3515"/>
                      <a:pt x="0" y="3649"/>
                    </a:cubicBezTo>
                    <a:cubicBezTo>
                      <a:pt x="34" y="3649"/>
                      <a:pt x="201" y="3148"/>
                      <a:pt x="601" y="2348"/>
                    </a:cubicBezTo>
                    <a:cubicBezTo>
                      <a:pt x="801" y="1914"/>
                      <a:pt x="1101" y="1480"/>
                      <a:pt x="1435" y="1113"/>
                    </a:cubicBezTo>
                    <a:cubicBezTo>
                      <a:pt x="1835" y="646"/>
                      <a:pt x="2369" y="313"/>
                      <a:pt x="2969" y="213"/>
                    </a:cubicBezTo>
                    <a:cubicBezTo>
                      <a:pt x="3028" y="204"/>
                      <a:pt x="3086" y="200"/>
                      <a:pt x="3144" y="200"/>
                    </a:cubicBezTo>
                    <a:cubicBezTo>
                      <a:pt x="3319" y="200"/>
                      <a:pt x="3495" y="238"/>
                      <a:pt x="3670" y="313"/>
                    </a:cubicBezTo>
                    <a:cubicBezTo>
                      <a:pt x="4604" y="980"/>
                      <a:pt x="5471" y="1547"/>
                      <a:pt x="6071" y="1981"/>
                    </a:cubicBezTo>
                    <a:cubicBezTo>
                      <a:pt x="6372" y="2214"/>
                      <a:pt x="6705" y="2414"/>
                      <a:pt x="7072" y="2581"/>
                    </a:cubicBezTo>
                    <a:cubicBezTo>
                      <a:pt x="6772" y="2314"/>
                      <a:pt x="6438" y="2081"/>
                      <a:pt x="6105" y="1847"/>
                    </a:cubicBezTo>
                    <a:cubicBezTo>
                      <a:pt x="5504" y="1414"/>
                      <a:pt x="4670" y="813"/>
                      <a:pt x="3736" y="146"/>
                    </a:cubicBezTo>
                    <a:cubicBezTo>
                      <a:pt x="3558" y="44"/>
                      <a:pt x="3341" y="1"/>
                      <a:pt x="3129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1690;p50">
                <a:extLst>
                  <a:ext uri="{FF2B5EF4-FFF2-40B4-BE49-F238E27FC236}">
                    <a16:creationId xmlns:a16="http://schemas.microsoft.com/office/drawing/2014/main" id="{C1366992-46DB-4560-9A92-B415D217CC62}"/>
                  </a:ext>
                </a:extLst>
              </p:cNvPr>
              <p:cNvSpPr/>
              <p:nvPr/>
            </p:nvSpPr>
            <p:spPr>
              <a:xfrm>
                <a:off x="4460846" y="2582167"/>
                <a:ext cx="241948" cy="124674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67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4" y="134"/>
                      <a:pt x="267" y="267"/>
                      <a:pt x="434" y="367"/>
                    </a:cubicBezTo>
                    <a:cubicBezTo>
                      <a:pt x="701" y="634"/>
                      <a:pt x="1135" y="968"/>
                      <a:pt x="1668" y="1368"/>
                    </a:cubicBezTo>
                    <a:cubicBezTo>
                      <a:pt x="4537" y="3403"/>
                      <a:pt x="7706" y="5037"/>
                      <a:pt x="11042" y="6172"/>
                    </a:cubicBezTo>
                    <a:cubicBezTo>
                      <a:pt x="11676" y="6405"/>
                      <a:pt x="12209" y="6572"/>
                      <a:pt x="12576" y="6672"/>
                    </a:cubicBezTo>
                    <a:cubicBezTo>
                      <a:pt x="12743" y="6705"/>
                      <a:pt x="12943" y="6772"/>
                      <a:pt x="13143" y="6772"/>
                    </a:cubicBezTo>
                    <a:cubicBezTo>
                      <a:pt x="12977" y="6705"/>
                      <a:pt x="12810" y="6639"/>
                      <a:pt x="12610" y="6572"/>
                    </a:cubicBezTo>
                    <a:cubicBezTo>
                      <a:pt x="12243" y="6472"/>
                      <a:pt x="11742" y="6272"/>
                      <a:pt x="11109" y="6038"/>
                    </a:cubicBezTo>
                    <a:cubicBezTo>
                      <a:pt x="7806" y="4837"/>
                      <a:pt x="4671" y="3203"/>
                      <a:pt x="1802" y="1235"/>
                    </a:cubicBezTo>
                    <a:cubicBezTo>
                      <a:pt x="1235" y="868"/>
                      <a:pt x="801" y="534"/>
                      <a:pt x="468" y="334"/>
                    </a:cubicBezTo>
                    <a:cubicBezTo>
                      <a:pt x="334" y="201"/>
                      <a:pt x="167" y="101"/>
                      <a:pt x="1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1691;p50">
                <a:extLst>
                  <a:ext uri="{FF2B5EF4-FFF2-40B4-BE49-F238E27FC236}">
                    <a16:creationId xmlns:a16="http://schemas.microsoft.com/office/drawing/2014/main" id="{731C2696-72EB-4327-B222-FBAF51361896}"/>
                  </a:ext>
                </a:extLst>
              </p:cNvPr>
              <p:cNvSpPr/>
              <p:nvPr/>
            </p:nvSpPr>
            <p:spPr>
              <a:xfrm>
                <a:off x="4546202" y="2075592"/>
                <a:ext cx="12296" cy="58088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557" extrusionOk="0">
                    <a:moveTo>
                      <a:pt x="267" y="1"/>
                    </a:moveTo>
                    <a:cubicBezTo>
                      <a:pt x="234" y="101"/>
                      <a:pt x="234" y="201"/>
                      <a:pt x="234" y="301"/>
                    </a:cubicBezTo>
                    <a:cubicBezTo>
                      <a:pt x="234" y="535"/>
                      <a:pt x="200" y="868"/>
                      <a:pt x="200" y="1235"/>
                    </a:cubicBezTo>
                    <a:cubicBezTo>
                      <a:pt x="167" y="2036"/>
                      <a:pt x="134" y="3203"/>
                      <a:pt x="100" y="4604"/>
                    </a:cubicBezTo>
                    <a:cubicBezTo>
                      <a:pt x="34" y="7473"/>
                      <a:pt x="0" y="11409"/>
                      <a:pt x="67" y="15779"/>
                    </a:cubicBezTo>
                    <a:cubicBezTo>
                      <a:pt x="134" y="20149"/>
                      <a:pt x="267" y="24085"/>
                      <a:pt x="367" y="26920"/>
                    </a:cubicBezTo>
                    <a:cubicBezTo>
                      <a:pt x="434" y="28354"/>
                      <a:pt x="501" y="29522"/>
                      <a:pt x="534" y="30323"/>
                    </a:cubicBezTo>
                    <a:cubicBezTo>
                      <a:pt x="567" y="30689"/>
                      <a:pt x="601" y="30990"/>
                      <a:pt x="601" y="31223"/>
                    </a:cubicBezTo>
                    <a:cubicBezTo>
                      <a:pt x="601" y="31323"/>
                      <a:pt x="634" y="31423"/>
                      <a:pt x="634" y="31557"/>
                    </a:cubicBezTo>
                    <a:cubicBezTo>
                      <a:pt x="667" y="31423"/>
                      <a:pt x="667" y="31323"/>
                      <a:pt x="634" y="31223"/>
                    </a:cubicBezTo>
                    <a:lnTo>
                      <a:pt x="634" y="30323"/>
                    </a:lnTo>
                    <a:cubicBezTo>
                      <a:pt x="634" y="29489"/>
                      <a:pt x="601" y="28321"/>
                      <a:pt x="534" y="26920"/>
                    </a:cubicBezTo>
                    <a:cubicBezTo>
                      <a:pt x="467" y="24085"/>
                      <a:pt x="367" y="20115"/>
                      <a:pt x="300" y="15779"/>
                    </a:cubicBezTo>
                    <a:cubicBezTo>
                      <a:pt x="234" y="11409"/>
                      <a:pt x="234" y="7473"/>
                      <a:pt x="267" y="4604"/>
                    </a:cubicBezTo>
                    <a:lnTo>
                      <a:pt x="267" y="1235"/>
                    </a:lnTo>
                    <a:lnTo>
                      <a:pt x="267" y="334"/>
                    </a:lnTo>
                    <a:cubicBezTo>
                      <a:pt x="267" y="234"/>
                      <a:pt x="267" y="134"/>
                      <a:pt x="26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1692;p50">
                <a:extLst>
                  <a:ext uri="{FF2B5EF4-FFF2-40B4-BE49-F238E27FC236}">
                    <a16:creationId xmlns:a16="http://schemas.microsoft.com/office/drawing/2014/main" id="{79AF0536-EAFA-48DE-A30D-AEC9B5644BA7}"/>
                  </a:ext>
                </a:extLst>
              </p:cNvPr>
              <p:cNvSpPr/>
              <p:nvPr/>
            </p:nvSpPr>
            <p:spPr>
              <a:xfrm>
                <a:off x="4578120" y="2658300"/>
                <a:ext cx="6167" cy="10932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939" extrusionOk="0">
                    <a:moveTo>
                      <a:pt x="68" y="1"/>
                    </a:moveTo>
                    <a:cubicBezTo>
                      <a:pt x="1" y="1002"/>
                      <a:pt x="1" y="2002"/>
                      <a:pt x="68" y="2970"/>
                    </a:cubicBezTo>
                    <a:cubicBezTo>
                      <a:pt x="68" y="3970"/>
                      <a:pt x="134" y="4971"/>
                      <a:pt x="268" y="5938"/>
                    </a:cubicBezTo>
                    <a:cubicBezTo>
                      <a:pt x="334" y="4971"/>
                      <a:pt x="334" y="3970"/>
                      <a:pt x="268" y="2970"/>
                    </a:cubicBezTo>
                    <a:cubicBezTo>
                      <a:pt x="268" y="1969"/>
                      <a:pt x="234" y="1002"/>
                      <a:pt x="68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1693;p50">
                <a:extLst>
                  <a:ext uri="{FF2B5EF4-FFF2-40B4-BE49-F238E27FC236}">
                    <a16:creationId xmlns:a16="http://schemas.microsoft.com/office/drawing/2014/main" id="{967B7DBA-2912-4754-AE97-4AD441D2592A}"/>
                  </a:ext>
                </a:extLst>
              </p:cNvPr>
              <p:cNvSpPr/>
              <p:nvPr/>
            </p:nvSpPr>
            <p:spPr>
              <a:xfrm>
                <a:off x="4549883" y="2020333"/>
                <a:ext cx="85374" cy="60818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304" extrusionOk="0">
                    <a:moveTo>
                      <a:pt x="3303" y="1"/>
                    </a:moveTo>
                    <a:lnTo>
                      <a:pt x="3169" y="67"/>
                    </a:lnTo>
                    <a:lnTo>
                      <a:pt x="2869" y="368"/>
                    </a:lnTo>
                    <a:cubicBezTo>
                      <a:pt x="1235" y="1769"/>
                      <a:pt x="0" y="2936"/>
                      <a:pt x="67" y="3003"/>
                    </a:cubicBezTo>
                    <a:cubicBezTo>
                      <a:pt x="367" y="2803"/>
                      <a:pt x="634" y="2536"/>
                      <a:pt x="934" y="2302"/>
                    </a:cubicBezTo>
                    <a:lnTo>
                      <a:pt x="3003" y="534"/>
                    </a:lnTo>
                    <a:lnTo>
                      <a:pt x="3224" y="335"/>
                    </a:lnTo>
                    <a:lnTo>
                      <a:pt x="3224" y="335"/>
                    </a:lnTo>
                    <a:cubicBezTo>
                      <a:pt x="3573" y="1178"/>
                      <a:pt x="3917" y="1897"/>
                      <a:pt x="4170" y="2436"/>
                    </a:cubicBezTo>
                    <a:cubicBezTo>
                      <a:pt x="4303" y="2736"/>
                      <a:pt x="4437" y="3036"/>
                      <a:pt x="4637" y="3303"/>
                    </a:cubicBezTo>
                    <a:cubicBezTo>
                      <a:pt x="4537" y="3003"/>
                      <a:pt x="4437" y="2669"/>
                      <a:pt x="4303" y="2369"/>
                    </a:cubicBezTo>
                    <a:cubicBezTo>
                      <a:pt x="4070" y="1802"/>
                      <a:pt x="3736" y="1001"/>
                      <a:pt x="3336" y="134"/>
                    </a:cubicBezTo>
                    <a:lnTo>
                      <a:pt x="3303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1694;p50">
                <a:extLst>
                  <a:ext uri="{FF2B5EF4-FFF2-40B4-BE49-F238E27FC236}">
                    <a16:creationId xmlns:a16="http://schemas.microsoft.com/office/drawing/2014/main" id="{C9B6119F-B019-4C2C-8072-B40B4C332311}"/>
                  </a:ext>
                </a:extLst>
              </p:cNvPr>
              <p:cNvSpPr/>
              <p:nvPr/>
            </p:nvSpPr>
            <p:spPr>
              <a:xfrm>
                <a:off x="4107790" y="2118519"/>
                <a:ext cx="217374" cy="493026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26784" extrusionOk="0">
                    <a:moveTo>
                      <a:pt x="4928" y="1"/>
                    </a:moveTo>
                    <a:cubicBezTo>
                      <a:pt x="4909" y="1"/>
                      <a:pt x="4890" y="2"/>
                      <a:pt x="4870" y="4"/>
                    </a:cubicBezTo>
                    <a:lnTo>
                      <a:pt x="1001" y="16983"/>
                    </a:lnTo>
                    <a:lnTo>
                      <a:pt x="0" y="20385"/>
                    </a:lnTo>
                    <a:cubicBezTo>
                      <a:pt x="0" y="20385"/>
                      <a:pt x="134" y="26523"/>
                      <a:pt x="3269" y="26756"/>
                    </a:cubicBezTo>
                    <a:cubicBezTo>
                      <a:pt x="3489" y="26775"/>
                      <a:pt x="3711" y="26784"/>
                      <a:pt x="3932" y="26784"/>
                    </a:cubicBezTo>
                    <a:cubicBezTo>
                      <a:pt x="6866" y="26784"/>
                      <a:pt x="9807" y="25255"/>
                      <a:pt x="9807" y="25255"/>
                    </a:cubicBezTo>
                    <a:lnTo>
                      <a:pt x="11809" y="20619"/>
                    </a:lnTo>
                    <a:lnTo>
                      <a:pt x="8940" y="15982"/>
                    </a:lnTo>
                    <a:cubicBezTo>
                      <a:pt x="8940" y="15982"/>
                      <a:pt x="7266" y="1"/>
                      <a:pt x="4928" y="1"/>
                    </a:cubicBezTo>
                    <a:close/>
                  </a:path>
                </a:pathLst>
              </a:custGeom>
              <a:solidFill>
                <a:srgbClr val="465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1695;p50">
                <a:extLst>
                  <a:ext uri="{FF2B5EF4-FFF2-40B4-BE49-F238E27FC236}">
                    <a16:creationId xmlns:a16="http://schemas.microsoft.com/office/drawing/2014/main" id="{0FFDB64B-C9D7-45C4-AF53-6A4AEF685504}"/>
                  </a:ext>
                </a:extLst>
              </p:cNvPr>
              <p:cNvSpPr/>
              <p:nvPr/>
            </p:nvSpPr>
            <p:spPr>
              <a:xfrm>
                <a:off x="4189446" y="1967522"/>
                <a:ext cx="245022" cy="108503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58945" extrusionOk="0">
                    <a:moveTo>
                      <a:pt x="12910" y="1"/>
                    </a:moveTo>
                    <a:lnTo>
                      <a:pt x="8407" y="4237"/>
                    </a:lnTo>
                    <a:cubicBezTo>
                      <a:pt x="8407" y="4237"/>
                      <a:pt x="4938" y="4838"/>
                      <a:pt x="2236" y="5572"/>
                    </a:cubicBezTo>
                    <a:cubicBezTo>
                      <a:pt x="1468" y="5772"/>
                      <a:pt x="1068" y="6072"/>
                      <a:pt x="434" y="8207"/>
                    </a:cubicBezTo>
                    <a:cubicBezTo>
                      <a:pt x="1" y="9641"/>
                      <a:pt x="4004" y="37995"/>
                      <a:pt x="4004" y="37995"/>
                    </a:cubicBezTo>
                    <a:lnTo>
                      <a:pt x="1502" y="55808"/>
                    </a:lnTo>
                    <a:cubicBezTo>
                      <a:pt x="1502" y="55808"/>
                      <a:pt x="2608" y="58944"/>
                      <a:pt x="4782" y="58944"/>
                    </a:cubicBezTo>
                    <a:cubicBezTo>
                      <a:pt x="5251" y="58944"/>
                      <a:pt x="5770" y="58798"/>
                      <a:pt x="6339" y="58443"/>
                    </a:cubicBezTo>
                    <a:cubicBezTo>
                      <a:pt x="9541" y="56441"/>
                      <a:pt x="10175" y="52038"/>
                      <a:pt x="11042" y="48035"/>
                    </a:cubicBezTo>
                    <a:cubicBezTo>
                      <a:pt x="11909" y="43999"/>
                      <a:pt x="13310" y="30956"/>
                      <a:pt x="13310" y="27321"/>
                    </a:cubicBezTo>
                    <a:cubicBezTo>
                      <a:pt x="13310" y="23685"/>
                      <a:pt x="12543" y="6239"/>
                      <a:pt x="12543" y="5838"/>
                    </a:cubicBezTo>
                    <a:cubicBezTo>
                      <a:pt x="12543" y="5472"/>
                      <a:pt x="12910" y="1"/>
                      <a:pt x="12910" y="1"/>
                    </a:cubicBezTo>
                    <a:close/>
                  </a:path>
                </a:pathLst>
              </a:custGeom>
              <a:solidFill>
                <a:srgbClr val="465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1696;p50">
                <a:extLst>
                  <a:ext uri="{FF2B5EF4-FFF2-40B4-BE49-F238E27FC236}">
                    <a16:creationId xmlns:a16="http://schemas.microsoft.com/office/drawing/2014/main" id="{9CFCCB55-74E3-428B-9461-8E71FD660584}"/>
                  </a:ext>
                </a:extLst>
              </p:cNvPr>
              <p:cNvSpPr/>
              <p:nvPr/>
            </p:nvSpPr>
            <p:spPr>
              <a:xfrm>
                <a:off x="4247172" y="2045846"/>
                <a:ext cx="85981" cy="354584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19263" extrusionOk="0">
                    <a:moveTo>
                      <a:pt x="3756" y="0"/>
                    </a:moveTo>
                    <a:cubicBezTo>
                      <a:pt x="2770" y="0"/>
                      <a:pt x="1817" y="288"/>
                      <a:pt x="1001" y="850"/>
                    </a:cubicBezTo>
                    <a:lnTo>
                      <a:pt x="0" y="19263"/>
                    </a:lnTo>
                    <a:lnTo>
                      <a:pt x="2502" y="19263"/>
                    </a:lnTo>
                    <a:lnTo>
                      <a:pt x="4670" y="82"/>
                    </a:lnTo>
                    <a:cubicBezTo>
                      <a:pt x="4364" y="27"/>
                      <a:pt x="4058" y="0"/>
                      <a:pt x="3756" y="0"/>
                    </a:cubicBezTo>
                    <a:close/>
                  </a:path>
                </a:pathLst>
              </a:custGeom>
              <a:solidFill>
                <a:srgbClr val="FF5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1697;p50">
                <a:extLst>
                  <a:ext uri="{FF2B5EF4-FFF2-40B4-BE49-F238E27FC236}">
                    <a16:creationId xmlns:a16="http://schemas.microsoft.com/office/drawing/2014/main" id="{71022EC8-C58A-4B73-86FE-D31C0E61C497}"/>
                  </a:ext>
                </a:extLst>
              </p:cNvPr>
              <p:cNvSpPr/>
              <p:nvPr/>
            </p:nvSpPr>
            <p:spPr>
              <a:xfrm>
                <a:off x="4166731" y="2399951"/>
                <a:ext cx="103781" cy="134964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332" extrusionOk="0">
                    <a:moveTo>
                      <a:pt x="5292" y="1"/>
                    </a:moveTo>
                    <a:cubicBezTo>
                      <a:pt x="5179" y="1"/>
                      <a:pt x="5071" y="9"/>
                      <a:pt x="4971" y="26"/>
                    </a:cubicBezTo>
                    <a:cubicBezTo>
                      <a:pt x="4537" y="26"/>
                      <a:pt x="3937" y="59"/>
                      <a:pt x="3203" y="126"/>
                    </a:cubicBezTo>
                    <a:lnTo>
                      <a:pt x="3169" y="126"/>
                    </a:lnTo>
                    <a:lnTo>
                      <a:pt x="3136" y="159"/>
                    </a:lnTo>
                    <a:cubicBezTo>
                      <a:pt x="2469" y="826"/>
                      <a:pt x="1869" y="1560"/>
                      <a:pt x="1301" y="2361"/>
                    </a:cubicBezTo>
                    <a:cubicBezTo>
                      <a:pt x="901" y="2895"/>
                      <a:pt x="568" y="3528"/>
                      <a:pt x="301" y="4162"/>
                    </a:cubicBezTo>
                    <a:cubicBezTo>
                      <a:pt x="134" y="4696"/>
                      <a:pt x="1" y="5263"/>
                      <a:pt x="1" y="5830"/>
                    </a:cubicBezTo>
                    <a:cubicBezTo>
                      <a:pt x="1" y="6230"/>
                      <a:pt x="67" y="6597"/>
                      <a:pt x="201" y="6964"/>
                    </a:cubicBezTo>
                    <a:cubicBezTo>
                      <a:pt x="234" y="7098"/>
                      <a:pt x="301" y="7231"/>
                      <a:pt x="367" y="7331"/>
                    </a:cubicBezTo>
                    <a:cubicBezTo>
                      <a:pt x="234" y="6864"/>
                      <a:pt x="167" y="6330"/>
                      <a:pt x="167" y="5830"/>
                    </a:cubicBezTo>
                    <a:cubicBezTo>
                      <a:pt x="201" y="5296"/>
                      <a:pt x="301" y="4729"/>
                      <a:pt x="501" y="4229"/>
                    </a:cubicBezTo>
                    <a:cubicBezTo>
                      <a:pt x="768" y="3595"/>
                      <a:pt x="1101" y="3028"/>
                      <a:pt x="1468" y="2461"/>
                    </a:cubicBezTo>
                    <a:cubicBezTo>
                      <a:pt x="2026" y="1706"/>
                      <a:pt x="2617" y="983"/>
                      <a:pt x="3240" y="292"/>
                    </a:cubicBezTo>
                    <a:lnTo>
                      <a:pt x="3240" y="292"/>
                    </a:lnTo>
                    <a:cubicBezTo>
                      <a:pt x="3939" y="226"/>
                      <a:pt x="4538" y="192"/>
                      <a:pt x="4971" y="126"/>
                    </a:cubicBezTo>
                    <a:cubicBezTo>
                      <a:pt x="5204" y="126"/>
                      <a:pt x="5404" y="93"/>
                      <a:pt x="5638" y="26"/>
                    </a:cubicBezTo>
                    <a:cubicBezTo>
                      <a:pt x="5521" y="9"/>
                      <a:pt x="5404" y="1"/>
                      <a:pt x="529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1698;p50">
                <a:extLst>
                  <a:ext uri="{FF2B5EF4-FFF2-40B4-BE49-F238E27FC236}">
                    <a16:creationId xmlns:a16="http://schemas.microsoft.com/office/drawing/2014/main" id="{9B8E8EE0-00BB-4ACD-B6C2-004C19F751C1}"/>
                  </a:ext>
                </a:extLst>
              </p:cNvPr>
              <p:cNvSpPr/>
              <p:nvPr/>
            </p:nvSpPr>
            <p:spPr>
              <a:xfrm>
                <a:off x="4284005" y="2674278"/>
                <a:ext cx="63267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702" extrusionOk="0">
                    <a:moveTo>
                      <a:pt x="3437" y="0"/>
                    </a:moveTo>
                    <a:cubicBezTo>
                      <a:pt x="2836" y="234"/>
                      <a:pt x="2269" y="534"/>
                      <a:pt x="1735" y="867"/>
                    </a:cubicBezTo>
                    <a:cubicBezTo>
                      <a:pt x="1135" y="1101"/>
                      <a:pt x="568" y="1401"/>
                      <a:pt x="1" y="1701"/>
                    </a:cubicBezTo>
                    <a:cubicBezTo>
                      <a:pt x="1268" y="1401"/>
                      <a:pt x="2436" y="801"/>
                      <a:pt x="343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1699;p50">
                <a:extLst>
                  <a:ext uri="{FF2B5EF4-FFF2-40B4-BE49-F238E27FC236}">
                    <a16:creationId xmlns:a16="http://schemas.microsoft.com/office/drawing/2014/main" id="{E31C1F86-05FF-4C07-86DB-2C5F208D1770}"/>
                  </a:ext>
                </a:extLst>
              </p:cNvPr>
              <p:cNvSpPr/>
              <p:nvPr/>
            </p:nvSpPr>
            <p:spPr>
              <a:xfrm>
                <a:off x="4126824" y="2770678"/>
                <a:ext cx="160274" cy="57289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31123" extrusionOk="0">
                    <a:moveTo>
                      <a:pt x="5638" y="0"/>
                    </a:moveTo>
                    <a:lnTo>
                      <a:pt x="0" y="21582"/>
                    </a:lnTo>
                    <a:lnTo>
                      <a:pt x="1134" y="29888"/>
                    </a:lnTo>
                    <a:lnTo>
                      <a:pt x="4904" y="28854"/>
                    </a:lnTo>
                    <a:lnTo>
                      <a:pt x="8707" y="31122"/>
                    </a:lnTo>
                    <a:lnTo>
                      <a:pt x="8139" y="0"/>
                    </a:lnTo>
                    <a:close/>
                  </a:path>
                </a:pathLst>
              </a:custGeom>
              <a:solidFill>
                <a:srgbClr val="FF5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1700;p50">
                <a:extLst>
                  <a:ext uri="{FF2B5EF4-FFF2-40B4-BE49-F238E27FC236}">
                    <a16:creationId xmlns:a16="http://schemas.microsoft.com/office/drawing/2014/main" id="{D98A7E13-170A-4934-BF04-AF41C82A6E60}"/>
                  </a:ext>
                </a:extLst>
              </p:cNvPr>
              <p:cNvSpPr/>
              <p:nvPr/>
            </p:nvSpPr>
            <p:spPr>
              <a:xfrm>
                <a:off x="4126824" y="3145823"/>
                <a:ext cx="157826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3438" extrusionOk="0">
                    <a:moveTo>
                      <a:pt x="3487" y="0"/>
                    </a:moveTo>
                    <a:cubicBezTo>
                      <a:pt x="3259" y="0"/>
                      <a:pt x="3029" y="34"/>
                      <a:pt x="2802" y="102"/>
                    </a:cubicBezTo>
                    <a:cubicBezTo>
                      <a:pt x="2302" y="268"/>
                      <a:pt x="1835" y="468"/>
                      <a:pt x="1368" y="735"/>
                    </a:cubicBezTo>
                    <a:cubicBezTo>
                      <a:pt x="934" y="935"/>
                      <a:pt x="467" y="1102"/>
                      <a:pt x="0" y="1202"/>
                    </a:cubicBezTo>
                    <a:cubicBezTo>
                      <a:pt x="67" y="1219"/>
                      <a:pt x="134" y="1227"/>
                      <a:pt x="200" y="1227"/>
                    </a:cubicBezTo>
                    <a:cubicBezTo>
                      <a:pt x="267" y="1227"/>
                      <a:pt x="334" y="1219"/>
                      <a:pt x="401" y="1202"/>
                    </a:cubicBezTo>
                    <a:cubicBezTo>
                      <a:pt x="768" y="1136"/>
                      <a:pt x="1101" y="1036"/>
                      <a:pt x="1435" y="902"/>
                    </a:cubicBezTo>
                    <a:cubicBezTo>
                      <a:pt x="1902" y="669"/>
                      <a:pt x="2369" y="435"/>
                      <a:pt x="2869" y="302"/>
                    </a:cubicBezTo>
                    <a:cubicBezTo>
                      <a:pt x="3062" y="234"/>
                      <a:pt x="3266" y="200"/>
                      <a:pt x="3471" y="200"/>
                    </a:cubicBezTo>
                    <a:cubicBezTo>
                      <a:pt x="3870" y="200"/>
                      <a:pt x="4273" y="326"/>
                      <a:pt x="4604" y="569"/>
                    </a:cubicBezTo>
                    <a:cubicBezTo>
                      <a:pt x="4870" y="735"/>
                      <a:pt x="5137" y="935"/>
                      <a:pt x="5404" y="1136"/>
                    </a:cubicBezTo>
                    <a:cubicBezTo>
                      <a:pt x="5638" y="1369"/>
                      <a:pt x="5871" y="1536"/>
                      <a:pt x="6105" y="1736"/>
                    </a:cubicBezTo>
                    <a:cubicBezTo>
                      <a:pt x="6572" y="2103"/>
                      <a:pt x="7005" y="2403"/>
                      <a:pt x="7372" y="2670"/>
                    </a:cubicBezTo>
                    <a:cubicBezTo>
                      <a:pt x="7739" y="2937"/>
                      <a:pt x="8173" y="3204"/>
                      <a:pt x="8573" y="3437"/>
                    </a:cubicBezTo>
                    <a:cubicBezTo>
                      <a:pt x="8240" y="3104"/>
                      <a:pt x="7873" y="2803"/>
                      <a:pt x="7506" y="2537"/>
                    </a:cubicBezTo>
                    <a:lnTo>
                      <a:pt x="6238" y="1569"/>
                    </a:lnTo>
                    <a:cubicBezTo>
                      <a:pt x="6005" y="1402"/>
                      <a:pt x="5771" y="1169"/>
                      <a:pt x="5538" y="969"/>
                    </a:cubicBezTo>
                    <a:cubicBezTo>
                      <a:pt x="5271" y="769"/>
                      <a:pt x="5004" y="535"/>
                      <a:pt x="4737" y="368"/>
                    </a:cubicBezTo>
                    <a:cubicBezTo>
                      <a:pt x="4363" y="126"/>
                      <a:pt x="3930" y="0"/>
                      <a:pt x="3487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1701;p50">
                <a:extLst>
                  <a:ext uri="{FF2B5EF4-FFF2-40B4-BE49-F238E27FC236}">
                    <a16:creationId xmlns:a16="http://schemas.microsoft.com/office/drawing/2014/main" id="{35FD32CA-71E0-4B9B-BADF-65F073DA72CD}"/>
                  </a:ext>
                </a:extLst>
              </p:cNvPr>
              <p:cNvSpPr/>
              <p:nvPr/>
            </p:nvSpPr>
            <p:spPr>
              <a:xfrm>
                <a:off x="4196202" y="2767604"/>
                <a:ext cx="58959" cy="380704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0682" extrusionOk="0">
                    <a:moveTo>
                      <a:pt x="3136" y="0"/>
                    </a:moveTo>
                    <a:lnTo>
                      <a:pt x="3136" y="0"/>
                    </a:lnTo>
                    <a:cubicBezTo>
                      <a:pt x="3070" y="0"/>
                      <a:pt x="2336" y="4604"/>
                      <a:pt x="1502" y="10308"/>
                    </a:cubicBezTo>
                    <a:cubicBezTo>
                      <a:pt x="634" y="16045"/>
                      <a:pt x="1" y="20649"/>
                      <a:pt x="67" y="20682"/>
                    </a:cubicBezTo>
                    <a:cubicBezTo>
                      <a:pt x="134" y="20682"/>
                      <a:pt x="868" y="16045"/>
                      <a:pt x="1702" y="10341"/>
                    </a:cubicBezTo>
                    <a:cubicBezTo>
                      <a:pt x="2569" y="4637"/>
                      <a:pt x="3203" y="0"/>
                      <a:pt x="3136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1702;p50">
                <a:extLst>
                  <a:ext uri="{FF2B5EF4-FFF2-40B4-BE49-F238E27FC236}">
                    <a16:creationId xmlns:a16="http://schemas.microsoft.com/office/drawing/2014/main" id="{9BF1CD21-0E60-4A37-BE01-7D761E2A28A0}"/>
                  </a:ext>
                </a:extLst>
              </p:cNvPr>
              <p:cNvSpPr/>
              <p:nvPr/>
            </p:nvSpPr>
            <p:spPr>
              <a:xfrm>
                <a:off x="4196828" y="3147682"/>
                <a:ext cx="20267" cy="15414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8374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0" y="434"/>
                      <a:pt x="33" y="834"/>
                      <a:pt x="100" y="1268"/>
                    </a:cubicBezTo>
                    <a:cubicBezTo>
                      <a:pt x="167" y="2035"/>
                      <a:pt x="267" y="3069"/>
                      <a:pt x="434" y="4204"/>
                    </a:cubicBezTo>
                    <a:cubicBezTo>
                      <a:pt x="600" y="5371"/>
                      <a:pt x="734" y="6405"/>
                      <a:pt x="867" y="7172"/>
                    </a:cubicBezTo>
                    <a:cubicBezTo>
                      <a:pt x="901" y="7573"/>
                      <a:pt x="967" y="8006"/>
                      <a:pt x="1101" y="8373"/>
                    </a:cubicBezTo>
                    <a:cubicBezTo>
                      <a:pt x="1101" y="7973"/>
                      <a:pt x="1067" y="7539"/>
                      <a:pt x="1001" y="7139"/>
                    </a:cubicBezTo>
                    <a:cubicBezTo>
                      <a:pt x="934" y="6372"/>
                      <a:pt x="834" y="5338"/>
                      <a:pt x="667" y="4170"/>
                    </a:cubicBezTo>
                    <a:cubicBezTo>
                      <a:pt x="500" y="3036"/>
                      <a:pt x="367" y="1969"/>
                      <a:pt x="234" y="1235"/>
                    </a:cubicBezTo>
                    <a:cubicBezTo>
                      <a:pt x="200" y="801"/>
                      <a:pt x="133" y="401"/>
                      <a:pt x="33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1703;p50">
                <a:extLst>
                  <a:ext uri="{FF2B5EF4-FFF2-40B4-BE49-F238E27FC236}">
                    <a16:creationId xmlns:a16="http://schemas.microsoft.com/office/drawing/2014/main" id="{516567CB-9051-4F2A-B98A-7B2AD5C9848B}"/>
                  </a:ext>
                </a:extLst>
              </p:cNvPr>
              <p:cNvSpPr/>
              <p:nvPr/>
            </p:nvSpPr>
            <p:spPr>
              <a:xfrm>
                <a:off x="4333135" y="2007448"/>
                <a:ext cx="92111" cy="556937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0256" extrusionOk="0">
                    <a:moveTo>
                      <a:pt x="2869" y="0"/>
                    </a:moveTo>
                    <a:lnTo>
                      <a:pt x="2869" y="0"/>
                    </a:lnTo>
                    <a:cubicBezTo>
                      <a:pt x="2802" y="100"/>
                      <a:pt x="2736" y="200"/>
                      <a:pt x="2669" y="334"/>
                    </a:cubicBezTo>
                    <a:cubicBezTo>
                      <a:pt x="2535" y="534"/>
                      <a:pt x="2335" y="867"/>
                      <a:pt x="2102" y="1234"/>
                    </a:cubicBezTo>
                    <a:lnTo>
                      <a:pt x="67" y="4704"/>
                    </a:lnTo>
                    <a:lnTo>
                      <a:pt x="0" y="4804"/>
                    </a:lnTo>
                    <a:lnTo>
                      <a:pt x="2095" y="4804"/>
                    </a:lnTo>
                    <a:lnTo>
                      <a:pt x="67" y="9907"/>
                    </a:lnTo>
                    <a:lnTo>
                      <a:pt x="67" y="9941"/>
                    </a:lnTo>
                    <a:lnTo>
                      <a:pt x="67" y="9974"/>
                    </a:lnTo>
                    <a:cubicBezTo>
                      <a:pt x="334" y="11175"/>
                      <a:pt x="634" y="12442"/>
                      <a:pt x="968" y="13743"/>
                    </a:cubicBezTo>
                    <a:lnTo>
                      <a:pt x="3770" y="25452"/>
                    </a:lnTo>
                    <a:cubicBezTo>
                      <a:pt x="4137" y="26919"/>
                      <a:pt x="4437" y="28120"/>
                      <a:pt x="4637" y="28988"/>
                    </a:cubicBezTo>
                    <a:lnTo>
                      <a:pt x="4904" y="29955"/>
                    </a:lnTo>
                    <a:cubicBezTo>
                      <a:pt x="4870" y="29721"/>
                      <a:pt x="4804" y="29388"/>
                      <a:pt x="4704" y="28988"/>
                    </a:cubicBezTo>
                    <a:lnTo>
                      <a:pt x="3903" y="25418"/>
                    </a:lnTo>
                    <a:lnTo>
                      <a:pt x="1168" y="13710"/>
                    </a:lnTo>
                    <a:lnTo>
                      <a:pt x="277" y="9982"/>
                    </a:lnTo>
                    <a:lnTo>
                      <a:pt x="2302" y="4770"/>
                    </a:lnTo>
                    <a:lnTo>
                      <a:pt x="2369" y="4670"/>
                    </a:lnTo>
                    <a:lnTo>
                      <a:pt x="257" y="4670"/>
                    </a:lnTo>
                    <a:lnTo>
                      <a:pt x="2169" y="1301"/>
                    </a:lnTo>
                    <a:lnTo>
                      <a:pt x="2702" y="334"/>
                    </a:lnTo>
                    <a:cubicBezTo>
                      <a:pt x="2769" y="234"/>
                      <a:pt x="2836" y="134"/>
                      <a:pt x="2869" y="0"/>
                    </a:cubicBezTo>
                    <a:close/>
                    <a:moveTo>
                      <a:pt x="4904" y="29955"/>
                    </a:moveTo>
                    <a:cubicBezTo>
                      <a:pt x="4904" y="30055"/>
                      <a:pt x="4937" y="30155"/>
                      <a:pt x="5004" y="30255"/>
                    </a:cubicBezTo>
                    <a:cubicBezTo>
                      <a:pt x="4971" y="30155"/>
                      <a:pt x="4937" y="30055"/>
                      <a:pt x="4904" y="2995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1704;p50">
                <a:extLst>
                  <a:ext uri="{FF2B5EF4-FFF2-40B4-BE49-F238E27FC236}">
                    <a16:creationId xmlns:a16="http://schemas.microsoft.com/office/drawing/2014/main" id="{2452DC56-C331-4F92-B0BD-369F2EA74808}"/>
                  </a:ext>
                </a:extLst>
              </p:cNvPr>
              <p:cNvSpPr/>
              <p:nvPr/>
            </p:nvSpPr>
            <p:spPr>
              <a:xfrm>
                <a:off x="4230587" y="2583400"/>
                <a:ext cx="58352" cy="18729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0175" extrusionOk="0">
                    <a:moveTo>
                      <a:pt x="3170" y="0"/>
                    </a:moveTo>
                    <a:lnTo>
                      <a:pt x="835" y="934"/>
                    </a:lnTo>
                    <a:cubicBezTo>
                      <a:pt x="835" y="934"/>
                      <a:pt x="1" y="9974"/>
                      <a:pt x="1" y="10174"/>
                    </a:cubicBezTo>
                    <a:lnTo>
                      <a:pt x="2536" y="10174"/>
                    </a:lnTo>
                    <a:lnTo>
                      <a:pt x="3170" y="0"/>
                    </a:lnTo>
                    <a:close/>
                  </a:path>
                </a:pathLst>
              </a:custGeom>
              <a:solidFill>
                <a:srgbClr val="FF5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1705;p50">
                <a:extLst>
                  <a:ext uri="{FF2B5EF4-FFF2-40B4-BE49-F238E27FC236}">
                    <a16:creationId xmlns:a16="http://schemas.microsoft.com/office/drawing/2014/main" id="{60D7C85F-A4D1-4606-8844-3312AA0F669C}"/>
                  </a:ext>
                </a:extLst>
              </p:cNvPr>
              <p:cNvSpPr/>
              <p:nvPr/>
            </p:nvSpPr>
            <p:spPr>
              <a:xfrm>
                <a:off x="4149539" y="2515845"/>
                <a:ext cx="163956" cy="99382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5399" extrusionOk="0">
                    <a:moveTo>
                      <a:pt x="8740" y="1"/>
                    </a:moveTo>
                    <a:cubicBezTo>
                      <a:pt x="8740" y="168"/>
                      <a:pt x="8740" y="301"/>
                      <a:pt x="8773" y="468"/>
                    </a:cubicBezTo>
                    <a:cubicBezTo>
                      <a:pt x="8807" y="902"/>
                      <a:pt x="8773" y="1335"/>
                      <a:pt x="8740" y="1769"/>
                    </a:cubicBezTo>
                    <a:cubicBezTo>
                      <a:pt x="8673" y="2369"/>
                      <a:pt x="8373" y="2970"/>
                      <a:pt x="7906" y="3370"/>
                    </a:cubicBezTo>
                    <a:cubicBezTo>
                      <a:pt x="7272" y="3804"/>
                      <a:pt x="6572" y="4137"/>
                      <a:pt x="5838" y="4371"/>
                    </a:cubicBezTo>
                    <a:cubicBezTo>
                      <a:pt x="5104" y="4638"/>
                      <a:pt x="4337" y="4871"/>
                      <a:pt x="3603" y="5071"/>
                    </a:cubicBezTo>
                    <a:cubicBezTo>
                      <a:pt x="3119" y="5173"/>
                      <a:pt x="2635" y="5217"/>
                      <a:pt x="2151" y="5217"/>
                    </a:cubicBezTo>
                    <a:cubicBezTo>
                      <a:pt x="2001" y="5217"/>
                      <a:pt x="1851" y="5213"/>
                      <a:pt x="1702" y="5205"/>
                    </a:cubicBezTo>
                    <a:cubicBezTo>
                      <a:pt x="1101" y="5171"/>
                      <a:pt x="534" y="5038"/>
                      <a:pt x="1" y="4838"/>
                    </a:cubicBezTo>
                    <a:lnTo>
                      <a:pt x="1" y="4838"/>
                    </a:lnTo>
                    <a:cubicBezTo>
                      <a:pt x="101" y="4938"/>
                      <a:pt x="267" y="5005"/>
                      <a:pt x="401" y="5071"/>
                    </a:cubicBezTo>
                    <a:cubicBezTo>
                      <a:pt x="801" y="5238"/>
                      <a:pt x="1235" y="5338"/>
                      <a:pt x="1668" y="5371"/>
                    </a:cubicBezTo>
                    <a:cubicBezTo>
                      <a:pt x="1855" y="5390"/>
                      <a:pt x="2038" y="5398"/>
                      <a:pt x="2221" y="5398"/>
                    </a:cubicBezTo>
                    <a:cubicBezTo>
                      <a:pt x="2692" y="5398"/>
                      <a:pt x="3156" y="5344"/>
                      <a:pt x="3636" y="5271"/>
                    </a:cubicBezTo>
                    <a:cubicBezTo>
                      <a:pt x="4404" y="5071"/>
                      <a:pt x="5171" y="4838"/>
                      <a:pt x="5905" y="4571"/>
                    </a:cubicBezTo>
                    <a:cubicBezTo>
                      <a:pt x="6639" y="4337"/>
                      <a:pt x="7372" y="3970"/>
                      <a:pt x="8040" y="3537"/>
                    </a:cubicBezTo>
                    <a:cubicBezTo>
                      <a:pt x="8306" y="3303"/>
                      <a:pt x="8540" y="3003"/>
                      <a:pt x="8673" y="2670"/>
                    </a:cubicBezTo>
                    <a:cubicBezTo>
                      <a:pt x="8773" y="2369"/>
                      <a:pt x="8874" y="2069"/>
                      <a:pt x="8874" y="1769"/>
                    </a:cubicBezTo>
                    <a:cubicBezTo>
                      <a:pt x="8907" y="1335"/>
                      <a:pt x="8907" y="902"/>
                      <a:pt x="8840" y="468"/>
                    </a:cubicBezTo>
                    <a:cubicBezTo>
                      <a:pt x="8807" y="301"/>
                      <a:pt x="8773" y="134"/>
                      <a:pt x="874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1706;p50">
                <a:extLst>
                  <a:ext uri="{FF2B5EF4-FFF2-40B4-BE49-F238E27FC236}">
                    <a16:creationId xmlns:a16="http://schemas.microsoft.com/office/drawing/2014/main" id="{6CE1E7FA-B977-4A41-A3FD-741A6959CC25}"/>
                  </a:ext>
                </a:extLst>
              </p:cNvPr>
              <p:cNvSpPr/>
              <p:nvPr/>
            </p:nvSpPr>
            <p:spPr>
              <a:xfrm>
                <a:off x="4249013" y="2421911"/>
                <a:ext cx="16604" cy="137559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473" extrusionOk="0">
                    <a:moveTo>
                      <a:pt x="201" y="0"/>
                    </a:moveTo>
                    <a:cubicBezTo>
                      <a:pt x="100" y="367"/>
                      <a:pt x="67" y="734"/>
                      <a:pt x="34" y="1101"/>
                    </a:cubicBezTo>
                    <a:cubicBezTo>
                      <a:pt x="0" y="2002"/>
                      <a:pt x="34" y="2902"/>
                      <a:pt x="167" y="3770"/>
                    </a:cubicBezTo>
                    <a:cubicBezTo>
                      <a:pt x="334" y="4804"/>
                      <a:pt x="501" y="5738"/>
                      <a:pt x="634" y="6405"/>
                    </a:cubicBezTo>
                    <a:cubicBezTo>
                      <a:pt x="701" y="6772"/>
                      <a:pt x="768" y="7139"/>
                      <a:pt x="901" y="7472"/>
                    </a:cubicBezTo>
                    <a:cubicBezTo>
                      <a:pt x="901" y="7105"/>
                      <a:pt x="868" y="6738"/>
                      <a:pt x="801" y="6372"/>
                    </a:cubicBezTo>
                    <a:cubicBezTo>
                      <a:pt x="701" y="5704"/>
                      <a:pt x="534" y="4770"/>
                      <a:pt x="401" y="3736"/>
                    </a:cubicBezTo>
                    <a:cubicBezTo>
                      <a:pt x="267" y="2869"/>
                      <a:pt x="201" y="2002"/>
                      <a:pt x="201" y="1101"/>
                    </a:cubicBezTo>
                    <a:cubicBezTo>
                      <a:pt x="234" y="734"/>
                      <a:pt x="234" y="367"/>
                      <a:pt x="2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1707;p50">
                <a:extLst>
                  <a:ext uri="{FF2B5EF4-FFF2-40B4-BE49-F238E27FC236}">
                    <a16:creationId xmlns:a16="http://schemas.microsoft.com/office/drawing/2014/main" id="{7D7CB78F-478E-4055-9409-B2544C8DBABF}"/>
                  </a:ext>
                </a:extLst>
              </p:cNvPr>
              <p:cNvSpPr/>
              <p:nvPr/>
            </p:nvSpPr>
            <p:spPr>
              <a:xfrm>
                <a:off x="4147090" y="2401645"/>
                <a:ext cx="76152" cy="32673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775" extrusionOk="0">
                    <a:moveTo>
                      <a:pt x="4136" y="1"/>
                    </a:moveTo>
                    <a:cubicBezTo>
                      <a:pt x="3403" y="134"/>
                      <a:pt x="2669" y="334"/>
                      <a:pt x="1968" y="668"/>
                    </a:cubicBezTo>
                    <a:cubicBezTo>
                      <a:pt x="1268" y="935"/>
                      <a:pt x="601" y="1301"/>
                      <a:pt x="0" y="1768"/>
                    </a:cubicBezTo>
                    <a:cubicBezTo>
                      <a:pt x="2" y="1773"/>
                      <a:pt x="8" y="1775"/>
                      <a:pt x="17" y="1775"/>
                    </a:cubicBezTo>
                    <a:cubicBezTo>
                      <a:pt x="151" y="1775"/>
                      <a:pt x="1007" y="1336"/>
                      <a:pt x="2068" y="868"/>
                    </a:cubicBezTo>
                    <a:cubicBezTo>
                      <a:pt x="3202" y="401"/>
                      <a:pt x="4136" y="67"/>
                      <a:pt x="41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1708;p50">
                <a:extLst>
                  <a:ext uri="{FF2B5EF4-FFF2-40B4-BE49-F238E27FC236}">
                    <a16:creationId xmlns:a16="http://schemas.microsoft.com/office/drawing/2014/main" id="{CC04C093-E7CC-4EFB-95D7-C245A999A7FB}"/>
                  </a:ext>
                </a:extLst>
              </p:cNvPr>
              <p:cNvSpPr/>
              <p:nvPr/>
            </p:nvSpPr>
            <p:spPr>
              <a:xfrm>
                <a:off x="4333135" y="2309533"/>
                <a:ext cx="129570" cy="181774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9875" extrusionOk="0">
                    <a:moveTo>
                      <a:pt x="0" y="1"/>
                    </a:moveTo>
                    <a:lnTo>
                      <a:pt x="1034" y="9875"/>
                    </a:lnTo>
                    <a:lnTo>
                      <a:pt x="5804" y="9875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rgbClr val="FF5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1709;p50">
                <a:extLst>
                  <a:ext uri="{FF2B5EF4-FFF2-40B4-BE49-F238E27FC236}">
                    <a16:creationId xmlns:a16="http://schemas.microsoft.com/office/drawing/2014/main" id="{77338905-66E8-4349-B4E1-D03AB000D469}"/>
                  </a:ext>
                </a:extLst>
              </p:cNvPr>
              <p:cNvSpPr/>
              <p:nvPr/>
            </p:nvSpPr>
            <p:spPr>
              <a:xfrm>
                <a:off x="4314709" y="2300330"/>
                <a:ext cx="153519" cy="9222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501" extrusionOk="0">
                    <a:moveTo>
                      <a:pt x="1" y="1"/>
                    </a:moveTo>
                    <a:lnTo>
                      <a:pt x="1" y="501"/>
                    </a:lnTo>
                    <a:lnTo>
                      <a:pt x="8340" y="501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1710;p50">
                <a:extLst>
                  <a:ext uri="{FF2B5EF4-FFF2-40B4-BE49-F238E27FC236}">
                    <a16:creationId xmlns:a16="http://schemas.microsoft.com/office/drawing/2014/main" id="{2CD78C11-A8DF-4A4E-94F3-7C80E6337E37}"/>
                  </a:ext>
                </a:extLst>
              </p:cNvPr>
              <p:cNvSpPr/>
              <p:nvPr/>
            </p:nvSpPr>
            <p:spPr>
              <a:xfrm>
                <a:off x="4338050" y="2286211"/>
                <a:ext cx="117293" cy="19052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035" extrusionOk="0">
                    <a:moveTo>
                      <a:pt x="0" y="0"/>
                    </a:moveTo>
                    <a:lnTo>
                      <a:pt x="0" y="1034"/>
                    </a:lnTo>
                    <a:lnTo>
                      <a:pt x="6371" y="1034"/>
                    </a:lnTo>
                    <a:lnTo>
                      <a:pt x="6371" y="167"/>
                    </a:lnTo>
                    <a:lnTo>
                      <a:pt x="553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1711;p50">
                <a:extLst>
                  <a:ext uri="{FF2B5EF4-FFF2-40B4-BE49-F238E27FC236}">
                    <a16:creationId xmlns:a16="http://schemas.microsoft.com/office/drawing/2014/main" id="{518582AB-8D49-4454-A239-FD083E609A57}"/>
                  </a:ext>
                </a:extLst>
              </p:cNvPr>
              <p:cNvSpPr/>
              <p:nvPr/>
            </p:nvSpPr>
            <p:spPr>
              <a:xfrm>
                <a:off x="4252087" y="2334199"/>
                <a:ext cx="171319" cy="196408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0670" extrusionOk="0">
                    <a:moveTo>
                      <a:pt x="7606" y="1"/>
                    </a:moveTo>
                    <a:cubicBezTo>
                      <a:pt x="6301" y="1"/>
                      <a:pt x="3636" y="396"/>
                      <a:pt x="3636" y="396"/>
                    </a:cubicBezTo>
                    <a:lnTo>
                      <a:pt x="0" y="5132"/>
                    </a:lnTo>
                    <a:lnTo>
                      <a:pt x="367" y="10670"/>
                    </a:lnTo>
                    <a:cubicBezTo>
                      <a:pt x="1034" y="10469"/>
                      <a:pt x="1735" y="10303"/>
                      <a:pt x="2469" y="10169"/>
                    </a:cubicBezTo>
                    <a:cubicBezTo>
                      <a:pt x="3669" y="9969"/>
                      <a:pt x="5604" y="7200"/>
                      <a:pt x="5604" y="7200"/>
                    </a:cubicBezTo>
                    <a:cubicBezTo>
                      <a:pt x="5604" y="7200"/>
                      <a:pt x="6759" y="7839"/>
                      <a:pt x="7357" y="7839"/>
                    </a:cubicBezTo>
                    <a:cubicBezTo>
                      <a:pt x="7386" y="7839"/>
                      <a:pt x="7413" y="7837"/>
                      <a:pt x="7439" y="7834"/>
                    </a:cubicBezTo>
                    <a:cubicBezTo>
                      <a:pt x="8006" y="7767"/>
                      <a:pt x="7939" y="7100"/>
                      <a:pt x="7939" y="7100"/>
                    </a:cubicBezTo>
                    <a:lnTo>
                      <a:pt x="6105" y="6033"/>
                    </a:lnTo>
                    <a:lnTo>
                      <a:pt x="4136" y="6033"/>
                    </a:lnTo>
                    <a:lnTo>
                      <a:pt x="4136" y="5533"/>
                    </a:lnTo>
                    <a:cubicBezTo>
                      <a:pt x="4136" y="5533"/>
                      <a:pt x="5797" y="5577"/>
                      <a:pt x="7022" y="5577"/>
                    </a:cubicBezTo>
                    <a:cubicBezTo>
                      <a:pt x="7635" y="5577"/>
                      <a:pt x="8139" y="5566"/>
                      <a:pt x="8273" y="5533"/>
                    </a:cubicBezTo>
                    <a:cubicBezTo>
                      <a:pt x="8640" y="5432"/>
                      <a:pt x="8873" y="5032"/>
                      <a:pt x="8740" y="4665"/>
                    </a:cubicBezTo>
                    <a:cubicBezTo>
                      <a:pt x="8640" y="4265"/>
                      <a:pt x="4837" y="3998"/>
                      <a:pt x="4837" y="3998"/>
                    </a:cubicBezTo>
                    <a:cubicBezTo>
                      <a:pt x="4837" y="3998"/>
                      <a:pt x="8406" y="3931"/>
                      <a:pt x="8840" y="3698"/>
                    </a:cubicBezTo>
                    <a:cubicBezTo>
                      <a:pt x="9307" y="3464"/>
                      <a:pt x="9173" y="2864"/>
                      <a:pt x="9140" y="2564"/>
                    </a:cubicBezTo>
                    <a:cubicBezTo>
                      <a:pt x="9073" y="2264"/>
                      <a:pt x="5204" y="1797"/>
                      <a:pt x="5204" y="1797"/>
                    </a:cubicBezTo>
                    <a:cubicBezTo>
                      <a:pt x="5204" y="1797"/>
                      <a:pt x="7672" y="1029"/>
                      <a:pt x="8006" y="1029"/>
                    </a:cubicBezTo>
                    <a:cubicBezTo>
                      <a:pt x="8339" y="1029"/>
                      <a:pt x="8473" y="529"/>
                      <a:pt x="8306" y="129"/>
                    </a:cubicBezTo>
                    <a:cubicBezTo>
                      <a:pt x="8268" y="36"/>
                      <a:pt x="7998" y="1"/>
                      <a:pt x="7606" y="1"/>
                    </a:cubicBezTo>
                    <a:close/>
                  </a:path>
                </a:pathLst>
              </a:custGeom>
              <a:solidFill>
                <a:srgbClr val="FFA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1712;p50">
                <a:extLst>
                  <a:ext uri="{FF2B5EF4-FFF2-40B4-BE49-F238E27FC236}">
                    <a16:creationId xmlns:a16="http://schemas.microsoft.com/office/drawing/2014/main" id="{0B18E2C0-404E-4E0E-B024-716E99FBFAAD}"/>
                  </a:ext>
                </a:extLst>
              </p:cNvPr>
              <p:cNvSpPr/>
              <p:nvPr/>
            </p:nvSpPr>
            <p:spPr>
              <a:xfrm>
                <a:off x="4197435" y="4389231"/>
                <a:ext cx="790878" cy="82300"/>
              </a:xfrm>
              <a:custGeom>
                <a:avLst/>
                <a:gdLst/>
                <a:ahLst/>
                <a:cxnLst/>
                <a:rect l="l" t="t" r="r" b="b"/>
                <a:pathLst>
                  <a:path w="42965" h="4471" extrusionOk="0">
                    <a:moveTo>
                      <a:pt x="0" y="1"/>
                    </a:moveTo>
                    <a:lnTo>
                      <a:pt x="3069" y="2803"/>
                    </a:lnTo>
                    <a:cubicBezTo>
                      <a:pt x="4237" y="3904"/>
                      <a:pt x="5771" y="4471"/>
                      <a:pt x="7372" y="4471"/>
                    </a:cubicBezTo>
                    <a:lnTo>
                      <a:pt x="35592" y="4471"/>
                    </a:lnTo>
                    <a:cubicBezTo>
                      <a:pt x="37160" y="4471"/>
                      <a:pt x="38695" y="3904"/>
                      <a:pt x="39862" y="2803"/>
                    </a:cubicBezTo>
                    <a:lnTo>
                      <a:pt x="42964" y="1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1713;p50">
                <a:extLst>
                  <a:ext uri="{FF2B5EF4-FFF2-40B4-BE49-F238E27FC236}">
                    <a16:creationId xmlns:a16="http://schemas.microsoft.com/office/drawing/2014/main" id="{C7159B36-FB1D-4342-9A9E-DA23941451BA}"/>
                  </a:ext>
                </a:extLst>
              </p:cNvPr>
              <p:cNvSpPr/>
              <p:nvPr/>
            </p:nvSpPr>
            <p:spPr>
              <a:xfrm>
                <a:off x="4181476" y="4329057"/>
                <a:ext cx="829552" cy="62033"/>
              </a:xfrm>
              <a:custGeom>
                <a:avLst/>
                <a:gdLst/>
                <a:ahLst/>
                <a:cxnLst/>
                <a:rect l="l" t="t" r="r" b="b"/>
                <a:pathLst>
                  <a:path w="45066" h="3370" extrusionOk="0">
                    <a:moveTo>
                      <a:pt x="0" y="1"/>
                    </a:moveTo>
                    <a:lnTo>
                      <a:pt x="0" y="3370"/>
                    </a:lnTo>
                    <a:lnTo>
                      <a:pt x="45066" y="3370"/>
                    </a:lnTo>
                    <a:lnTo>
                      <a:pt x="45066" y="1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1714;p50">
                <a:extLst>
                  <a:ext uri="{FF2B5EF4-FFF2-40B4-BE49-F238E27FC236}">
                    <a16:creationId xmlns:a16="http://schemas.microsoft.com/office/drawing/2014/main" id="{DF778ABE-0DDE-4890-97A4-401DE02F1A2D}"/>
                  </a:ext>
                </a:extLst>
              </p:cNvPr>
              <p:cNvSpPr/>
              <p:nvPr/>
            </p:nvSpPr>
            <p:spPr>
              <a:xfrm>
                <a:off x="4045776" y="4143620"/>
                <a:ext cx="122207" cy="448259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24352" extrusionOk="0">
                    <a:moveTo>
                      <a:pt x="2902" y="1"/>
                    </a:moveTo>
                    <a:cubicBezTo>
                      <a:pt x="1301" y="1"/>
                      <a:pt x="0" y="1302"/>
                      <a:pt x="0" y="2936"/>
                    </a:cubicBezTo>
                    <a:lnTo>
                      <a:pt x="0" y="21450"/>
                    </a:lnTo>
                    <a:cubicBezTo>
                      <a:pt x="0" y="23051"/>
                      <a:pt x="1301" y="24352"/>
                      <a:pt x="2902" y="24352"/>
                    </a:cubicBezTo>
                    <a:lnTo>
                      <a:pt x="3736" y="24352"/>
                    </a:lnTo>
                    <a:cubicBezTo>
                      <a:pt x="5337" y="24352"/>
                      <a:pt x="6638" y="23051"/>
                      <a:pt x="6638" y="21450"/>
                    </a:cubicBezTo>
                    <a:lnTo>
                      <a:pt x="6638" y="2936"/>
                    </a:lnTo>
                    <a:cubicBezTo>
                      <a:pt x="6638" y="1302"/>
                      <a:pt x="5337" y="1"/>
                      <a:pt x="37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1715;p50">
                <a:extLst>
                  <a:ext uri="{FF2B5EF4-FFF2-40B4-BE49-F238E27FC236}">
                    <a16:creationId xmlns:a16="http://schemas.microsoft.com/office/drawing/2014/main" id="{9F964B25-8439-4257-B9AB-C014A1C85DD0}"/>
                  </a:ext>
                </a:extLst>
              </p:cNvPr>
              <p:cNvSpPr/>
              <p:nvPr/>
            </p:nvSpPr>
            <p:spPr>
              <a:xfrm>
                <a:off x="4102268" y="4156524"/>
                <a:ext cx="10455" cy="42922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3318" extrusionOk="0">
                    <a:moveTo>
                      <a:pt x="67" y="0"/>
                    </a:moveTo>
                    <a:cubicBezTo>
                      <a:pt x="0" y="0"/>
                      <a:pt x="67" y="5238"/>
                      <a:pt x="200" y="11675"/>
                    </a:cubicBezTo>
                    <a:cubicBezTo>
                      <a:pt x="300" y="18113"/>
                      <a:pt x="434" y="23317"/>
                      <a:pt x="500" y="23317"/>
                    </a:cubicBezTo>
                    <a:cubicBezTo>
                      <a:pt x="567" y="23317"/>
                      <a:pt x="534" y="18080"/>
                      <a:pt x="400" y="11642"/>
                    </a:cubicBezTo>
                    <a:cubicBezTo>
                      <a:pt x="267" y="5204"/>
                      <a:pt x="133" y="0"/>
                      <a:pt x="6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1716;p50">
                <a:extLst>
                  <a:ext uri="{FF2B5EF4-FFF2-40B4-BE49-F238E27FC236}">
                    <a16:creationId xmlns:a16="http://schemas.microsoft.com/office/drawing/2014/main" id="{7C2FDB23-9AA3-4B52-81E2-9A90BF3F401C}"/>
                  </a:ext>
                </a:extLst>
              </p:cNvPr>
              <p:cNvSpPr/>
              <p:nvPr/>
            </p:nvSpPr>
            <p:spPr>
              <a:xfrm>
                <a:off x="4048224" y="4471513"/>
                <a:ext cx="59585" cy="80459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43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801"/>
                      <a:pt x="968" y="1535"/>
                      <a:pt x="1535" y="2269"/>
                    </a:cubicBezTo>
                    <a:cubicBezTo>
                      <a:pt x="2035" y="3003"/>
                      <a:pt x="2602" y="3737"/>
                      <a:pt x="3236" y="4370"/>
                    </a:cubicBezTo>
                    <a:cubicBezTo>
                      <a:pt x="2769" y="3603"/>
                      <a:pt x="2269" y="2836"/>
                      <a:pt x="1702" y="2136"/>
                    </a:cubicBezTo>
                    <a:cubicBezTo>
                      <a:pt x="1201" y="1368"/>
                      <a:pt x="601" y="668"/>
                      <a:pt x="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1717;p50">
                <a:extLst>
                  <a:ext uri="{FF2B5EF4-FFF2-40B4-BE49-F238E27FC236}">
                    <a16:creationId xmlns:a16="http://schemas.microsoft.com/office/drawing/2014/main" id="{10AFFDFD-5958-448F-956D-0885CCE34C02}"/>
                  </a:ext>
                </a:extLst>
              </p:cNvPr>
              <p:cNvSpPr/>
              <p:nvPr/>
            </p:nvSpPr>
            <p:spPr>
              <a:xfrm>
                <a:off x="4049457" y="4413179"/>
                <a:ext cx="62033" cy="8782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4771" extrusionOk="0">
                    <a:moveTo>
                      <a:pt x="0" y="1"/>
                    </a:moveTo>
                    <a:cubicBezTo>
                      <a:pt x="467" y="868"/>
                      <a:pt x="1001" y="1669"/>
                      <a:pt x="1601" y="2436"/>
                    </a:cubicBezTo>
                    <a:cubicBezTo>
                      <a:pt x="2135" y="3270"/>
                      <a:pt x="2702" y="4037"/>
                      <a:pt x="3369" y="4771"/>
                    </a:cubicBezTo>
                    <a:cubicBezTo>
                      <a:pt x="2869" y="3904"/>
                      <a:pt x="2369" y="3070"/>
                      <a:pt x="1768" y="2302"/>
                    </a:cubicBezTo>
                    <a:cubicBezTo>
                      <a:pt x="1235" y="1502"/>
                      <a:pt x="634" y="735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1718;p50">
                <a:extLst>
                  <a:ext uri="{FF2B5EF4-FFF2-40B4-BE49-F238E27FC236}">
                    <a16:creationId xmlns:a16="http://schemas.microsoft.com/office/drawing/2014/main" id="{33A0445C-A248-4F65-91E0-1A6602A89D48}"/>
                  </a:ext>
                </a:extLst>
              </p:cNvPr>
              <p:cNvSpPr/>
              <p:nvPr/>
            </p:nvSpPr>
            <p:spPr>
              <a:xfrm>
                <a:off x="4045776" y="4341335"/>
                <a:ext cx="57726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038" extrusionOk="0">
                    <a:moveTo>
                      <a:pt x="0" y="1"/>
                    </a:moveTo>
                    <a:cubicBezTo>
                      <a:pt x="434" y="868"/>
                      <a:pt x="934" y="1736"/>
                      <a:pt x="1468" y="2569"/>
                    </a:cubicBezTo>
                    <a:cubicBezTo>
                      <a:pt x="1968" y="3437"/>
                      <a:pt x="2535" y="4237"/>
                      <a:pt x="3136" y="5038"/>
                    </a:cubicBezTo>
                    <a:cubicBezTo>
                      <a:pt x="2702" y="4137"/>
                      <a:pt x="2235" y="3270"/>
                      <a:pt x="1668" y="2436"/>
                    </a:cubicBezTo>
                    <a:cubicBezTo>
                      <a:pt x="1168" y="1602"/>
                      <a:pt x="601" y="768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1719;p50">
                <a:extLst>
                  <a:ext uri="{FF2B5EF4-FFF2-40B4-BE49-F238E27FC236}">
                    <a16:creationId xmlns:a16="http://schemas.microsoft.com/office/drawing/2014/main" id="{186C8EEA-B401-4B68-8777-C639760D5EFE}"/>
                  </a:ext>
                </a:extLst>
              </p:cNvPr>
              <p:cNvSpPr/>
              <p:nvPr/>
            </p:nvSpPr>
            <p:spPr>
              <a:xfrm>
                <a:off x="4048224" y="4280553"/>
                <a:ext cx="55278" cy="99493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5405" extrusionOk="0">
                    <a:moveTo>
                      <a:pt x="1" y="1"/>
                    </a:moveTo>
                    <a:cubicBezTo>
                      <a:pt x="67" y="301"/>
                      <a:pt x="201" y="601"/>
                      <a:pt x="368" y="835"/>
                    </a:cubicBezTo>
                    <a:cubicBezTo>
                      <a:pt x="634" y="1335"/>
                      <a:pt x="1001" y="2035"/>
                      <a:pt x="1402" y="2769"/>
                    </a:cubicBezTo>
                    <a:cubicBezTo>
                      <a:pt x="1835" y="3503"/>
                      <a:pt x="2202" y="4170"/>
                      <a:pt x="2502" y="4637"/>
                    </a:cubicBezTo>
                    <a:cubicBezTo>
                      <a:pt x="2636" y="4904"/>
                      <a:pt x="2803" y="5171"/>
                      <a:pt x="3003" y="5404"/>
                    </a:cubicBezTo>
                    <a:cubicBezTo>
                      <a:pt x="2936" y="5104"/>
                      <a:pt x="2803" y="4804"/>
                      <a:pt x="2636" y="4571"/>
                    </a:cubicBezTo>
                    <a:cubicBezTo>
                      <a:pt x="2369" y="4070"/>
                      <a:pt x="2035" y="3403"/>
                      <a:pt x="1602" y="2636"/>
                    </a:cubicBezTo>
                    <a:cubicBezTo>
                      <a:pt x="1201" y="1902"/>
                      <a:pt x="801" y="1235"/>
                      <a:pt x="501" y="768"/>
                    </a:cubicBezTo>
                    <a:cubicBezTo>
                      <a:pt x="368" y="501"/>
                      <a:pt x="201" y="234"/>
                      <a:pt x="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1720;p50">
                <a:extLst>
                  <a:ext uri="{FF2B5EF4-FFF2-40B4-BE49-F238E27FC236}">
                    <a16:creationId xmlns:a16="http://schemas.microsoft.com/office/drawing/2014/main" id="{087EF3A8-BC33-42D4-83B7-B3ED8146B899}"/>
                  </a:ext>
                </a:extLst>
              </p:cNvPr>
              <p:cNvSpPr/>
              <p:nvPr/>
            </p:nvSpPr>
            <p:spPr>
              <a:xfrm>
                <a:off x="4048224" y="4225901"/>
                <a:ext cx="54063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51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" y="268"/>
                      <a:pt x="201" y="535"/>
                      <a:pt x="334" y="801"/>
                    </a:cubicBezTo>
                    <a:cubicBezTo>
                      <a:pt x="568" y="1302"/>
                      <a:pt x="901" y="1936"/>
                      <a:pt x="1302" y="2669"/>
                    </a:cubicBezTo>
                    <a:cubicBezTo>
                      <a:pt x="1735" y="3537"/>
                      <a:pt x="2302" y="4371"/>
                      <a:pt x="2936" y="5138"/>
                    </a:cubicBezTo>
                    <a:cubicBezTo>
                      <a:pt x="2836" y="4871"/>
                      <a:pt x="2703" y="4604"/>
                      <a:pt x="2536" y="4371"/>
                    </a:cubicBezTo>
                    <a:cubicBezTo>
                      <a:pt x="2269" y="3904"/>
                      <a:pt x="1902" y="3270"/>
                      <a:pt x="1502" y="2569"/>
                    </a:cubicBezTo>
                    <a:cubicBezTo>
                      <a:pt x="1035" y="1669"/>
                      <a:pt x="534" y="801"/>
                      <a:pt x="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1721;p50">
                <a:extLst>
                  <a:ext uri="{FF2B5EF4-FFF2-40B4-BE49-F238E27FC236}">
                    <a16:creationId xmlns:a16="http://schemas.microsoft.com/office/drawing/2014/main" id="{8FF322DA-F1A3-49A7-B2E8-C2C2D83C6E8D}"/>
                  </a:ext>
                </a:extLst>
              </p:cNvPr>
              <p:cNvSpPr/>
              <p:nvPr/>
            </p:nvSpPr>
            <p:spPr>
              <a:xfrm>
                <a:off x="4056820" y="4180472"/>
                <a:ext cx="38711" cy="7799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37" extrusionOk="0">
                    <a:moveTo>
                      <a:pt x="1" y="0"/>
                    </a:moveTo>
                    <a:cubicBezTo>
                      <a:pt x="568" y="1468"/>
                      <a:pt x="1268" y="2902"/>
                      <a:pt x="2102" y="4237"/>
                    </a:cubicBezTo>
                    <a:cubicBezTo>
                      <a:pt x="1835" y="3503"/>
                      <a:pt x="1535" y="2769"/>
                      <a:pt x="1135" y="2069"/>
                    </a:cubicBezTo>
                    <a:cubicBezTo>
                      <a:pt x="835" y="1335"/>
                      <a:pt x="434" y="634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1722;p50">
                <a:extLst>
                  <a:ext uri="{FF2B5EF4-FFF2-40B4-BE49-F238E27FC236}">
                    <a16:creationId xmlns:a16="http://schemas.microsoft.com/office/drawing/2014/main" id="{0E9C62DD-FB94-45FF-AF28-27E312A8E766}"/>
                  </a:ext>
                </a:extLst>
              </p:cNvPr>
              <p:cNvSpPr/>
              <p:nvPr/>
            </p:nvSpPr>
            <p:spPr>
              <a:xfrm>
                <a:off x="4115153" y="4464757"/>
                <a:ext cx="47307" cy="8721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4738" extrusionOk="0">
                    <a:moveTo>
                      <a:pt x="2569" y="1"/>
                    </a:moveTo>
                    <a:lnTo>
                      <a:pt x="2569" y="1"/>
                    </a:lnTo>
                    <a:cubicBezTo>
                      <a:pt x="2069" y="735"/>
                      <a:pt x="1602" y="1502"/>
                      <a:pt x="1201" y="2302"/>
                    </a:cubicBezTo>
                    <a:cubicBezTo>
                      <a:pt x="734" y="3103"/>
                      <a:pt x="334" y="3904"/>
                      <a:pt x="1" y="4737"/>
                    </a:cubicBezTo>
                    <a:cubicBezTo>
                      <a:pt x="534" y="4004"/>
                      <a:pt x="1001" y="3236"/>
                      <a:pt x="1402" y="2402"/>
                    </a:cubicBezTo>
                    <a:cubicBezTo>
                      <a:pt x="1835" y="1635"/>
                      <a:pt x="2235" y="835"/>
                      <a:pt x="256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1723;p50">
                <a:extLst>
                  <a:ext uri="{FF2B5EF4-FFF2-40B4-BE49-F238E27FC236}">
                    <a16:creationId xmlns:a16="http://schemas.microsoft.com/office/drawing/2014/main" id="{B979F727-E0A0-477B-82F7-F80B69DE62F2}"/>
                  </a:ext>
                </a:extLst>
              </p:cNvPr>
              <p:cNvSpPr/>
              <p:nvPr/>
            </p:nvSpPr>
            <p:spPr>
              <a:xfrm>
                <a:off x="4115153" y="4400294"/>
                <a:ext cx="46074" cy="92111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004" extrusionOk="0">
                    <a:moveTo>
                      <a:pt x="2502" y="0"/>
                    </a:moveTo>
                    <a:lnTo>
                      <a:pt x="2502" y="0"/>
                    </a:lnTo>
                    <a:cubicBezTo>
                      <a:pt x="2336" y="200"/>
                      <a:pt x="2235" y="467"/>
                      <a:pt x="2102" y="701"/>
                    </a:cubicBezTo>
                    <a:cubicBezTo>
                      <a:pt x="1902" y="1168"/>
                      <a:pt x="1568" y="1802"/>
                      <a:pt x="1235" y="2502"/>
                    </a:cubicBezTo>
                    <a:cubicBezTo>
                      <a:pt x="768" y="3303"/>
                      <a:pt x="334" y="4137"/>
                      <a:pt x="1" y="5004"/>
                    </a:cubicBezTo>
                    <a:cubicBezTo>
                      <a:pt x="167" y="4804"/>
                      <a:pt x="334" y="4570"/>
                      <a:pt x="468" y="4337"/>
                    </a:cubicBezTo>
                    <a:cubicBezTo>
                      <a:pt x="734" y="3903"/>
                      <a:pt x="1068" y="3269"/>
                      <a:pt x="1435" y="2602"/>
                    </a:cubicBezTo>
                    <a:cubicBezTo>
                      <a:pt x="1902" y="1768"/>
                      <a:pt x="2269" y="901"/>
                      <a:pt x="250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1724;p50">
                <a:extLst>
                  <a:ext uri="{FF2B5EF4-FFF2-40B4-BE49-F238E27FC236}">
                    <a16:creationId xmlns:a16="http://schemas.microsoft.com/office/drawing/2014/main" id="{CF9590F9-EF8B-4D5D-BB19-A0F774FB5D98}"/>
                  </a:ext>
                </a:extLst>
              </p:cNvPr>
              <p:cNvSpPr/>
              <p:nvPr/>
            </p:nvSpPr>
            <p:spPr>
              <a:xfrm>
                <a:off x="4115153" y="4314331"/>
                <a:ext cx="47307" cy="106856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5805" extrusionOk="0">
                    <a:moveTo>
                      <a:pt x="2569" y="0"/>
                    </a:moveTo>
                    <a:cubicBezTo>
                      <a:pt x="1602" y="1868"/>
                      <a:pt x="734" y="3803"/>
                      <a:pt x="1" y="5804"/>
                    </a:cubicBezTo>
                    <a:lnTo>
                      <a:pt x="1" y="5804"/>
                    </a:lnTo>
                    <a:cubicBezTo>
                      <a:pt x="534" y="4870"/>
                      <a:pt x="1001" y="3936"/>
                      <a:pt x="1402" y="2936"/>
                    </a:cubicBezTo>
                    <a:cubicBezTo>
                      <a:pt x="1869" y="2002"/>
                      <a:pt x="2269" y="1001"/>
                      <a:pt x="256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1725;p50">
                <a:extLst>
                  <a:ext uri="{FF2B5EF4-FFF2-40B4-BE49-F238E27FC236}">
                    <a16:creationId xmlns:a16="http://schemas.microsoft.com/office/drawing/2014/main" id="{9F671869-EDF0-4478-A052-440750EC478C}"/>
                  </a:ext>
                </a:extLst>
              </p:cNvPr>
              <p:cNvSpPr/>
              <p:nvPr/>
            </p:nvSpPr>
            <p:spPr>
              <a:xfrm>
                <a:off x="4121302" y="4265827"/>
                <a:ext cx="35011" cy="85981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671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468" y="734"/>
                      <a:pt x="1134" y="1501"/>
                      <a:pt x="834" y="2302"/>
                    </a:cubicBezTo>
                    <a:cubicBezTo>
                      <a:pt x="500" y="3069"/>
                      <a:pt x="234" y="3869"/>
                      <a:pt x="0" y="4670"/>
                    </a:cubicBezTo>
                    <a:cubicBezTo>
                      <a:pt x="434" y="3936"/>
                      <a:pt x="767" y="3169"/>
                      <a:pt x="1068" y="2368"/>
                    </a:cubicBezTo>
                    <a:cubicBezTo>
                      <a:pt x="1401" y="1601"/>
                      <a:pt x="1668" y="801"/>
                      <a:pt x="19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1726;p50">
                <a:extLst>
                  <a:ext uri="{FF2B5EF4-FFF2-40B4-BE49-F238E27FC236}">
                    <a16:creationId xmlns:a16="http://schemas.microsoft.com/office/drawing/2014/main" id="{15873AD0-22DB-47CC-95AF-672D720D446F}"/>
                  </a:ext>
                </a:extLst>
              </p:cNvPr>
              <p:cNvSpPr/>
              <p:nvPr/>
            </p:nvSpPr>
            <p:spPr>
              <a:xfrm>
                <a:off x="4113920" y="4208101"/>
                <a:ext cx="36870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604" extrusionOk="0">
                    <a:moveTo>
                      <a:pt x="2002" y="0"/>
                    </a:moveTo>
                    <a:cubicBezTo>
                      <a:pt x="1936" y="0"/>
                      <a:pt x="1602" y="1035"/>
                      <a:pt x="1068" y="2302"/>
                    </a:cubicBezTo>
                    <a:cubicBezTo>
                      <a:pt x="535" y="3570"/>
                      <a:pt x="1" y="4570"/>
                      <a:pt x="68" y="4604"/>
                    </a:cubicBezTo>
                    <a:cubicBezTo>
                      <a:pt x="1035" y="3203"/>
                      <a:pt x="1669" y="1635"/>
                      <a:pt x="200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1727;p50">
                <a:extLst>
                  <a:ext uri="{FF2B5EF4-FFF2-40B4-BE49-F238E27FC236}">
                    <a16:creationId xmlns:a16="http://schemas.microsoft.com/office/drawing/2014/main" id="{03B6FA21-2C5D-4D65-8863-014F61AF5B7E}"/>
                  </a:ext>
                </a:extLst>
              </p:cNvPr>
              <p:cNvSpPr/>
              <p:nvPr/>
            </p:nvSpPr>
            <p:spPr>
              <a:xfrm>
                <a:off x="4061127" y="4139331"/>
                <a:ext cx="120974" cy="214319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11643" extrusionOk="0">
                    <a:moveTo>
                      <a:pt x="0" y="0"/>
                    </a:moveTo>
                    <a:lnTo>
                      <a:pt x="6571" y="11642"/>
                    </a:lnTo>
                    <a:lnTo>
                      <a:pt x="6571" y="1969"/>
                    </a:lnTo>
                    <a:cubicBezTo>
                      <a:pt x="6571" y="1001"/>
                      <a:pt x="5804" y="201"/>
                      <a:pt x="4804" y="1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1728;p50">
                <a:extLst>
                  <a:ext uri="{FF2B5EF4-FFF2-40B4-BE49-F238E27FC236}">
                    <a16:creationId xmlns:a16="http://schemas.microsoft.com/office/drawing/2014/main" id="{E3CA2A82-4429-4B1A-ADA3-F5A6D5A9D628}"/>
                  </a:ext>
                </a:extLst>
              </p:cNvPr>
              <p:cNvSpPr/>
              <p:nvPr/>
            </p:nvSpPr>
            <p:spPr>
              <a:xfrm>
                <a:off x="4161209" y="4244327"/>
                <a:ext cx="20285" cy="166422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9041" extrusionOk="0">
                    <a:moveTo>
                      <a:pt x="0" y="1"/>
                    </a:moveTo>
                    <a:lnTo>
                      <a:pt x="0" y="9040"/>
                    </a:lnTo>
                    <a:lnTo>
                      <a:pt x="1101" y="9040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1729;p50">
                <a:extLst>
                  <a:ext uri="{FF2B5EF4-FFF2-40B4-BE49-F238E27FC236}">
                    <a16:creationId xmlns:a16="http://schemas.microsoft.com/office/drawing/2014/main" id="{1C742D90-1379-4EFB-AE3A-70C81A5D1A27}"/>
                  </a:ext>
                </a:extLst>
              </p:cNvPr>
              <p:cNvSpPr/>
              <p:nvPr/>
            </p:nvSpPr>
            <p:spPr>
              <a:xfrm>
                <a:off x="5033725" y="4143620"/>
                <a:ext cx="122207" cy="447652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24319" extrusionOk="0">
                    <a:moveTo>
                      <a:pt x="2903" y="1"/>
                    </a:moveTo>
                    <a:cubicBezTo>
                      <a:pt x="1302" y="1"/>
                      <a:pt x="1" y="1302"/>
                      <a:pt x="1" y="2903"/>
                    </a:cubicBezTo>
                    <a:lnTo>
                      <a:pt x="1" y="21416"/>
                    </a:lnTo>
                    <a:cubicBezTo>
                      <a:pt x="1" y="23051"/>
                      <a:pt x="1302" y="24318"/>
                      <a:pt x="2903" y="24318"/>
                    </a:cubicBezTo>
                    <a:lnTo>
                      <a:pt x="3737" y="24318"/>
                    </a:lnTo>
                    <a:cubicBezTo>
                      <a:pt x="5338" y="24318"/>
                      <a:pt x="6639" y="23051"/>
                      <a:pt x="6639" y="21416"/>
                    </a:cubicBezTo>
                    <a:lnTo>
                      <a:pt x="6639" y="2903"/>
                    </a:lnTo>
                    <a:cubicBezTo>
                      <a:pt x="6639" y="1302"/>
                      <a:pt x="5338" y="1"/>
                      <a:pt x="3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1730;p50">
                <a:extLst>
                  <a:ext uri="{FF2B5EF4-FFF2-40B4-BE49-F238E27FC236}">
                    <a16:creationId xmlns:a16="http://schemas.microsoft.com/office/drawing/2014/main" id="{2D951BBE-219D-4F88-AF87-5B143AC4A1BB}"/>
                  </a:ext>
                </a:extLst>
              </p:cNvPr>
              <p:cNvSpPr/>
              <p:nvPr/>
            </p:nvSpPr>
            <p:spPr>
              <a:xfrm>
                <a:off x="5088984" y="4155916"/>
                <a:ext cx="9848" cy="42983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3351" extrusionOk="0">
                    <a:moveTo>
                      <a:pt x="468" y="0"/>
                    </a:moveTo>
                    <a:lnTo>
                      <a:pt x="468" y="0"/>
                    </a:lnTo>
                    <a:cubicBezTo>
                      <a:pt x="435" y="0"/>
                      <a:pt x="268" y="5204"/>
                      <a:pt x="168" y="11675"/>
                    </a:cubicBezTo>
                    <a:cubicBezTo>
                      <a:pt x="68" y="18113"/>
                      <a:pt x="1" y="23350"/>
                      <a:pt x="68" y="23350"/>
                    </a:cubicBezTo>
                    <a:cubicBezTo>
                      <a:pt x="134" y="23350"/>
                      <a:pt x="268" y="18146"/>
                      <a:pt x="368" y="11675"/>
                    </a:cubicBezTo>
                    <a:cubicBezTo>
                      <a:pt x="468" y="5237"/>
                      <a:pt x="535" y="33"/>
                      <a:pt x="46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1731;p50">
                <a:extLst>
                  <a:ext uri="{FF2B5EF4-FFF2-40B4-BE49-F238E27FC236}">
                    <a16:creationId xmlns:a16="http://schemas.microsoft.com/office/drawing/2014/main" id="{E28A9FBA-3100-4E8C-AB53-F26F035FB8F2}"/>
                  </a:ext>
                </a:extLst>
              </p:cNvPr>
              <p:cNvSpPr/>
              <p:nvPr/>
            </p:nvSpPr>
            <p:spPr>
              <a:xfrm>
                <a:off x="5093899" y="4471513"/>
                <a:ext cx="59585" cy="80459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4371" extrusionOk="0">
                    <a:moveTo>
                      <a:pt x="3236" y="1"/>
                    </a:moveTo>
                    <a:cubicBezTo>
                      <a:pt x="2603" y="668"/>
                      <a:pt x="2036" y="1368"/>
                      <a:pt x="1535" y="2136"/>
                    </a:cubicBezTo>
                    <a:cubicBezTo>
                      <a:pt x="968" y="2836"/>
                      <a:pt x="468" y="3570"/>
                      <a:pt x="1" y="4370"/>
                    </a:cubicBezTo>
                    <a:cubicBezTo>
                      <a:pt x="635" y="3703"/>
                      <a:pt x="1202" y="3003"/>
                      <a:pt x="1702" y="2236"/>
                    </a:cubicBezTo>
                    <a:cubicBezTo>
                      <a:pt x="2269" y="1535"/>
                      <a:pt x="2803" y="801"/>
                      <a:pt x="32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1732;p50">
                <a:extLst>
                  <a:ext uri="{FF2B5EF4-FFF2-40B4-BE49-F238E27FC236}">
                    <a16:creationId xmlns:a16="http://schemas.microsoft.com/office/drawing/2014/main" id="{15747134-9A43-46C6-BE65-E35C1486B480}"/>
                  </a:ext>
                </a:extLst>
              </p:cNvPr>
              <p:cNvSpPr/>
              <p:nvPr/>
            </p:nvSpPr>
            <p:spPr>
              <a:xfrm>
                <a:off x="5090217" y="4412572"/>
                <a:ext cx="62033" cy="8782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4771" extrusionOk="0">
                    <a:moveTo>
                      <a:pt x="3370" y="0"/>
                    </a:moveTo>
                    <a:lnTo>
                      <a:pt x="3370" y="0"/>
                    </a:lnTo>
                    <a:cubicBezTo>
                      <a:pt x="2703" y="734"/>
                      <a:pt x="2136" y="1501"/>
                      <a:pt x="1602" y="2335"/>
                    </a:cubicBezTo>
                    <a:cubicBezTo>
                      <a:pt x="1001" y="3103"/>
                      <a:pt x="468" y="3903"/>
                      <a:pt x="1" y="4770"/>
                    </a:cubicBezTo>
                    <a:cubicBezTo>
                      <a:pt x="668" y="4037"/>
                      <a:pt x="1235" y="3269"/>
                      <a:pt x="1769" y="2435"/>
                    </a:cubicBezTo>
                    <a:cubicBezTo>
                      <a:pt x="2369" y="1668"/>
                      <a:pt x="2903" y="868"/>
                      <a:pt x="337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1733;p50">
                <a:extLst>
                  <a:ext uri="{FF2B5EF4-FFF2-40B4-BE49-F238E27FC236}">
                    <a16:creationId xmlns:a16="http://schemas.microsoft.com/office/drawing/2014/main" id="{581E0B67-4E50-412D-949C-AF3201DF0718}"/>
                  </a:ext>
                </a:extLst>
              </p:cNvPr>
              <p:cNvSpPr/>
              <p:nvPr/>
            </p:nvSpPr>
            <p:spPr>
              <a:xfrm>
                <a:off x="5098206" y="4340727"/>
                <a:ext cx="57726" cy="93344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071" extrusionOk="0">
                    <a:moveTo>
                      <a:pt x="3136" y="1"/>
                    </a:moveTo>
                    <a:cubicBezTo>
                      <a:pt x="2502" y="801"/>
                      <a:pt x="1968" y="1602"/>
                      <a:pt x="1468" y="2469"/>
                    </a:cubicBezTo>
                    <a:cubicBezTo>
                      <a:pt x="901" y="3303"/>
                      <a:pt x="401" y="4170"/>
                      <a:pt x="0" y="5071"/>
                    </a:cubicBezTo>
                    <a:cubicBezTo>
                      <a:pt x="601" y="4270"/>
                      <a:pt x="1168" y="3436"/>
                      <a:pt x="1668" y="2602"/>
                    </a:cubicBezTo>
                    <a:cubicBezTo>
                      <a:pt x="2202" y="1769"/>
                      <a:pt x="2702" y="901"/>
                      <a:pt x="31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1734;p50">
                <a:extLst>
                  <a:ext uri="{FF2B5EF4-FFF2-40B4-BE49-F238E27FC236}">
                    <a16:creationId xmlns:a16="http://schemas.microsoft.com/office/drawing/2014/main" id="{F171CA0B-4D21-47C2-9807-4A3FE2E9FD79}"/>
                  </a:ext>
                </a:extLst>
              </p:cNvPr>
              <p:cNvSpPr/>
              <p:nvPr/>
            </p:nvSpPr>
            <p:spPr>
              <a:xfrm>
                <a:off x="5098206" y="4280553"/>
                <a:ext cx="55278" cy="9888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5372" extrusionOk="0">
                    <a:moveTo>
                      <a:pt x="3002" y="1"/>
                    </a:moveTo>
                    <a:lnTo>
                      <a:pt x="3002" y="1"/>
                    </a:lnTo>
                    <a:cubicBezTo>
                      <a:pt x="2802" y="234"/>
                      <a:pt x="2636" y="501"/>
                      <a:pt x="2502" y="768"/>
                    </a:cubicBezTo>
                    <a:cubicBezTo>
                      <a:pt x="2202" y="1235"/>
                      <a:pt x="1802" y="1902"/>
                      <a:pt x="1401" y="2636"/>
                    </a:cubicBezTo>
                    <a:cubicBezTo>
                      <a:pt x="968" y="3370"/>
                      <a:pt x="601" y="4070"/>
                      <a:pt x="367" y="4537"/>
                    </a:cubicBezTo>
                    <a:cubicBezTo>
                      <a:pt x="200" y="4804"/>
                      <a:pt x="67" y="5104"/>
                      <a:pt x="0" y="5371"/>
                    </a:cubicBezTo>
                    <a:cubicBezTo>
                      <a:pt x="167" y="5171"/>
                      <a:pt x="367" y="4904"/>
                      <a:pt x="501" y="4637"/>
                    </a:cubicBezTo>
                    <a:cubicBezTo>
                      <a:pt x="801" y="4170"/>
                      <a:pt x="1168" y="3503"/>
                      <a:pt x="1601" y="2769"/>
                    </a:cubicBezTo>
                    <a:cubicBezTo>
                      <a:pt x="2002" y="2002"/>
                      <a:pt x="2369" y="1335"/>
                      <a:pt x="2636" y="835"/>
                    </a:cubicBezTo>
                    <a:cubicBezTo>
                      <a:pt x="2802" y="568"/>
                      <a:pt x="2902" y="301"/>
                      <a:pt x="300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1735;p50">
                <a:extLst>
                  <a:ext uri="{FF2B5EF4-FFF2-40B4-BE49-F238E27FC236}">
                    <a16:creationId xmlns:a16="http://schemas.microsoft.com/office/drawing/2014/main" id="{D4CE7C57-DE27-43BE-98DC-88D379E27716}"/>
                  </a:ext>
                </a:extLst>
              </p:cNvPr>
              <p:cNvSpPr/>
              <p:nvPr/>
            </p:nvSpPr>
            <p:spPr>
              <a:xfrm>
                <a:off x="5098813" y="4225901"/>
                <a:ext cx="54670" cy="94596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5139" extrusionOk="0">
                    <a:moveTo>
                      <a:pt x="2969" y="1"/>
                    </a:moveTo>
                    <a:cubicBezTo>
                      <a:pt x="2436" y="801"/>
                      <a:pt x="1935" y="1669"/>
                      <a:pt x="1468" y="2536"/>
                    </a:cubicBezTo>
                    <a:cubicBezTo>
                      <a:pt x="1068" y="3270"/>
                      <a:pt x="701" y="3904"/>
                      <a:pt x="434" y="4371"/>
                    </a:cubicBezTo>
                    <a:cubicBezTo>
                      <a:pt x="268" y="4604"/>
                      <a:pt x="134" y="4838"/>
                      <a:pt x="1" y="5138"/>
                    </a:cubicBezTo>
                    <a:cubicBezTo>
                      <a:pt x="2" y="5138"/>
                      <a:pt x="3" y="5139"/>
                      <a:pt x="4" y="5139"/>
                    </a:cubicBezTo>
                    <a:cubicBezTo>
                      <a:pt x="92" y="5139"/>
                      <a:pt x="880" y="4082"/>
                      <a:pt x="1669" y="2669"/>
                    </a:cubicBezTo>
                    <a:cubicBezTo>
                      <a:pt x="2069" y="1936"/>
                      <a:pt x="2402" y="1268"/>
                      <a:pt x="2636" y="801"/>
                    </a:cubicBezTo>
                    <a:cubicBezTo>
                      <a:pt x="2769" y="535"/>
                      <a:pt x="2903" y="268"/>
                      <a:pt x="296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1736;p50">
                <a:extLst>
                  <a:ext uri="{FF2B5EF4-FFF2-40B4-BE49-F238E27FC236}">
                    <a16:creationId xmlns:a16="http://schemas.microsoft.com/office/drawing/2014/main" id="{615F87D2-1ECC-44DE-A240-F79B9D1DAE12}"/>
                  </a:ext>
                </a:extLst>
              </p:cNvPr>
              <p:cNvSpPr/>
              <p:nvPr/>
            </p:nvSpPr>
            <p:spPr>
              <a:xfrm>
                <a:off x="5106176" y="4179864"/>
                <a:ext cx="38711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70" extrusionOk="0">
                    <a:moveTo>
                      <a:pt x="2102" y="0"/>
                    </a:moveTo>
                    <a:cubicBezTo>
                      <a:pt x="1669" y="667"/>
                      <a:pt x="1269" y="1368"/>
                      <a:pt x="968" y="2102"/>
                    </a:cubicBezTo>
                    <a:cubicBezTo>
                      <a:pt x="568" y="2802"/>
                      <a:pt x="234" y="3503"/>
                      <a:pt x="1" y="4270"/>
                    </a:cubicBezTo>
                    <a:cubicBezTo>
                      <a:pt x="435" y="3603"/>
                      <a:pt x="835" y="2902"/>
                      <a:pt x="1135" y="2168"/>
                    </a:cubicBezTo>
                    <a:cubicBezTo>
                      <a:pt x="1535" y="1501"/>
                      <a:pt x="1869" y="767"/>
                      <a:pt x="210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1737;p50">
                <a:extLst>
                  <a:ext uri="{FF2B5EF4-FFF2-40B4-BE49-F238E27FC236}">
                    <a16:creationId xmlns:a16="http://schemas.microsoft.com/office/drawing/2014/main" id="{8D8D7185-0C85-423E-9CE1-05D262D5DFD0}"/>
                  </a:ext>
                </a:extLst>
              </p:cNvPr>
              <p:cNvSpPr/>
              <p:nvPr/>
            </p:nvSpPr>
            <p:spPr>
              <a:xfrm>
                <a:off x="5039265" y="4464150"/>
                <a:ext cx="47289" cy="87822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71" extrusionOk="0">
                    <a:moveTo>
                      <a:pt x="0" y="0"/>
                    </a:moveTo>
                    <a:cubicBezTo>
                      <a:pt x="300" y="868"/>
                      <a:pt x="701" y="1668"/>
                      <a:pt x="1168" y="2435"/>
                    </a:cubicBezTo>
                    <a:cubicBezTo>
                      <a:pt x="1568" y="3269"/>
                      <a:pt x="2035" y="4037"/>
                      <a:pt x="2569" y="4770"/>
                    </a:cubicBezTo>
                    <a:cubicBezTo>
                      <a:pt x="2235" y="3937"/>
                      <a:pt x="1835" y="3103"/>
                      <a:pt x="1368" y="2335"/>
                    </a:cubicBezTo>
                    <a:cubicBezTo>
                      <a:pt x="967" y="1535"/>
                      <a:pt x="500" y="734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1738;p50">
                <a:extLst>
                  <a:ext uri="{FF2B5EF4-FFF2-40B4-BE49-F238E27FC236}">
                    <a16:creationId xmlns:a16="http://schemas.microsoft.com/office/drawing/2014/main" id="{6D6CDB07-D2F6-448D-9BB3-2B0DAC1C633C}"/>
                  </a:ext>
                </a:extLst>
              </p:cNvPr>
              <p:cNvSpPr/>
              <p:nvPr/>
            </p:nvSpPr>
            <p:spPr>
              <a:xfrm>
                <a:off x="5040480" y="4399668"/>
                <a:ext cx="4607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038" extrusionOk="0">
                    <a:moveTo>
                      <a:pt x="1" y="1"/>
                    </a:moveTo>
                    <a:cubicBezTo>
                      <a:pt x="234" y="935"/>
                      <a:pt x="601" y="1802"/>
                      <a:pt x="1068" y="2603"/>
                    </a:cubicBezTo>
                    <a:cubicBezTo>
                      <a:pt x="1435" y="3303"/>
                      <a:pt x="1769" y="3937"/>
                      <a:pt x="2036" y="4371"/>
                    </a:cubicBezTo>
                    <a:cubicBezTo>
                      <a:pt x="2169" y="4604"/>
                      <a:pt x="2302" y="4838"/>
                      <a:pt x="2503" y="5038"/>
                    </a:cubicBezTo>
                    <a:cubicBezTo>
                      <a:pt x="2136" y="4171"/>
                      <a:pt x="1735" y="3337"/>
                      <a:pt x="1268" y="2503"/>
                    </a:cubicBezTo>
                    <a:cubicBezTo>
                      <a:pt x="901" y="1836"/>
                      <a:pt x="601" y="1202"/>
                      <a:pt x="368" y="735"/>
                    </a:cubicBezTo>
                    <a:cubicBezTo>
                      <a:pt x="268" y="468"/>
                      <a:pt x="134" y="234"/>
                      <a:pt x="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1739;p50">
                <a:extLst>
                  <a:ext uri="{FF2B5EF4-FFF2-40B4-BE49-F238E27FC236}">
                    <a16:creationId xmlns:a16="http://schemas.microsoft.com/office/drawing/2014/main" id="{AE56AEC9-7114-4EBC-9A3C-6C875D9DED52}"/>
                  </a:ext>
                </a:extLst>
              </p:cNvPr>
              <p:cNvSpPr/>
              <p:nvPr/>
            </p:nvSpPr>
            <p:spPr>
              <a:xfrm>
                <a:off x="5039265" y="4314331"/>
                <a:ext cx="47289" cy="106856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5805" extrusionOk="0">
                    <a:moveTo>
                      <a:pt x="0" y="0"/>
                    </a:moveTo>
                    <a:cubicBezTo>
                      <a:pt x="300" y="1001"/>
                      <a:pt x="701" y="1968"/>
                      <a:pt x="1168" y="2936"/>
                    </a:cubicBezTo>
                    <a:cubicBezTo>
                      <a:pt x="1568" y="3936"/>
                      <a:pt x="2035" y="4870"/>
                      <a:pt x="2569" y="5804"/>
                    </a:cubicBezTo>
                    <a:cubicBezTo>
                      <a:pt x="1835" y="3803"/>
                      <a:pt x="967" y="1868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1740;p50">
                <a:extLst>
                  <a:ext uri="{FF2B5EF4-FFF2-40B4-BE49-F238E27FC236}">
                    <a16:creationId xmlns:a16="http://schemas.microsoft.com/office/drawing/2014/main" id="{D7CC05B2-A428-4EF0-BAAD-FC239055B9F0}"/>
                  </a:ext>
                </a:extLst>
              </p:cNvPr>
              <p:cNvSpPr/>
              <p:nvPr/>
            </p:nvSpPr>
            <p:spPr>
              <a:xfrm>
                <a:off x="5045395" y="4265827"/>
                <a:ext cx="34404" cy="85981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67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1" y="801"/>
                      <a:pt x="501" y="1601"/>
                      <a:pt x="835" y="2368"/>
                    </a:cubicBezTo>
                    <a:cubicBezTo>
                      <a:pt x="1135" y="3169"/>
                      <a:pt x="1468" y="3936"/>
                      <a:pt x="1869" y="4670"/>
                    </a:cubicBezTo>
                    <a:cubicBezTo>
                      <a:pt x="1668" y="3836"/>
                      <a:pt x="1402" y="3036"/>
                      <a:pt x="1035" y="2268"/>
                    </a:cubicBezTo>
                    <a:cubicBezTo>
                      <a:pt x="768" y="1501"/>
                      <a:pt x="434" y="734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1741;p50">
                <a:extLst>
                  <a:ext uri="{FF2B5EF4-FFF2-40B4-BE49-F238E27FC236}">
                    <a16:creationId xmlns:a16="http://schemas.microsoft.com/office/drawing/2014/main" id="{955C2D73-C714-4A80-9563-843D939939E1}"/>
                  </a:ext>
                </a:extLst>
              </p:cNvPr>
              <p:cNvSpPr/>
              <p:nvPr/>
            </p:nvSpPr>
            <p:spPr>
              <a:xfrm>
                <a:off x="5050917" y="4208101"/>
                <a:ext cx="36870" cy="84748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4604" extrusionOk="0">
                    <a:moveTo>
                      <a:pt x="1" y="0"/>
                    </a:moveTo>
                    <a:cubicBezTo>
                      <a:pt x="334" y="1635"/>
                      <a:pt x="968" y="3203"/>
                      <a:pt x="1936" y="4604"/>
                    </a:cubicBezTo>
                    <a:cubicBezTo>
                      <a:pt x="2002" y="4570"/>
                      <a:pt x="1469" y="3570"/>
                      <a:pt x="935" y="2302"/>
                    </a:cubicBezTo>
                    <a:cubicBezTo>
                      <a:pt x="401" y="1035"/>
                      <a:pt x="68" y="0"/>
                      <a:pt x="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1742;p50">
                <a:extLst>
                  <a:ext uri="{FF2B5EF4-FFF2-40B4-BE49-F238E27FC236}">
                    <a16:creationId xmlns:a16="http://schemas.microsoft.com/office/drawing/2014/main" id="{9AC20EDB-6D48-4C7C-9AEE-1F5D326731E1}"/>
                  </a:ext>
                </a:extLst>
              </p:cNvPr>
              <p:cNvSpPr/>
              <p:nvPr/>
            </p:nvSpPr>
            <p:spPr>
              <a:xfrm>
                <a:off x="5011010" y="4135024"/>
                <a:ext cx="120974" cy="209404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11376" extrusionOk="0">
                    <a:moveTo>
                      <a:pt x="6572" y="1"/>
                    </a:moveTo>
                    <a:lnTo>
                      <a:pt x="1735" y="134"/>
                    </a:lnTo>
                    <a:cubicBezTo>
                      <a:pt x="768" y="168"/>
                      <a:pt x="1" y="968"/>
                      <a:pt x="1" y="1936"/>
                    </a:cubicBezTo>
                    <a:lnTo>
                      <a:pt x="1" y="11376"/>
                    </a:lnTo>
                    <a:lnTo>
                      <a:pt x="6572" y="1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1743;p50">
                <a:extLst>
                  <a:ext uri="{FF2B5EF4-FFF2-40B4-BE49-F238E27FC236}">
                    <a16:creationId xmlns:a16="http://schemas.microsoft.com/office/drawing/2014/main" id="{F380CB7F-9DDA-4CBF-9BB6-5923872886E0}"/>
                  </a:ext>
                </a:extLst>
              </p:cNvPr>
              <p:cNvSpPr/>
              <p:nvPr/>
            </p:nvSpPr>
            <p:spPr>
              <a:xfrm>
                <a:off x="5011010" y="4235124"/>
                <a:ext cx="22733" cy="155967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8473" extrusionOk="0">
                    <a:moveTo>
                      <a:pt x="1" y="0"/>
                    </a:moveTo>
                    <a:lnTo>
                      <a:pt x="1" y="8473"/>
                    </a:lnTo>
                    <a:lnTo>
                      <a:pt x="1235" y="8473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B01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1744;p50">
                <a:extLst>
                  <a:ext uri="{FF2B5EF4-FFF2-40B4-BE49-F238E27FC236}">
                    <a16:creationId xmlns:a16="http://schemas.microsoft.com/office/drawing/2014/main" id="{4FC168BA-1263-4562-B7F3-E5BFB349C2D2}"/>
                  </a:ext>
                </a:extLst>
              </p:cNvPr>
              <p:cNvSpPr/>
              <p:nvPr/>
            </p:nvSpPr>
            <p:spPr>
              <a:xfrm>
                <a:off x="4157528" y="4389231"/>
                <a:ext cx="876215" cy="4326"/>
              </a:xfrm>
              <a:custGeom>
                <a:avLst/>
                <a:gdLst/>
                <a:ahLst/>
                <a:cxnLst/>
                <a:rect l="l" t="t" r="r" b="b"/>
                <a:pathLst>
                  <a:path w="47601" h="235" extrusionOk="0">
                    <a:moveTo>
                      <a:pt x="23784" y="1"/>
                    </a:moveTo>
                    <a:cubicBezTo>
                      <a:pt x="10641" y="1"/>
                      <a:pt x="0" y="68"/>
                      <a:pt x="0" y="101"/>
                    </a:cubicBezTo>
                    <a:cubicBezTo>
                      <a:pt x="0" y="168"/>
                      <a:pt x="10641" y="234"/>
                      <a:pt x="23784" y="234"/>
                    </a:cubicBezTo>
                    <a:cubicBezTo>
                      <a:pt x="36927" y="234"/>
                      <a:pt x="47601" y="168"/>
                      <a:pt x="47601" y="101"/>
                    </a:cubicBezTo>
                    <a:cubicBezTo>
                      <a:pt x="47601" y="68"/>
                      <a:pt x="36960" y="1"/>
                      <a:pt x="23784" y="1"/>
                    </a:cubicBezTo>
                    <a:close/>
                  </a:path>
                </a:pathLst>
              </a:custGeom>
              <a:solidFill>
                <a:srgbClr val="DD52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1745;p50">
                <a:extLst>
                  <a:ext uri="{FF2B5EF4-FFF2-40B4-BE49-F238E27FC236}">
                    <a16:creationId xmlns:a16="http://schemas.microsoft.com/office/drawing/2014/main" id="{ABB6DFD0-1F95-4867-A909-B522CFB89119}"/>
                  </a:ext>
                </a:extLst>
              </p:cNvPr>
              <p:cNvSpPr/>
              <p:nvPr/>
            </p:nvSpPr>
            <p:spPr>
              <a:xfrm>
                <a:off x="4948387" y="1768334"/>
                <a:ext cx="182989" cy="25141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13658" extrusionOk="0">
                    <a:moveTo>
                      <a:pt x="4375" y="0"/>
                    </a:moveTo>
                    <a:cubicBezTo>
                      <a:pt x="4128" y="0"/>
                      <a:pt x="3917" y="176"/>
                      <a:pt x="3903" y="548"/>
                    </a:cubicBezTo>
                    <a:cubicBezTo>
                      <a:pt x="3839" y="1699"/>
                      <a:pt x="4664" y="5669"/>
                      <a:pt x="4732" y="5909"/>
                    </a:cubicBezTo>
                    <a:lnTo>
                      <a:pt x="4732" y="5909"/>
                    </a:lnTo>
                    <a:cubicBezTo>
                      <a:pt x="4680" y="5797"/>
                      <a:pt x="4182" y="4739"/>
                      <a:pt x="3803" y="3950"/>
                    </a:cubicBezTo>
                    <a:cubicBezTo>
                      <a:pt x="3424" y="3193"/>
                      <a:pt x="2927" y="1363"/>
                      <a:pt x="2479" y="1363"/>
                    </a:cubicBezTo>
                    <a:cubicBezTo>
                      <a:pt x="2453" y="1363"/>
                      <a:pt x="2427" y="1369"/>
                      <a:pt x="2402" y="1382"/>
                    </a:cubicBezTo>
                    <a:cubicBezTo>
                      <a:pt x="1902" y="1649"/>
                      <a:pt x="2202" y="3250"/>
                      <a:pt x="2469" y="4317"/>
                    </a:cubicBezTo>
                    <a:lnTo>
                      <a:pt x="3569" y="9021"/>
                    </a:lnTo>
                    <a:cubicBezTo>
                      <a:pt x="2936" y="8253"/>
                      <a:pt x="2302" y="7520"/>
                      <a:pt x="1568" y="6852"/>
                    </a:cubicBezTo>
                    <a:cubicBezTo>
                      <a:pt x="1172" y="6499"/>
                      <a:pt x="830" y="6397"/>
                      <a:pt x="568" y="6397"/>
                    </a:cubicBezTo>
                    <a:cubicBezTo>
                      <a:pt x="211" y="6397"/>
                      <a:pt x="0" y="6586"/>
                      <a:pt x="0" y="6586"/>
                    </a:cubicBezTo>
                    <a:cubicBezTo>
                      <a:pt x="0" y="6586"/>
                      <a:pt x="3069" y="11923"/>
                      <a:pt x="3803" y="12723"/>
                    </a:cubicBezTo>
                    <a:cubicBezTo>
                      <a:pt x="4537" y="13491"/>
                      <a:pt x="6071" y="13657"/>
                      <a:pt x="6071" y="13657"/>
                    </a:cubicBezTo>
                    <a:lnTo>
                      <a:pt x="9507" y="11823"/>
                    </a:lnTo>
                    <a:cubicBezTo>
                      <a:pt x="9774" y="11422"/>
                      <a:pt x="9907" y="10989"/>
                      <a:pt x="9907" y="10522"/>
                    </a:cubicBezTo>
                    <a:cubicBezTo>
                      <a:pt x="9941" y="9621"/>
                      <a:pt x="8773" y="3116"/>
                      <a:pt x="8640" y="2283"/>
                    </a:cubicBezTo>
                    <a:cubicBezTo>
                      <a:pt x="8509" y="1604"/>
                      <a:pt x="8256" y="1272"/>
                      <a:pt x="8040" y="1272"/>
                    </a:cubicBezTo>
                    <a:cubicBezTo>
                      <a:pt x="7980" y="1272"/>
                      <a:pt x="7923" y="1298"/>
                      <a:pt x="7872" y="1349"/>
                    </a:cubicBezTo>
                    <a:cubicBezTo>
                      <a:pt x="7439" y="1715"/>
                      <a:pt x="7939" y="5085"/>
                      <a:pt x="7639" y="5218"/>
                    </a:cubicBezTo>
                    <a:cubicBezTo>
                      <a:pt x="7636" y="5219"/>
                      <a:pt x="7633" y="5220"/>
                      <a:pt x="7629" y="5220"/>
                    </a:cubicBezTo>
                    <a:cubicBezTo>
                      <a:pt x="7352" y="5220"/>
                      <a:pt x="6532" y="1174"/>
                      <a:pt x="6004" y="515"/>
                    </a:cubicBezTo>
                    <a:cubicBezTo>
                      <a:pt x="5873" y="342"/>
                      <a:pt x="5755" y="276"/>
                      <a:pt x="5653" y="276"/>
                    </a:cubicBezTo>
                    <a:cubicBezTo>
                      <a:pt x="5341" y="276"/>
                      <a:pt x="5171" y="882"/>
                      <a:pt x="5171" y="882"/>
                    </a:cubicBezTo>
                    <a:cubicBezTo>
                      <a:pt x="5094" y="310"/>
                      <a:pt x="4703" y="0"/>
                      <a:pt x="4375" y="0"/>
                    </a:cubicBezTo>
                    <a:close/>
                  </a:path>
                </a:pathLst>
              </a:custGeom>
              <a:solidFill>
                <a:srgbClr val="FFA6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1746;p50">
                <a:extLst>
                  <a:ext uri="{FF2B5EF4-FFF2-40B4-BE49-F238E27FC236}">
                    <a16:creationId xmlns:a16="http://schemas.microsoft.com/office/drawing/2014/main" id="{B4390811-FA4D-4BBB-8996-53663701C073}"/>
                  </a:ext>
                </a:extLst>
              </p:cNvPr>
              <p:cNvSpPr/>
              <p:nvPr/>
            </p:nvSpPr>
            <p:spPr>
              <a:xfrm>
                <a:off x="5021447" y="1927615"/>
                <a:ext cx="68181" cy="39926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2169" extrusionOk="0">
                    <a:moveTo>
                      <a:pt x="3703" y="1"/>
                    </a:moveTo>
                    <a:cubicBezTo>
                      <a:pt x="3703" y="1"/>
                      <a:pt x="3436" y="134"/>
                      <a:pt x="3103" y="434"/>
                    </a:cubicBezTo>
                    <a:cubicBezTo>
                      <a:pt x="2717" y="821"/>
                      <a:pt x="2410" y="1260"/>
                      <a:pt x="2183" y="1751"/>
                    </a:cubicBezTo>
                    <a:lnTo>
                      <a:pt x="2183" y="1751"/>
                    </a:lnTo>
                    <a:cubicBezTo>
                      <a:pt x="1765" y="1358"/>
                      <a:pt x="1264" y="1051"/>
                      <a:pt x="735" y="801"/>
                    </a:cubicBezTo>
                    <a:cubicBezTo>
                      <a:pt x="501" y="668"/>
                      <a:pt x="268" y="601"/>
                      <a:pt x="1" y="601"/>
                    </a:cubicBezTo>
                    <a:cubicBezTo>
                      <a:pt x="768" y="968"/>
                      <a:pt x="1468" y="1435"/>
                      <a:pt x="2069" y="2002"/>
                    </a:cubicBezTo>
                    <a:lnTo>
                      <a:pt x="2136" y="2069"/>
                    </a:lnTo>
                    <a:lnTo>
                      <a:pt x="2269" y="2169"/>
                    </a:lnTo>
                    <a:lnTo>
                      <a:pt x="2336" y="2036"/>
                    </a:lnTo>
                    <a:cubicBezTo>
                      <a:pt x="2669" y="1268"/>
                      <a:pt x="3136" y="601"/>
                      <a:pt x="3703" y="1"/>
                    </a:cubicBezTo>
                    <a:close/>
                  </a:path>
                </a:pathLst>
              </a:custGeom>
              <a:solidFill>
                <a:srgbClr val="FDB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1747;p50">
                <a:extLst>
                  <a:ext uri="{FF2B5EF4-FFF2-40B4-BE49-F238E27FC236}">
                    <a16:creationId xmlns:a16="http://schemas.microsoft.com/office/drawing/2014/main" id="{C2AB03D4-9FB2-47E0-9CD0-E89275C7DB82}"/>
                  </a:ext>
                </a:extLst>
              </p:cNvPr>
              <p:cNvSpPr/>
              <p:nvPr/>
            </p:nvSpPr>
            <p:spPr>
              <a:xfrm>
                <a:off x="5043554" y="1781477"/>
                <a:ext cx="19659" cy="97044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5272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34" y="901"/>
                      <a:pt x="134" y="1802"/>
                      <a:pt x="334" y="2669"/>
                    </a:cubicBezTo>
                    <a:cubicBezTo>
                      <a:pt x="434" y="3570"/>
                      <a:pt x="668" y="4437"/>
                      <a:pt x="1001" y="5271"/>
                    </a:cubicBezTo>
                    <a:cubicBezTo>
                      <a:pt x="1068" y="5271"/>
                      <a:pt x="801" y="4104"/>
                      <a:pt x="568" y="2636"/>
                    </a:cubicBezTo>
                    <a:cubicBezTo>
                      <a:pt x="304" y="1188"/>
                      <a:pt x="74" y="0"/>
                      <a:pt x="3" y="0"/>
                    </a:cubicBezTo>
                    <a:close/>
                  </a:path>
                </a:pathLst>
              </a:custGeom>
              <a:solidFill>
                <a:srgbClr val="FDB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1748;p50">
                <a:extLst>
                  <a:ext uri="{FF2B5EF4-FFF2-40B4-BE49-F238E27FC236}">
                    <a16:creationId xmlns:a16="http://schemas.microsoft.com/office/drawing/2014/main" id="{077001E4-9595-436F-B1F3-B7E1FAC056FB}"/>
                  </a:ext>
                </a:extLst>
              </p:cNvPr>
              <p:cNvSpPr/>
              <p:nvPr/>
            </p:nvSpPr>
            <p:spPr>
              <a:xfrm>
                <a:off x="5034958" y="1968148"/>
                <a:ext cx="109930" cy="1762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9574" extrusionOk="0">
                    <a:moveTo>
                      <a:pt x="4604" y="0"/>
                    </a:moveTo>
                    <a:lnTo>
                      <a:pt x="1" y="1968"/>
                    </a:lnTo>
                    <a:lnTo>
                      <a:pt x="968" y="9574"/>
                    </a:lnTo>
                    <a:lnTo>
                      <a:pt x="5971" y="8206"/>
                    </a:lnTo>
                    <a:lnTo>
                      <a:pt x="4604" y="0"/>
                    </a:lnTo>
                    <a:close/>
                  </a:path>
                </a:pathLst>
              </a:custGeom>
              <a:solidFill>
                <a:srgbClr val="FF7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1749;p50">
                <a:extLst>
                  <a:ext uri="{FF2B5EF4-FFF2-40B4-BE49-F238E27FC236}">
                    <a16:creationId xmlns:a16="http://schemas.microsoft.com/office/drawing/2014/main" id="{8B39245F-34A6-41E3-A8C4-B21E5C5AF644}"/>
                  </a:ext>
                </a:extLst>
              </p:cNvPr>
              <p:cNvSpPr/>
              <p:nvPr/>
            </p:nvSpPr>
            <p:spPr>
              <a:xfrm>
                <a:off x="4827413" y="2004374"/>
                <a:ext cx="378256" cy="503684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27363" extrusionOk="0">
                    <a:moveTo>
                      <a:pt x="17580" y="0"/>
                    </a:moveTo>
                    <a:lnTo>
                      <a:pt x="10208" y="2902"/>
                    </a:lnTo>
                    <a:lnTo>
                      <a:pt x="11242" y="13744"/>
                    </a:lnTo>
                    <a:lnTo>
                      <a:pt x="1835" y="1702"/>
                    </a:lnTo>
                    <a:lnTo>
                      <a:pt x="1" y="16579"/>
                    </a:lnTo>
                    <a:cubicBezTo>
                      <a:pt x="1" y="16579"/>
                      <a:pt x="8951" y="27363"/>
                      <a:pt x="13383" y="27363"/>
                    </a:cubicBezTo>
                    <a:cubicBezTo>
                      <a:pt x="13543" y="27363"/>
                      <a:pt x="13697" y="27349"/>
                      <a:pt x="13844" y="27320"/>
                    </a:cubicBezTo>
                    <a:cubicBezTo>
                      <a:pt x="18080" y="26453"/>
                      <a:pt x="20549" y="23984"/>
                      <a:pt x="20382" y="22383"/>
                    </a:cubicBezTo>
                    <a:cubicBezTo>
                      <a:pt x="20149" y="19648"/>
                      <a:pt x="17580" y="0"/>
                      <a:pt x="17580" y="0"/>
                    </a:cubicBezTo>
                    <a:close/>
                  </a:path>
                </a:pathLst>
              </a:custGeom>
              <a:solidFill>
                <a:srgbClr val="465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1750;p50">
                <a:extLst>
                  <a:ext uri="{FF2B5EF4-FFF2-40B4-BE49-F238E27FC236}">
                    <a16:creationId xmlns:a16="http://schemas.microsoft.com/office/drawing/2014/main" id="{8FA6ED0D-FFB0-4744-BA24-1E19B9671EF2}"/>
                  </a:ext>
                </a:extLst>
              </p:cNvPr>
              <p:cNvSpPr/>
              <p:nvPr/>
            </p:nvSpPr>
            <p:spPr>
              <a:xfrm>
                <a:off x="4632772" y="1952796"/>
                <a:ext cx="287378" cy="1008308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54777" extrusionOk="0">
                    <a:moveTo>
                      <a:pt x="1" y="0"/>
                    </a:moveTo>
                    <a:lnTo>
                      <a:pt x="701" y="25986"/>
                    </a:lnTo>
                    <a:cubicBezTo>
                      <a:pt x="701" y="25986"/>
                      <a:pt x="4104" y="40796"/>
                      <a:pt x="4437" y="43265"/>
                    </a:cubicBezTo>
                    <a:cubicBezTo>
                      <a:pt x="4804" y="45700"/>
                      <a:pt x="9541" y="52605"/>
                      <a:pt x="9541" y="52605"/>
                    </a:cubicBezTo>
                    <a:cubicBezTo>
                      <a:pt x="9541" y="52605"/>
                      <a:pt x="12552" y="54776"/>
                      <a:pt x="14016" y="54776"/>
                    </a:cubicBezTo>
                    <a:cubicBezTo>
                      <a:pt x="14123" y="54776"/>
                      <a:pt x="14222" y="54765"/>
                      <a:pt x="14311" y="54740"/>
                    </a:cubicBezTo>
                    <a:cubicBezTo>
                      <a:pt x="15612" y="54406"/>
                      <a:pt x="10308" y="42531"/>
                      <a:pt x="10308" y="42531"/>
                    </a:cubicBezTo>
                    <a:lnTo>
                      <a:pt x="11175" y="19147"/>
                    </a:lnTo>
                    <a:lnTo>
                      <a:pt x="12409" y="4537"/>
                    </a:lnTo>
                    <a:lnTo>
                      <a:pt x="1668" y="14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5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1751;p50">
                <a:extLst>
                  <a:ext uri="{FF2B5EF4-FFF2-40B4-BE49-F238E27FC236}">
                    <a16:creationId xmlns:a16="http://schemas.microsoft.com/office/drawing/2014/main" id="{C1A403A1-B6F0-46FA-9A23-FC92BF6D5422}"/>
                  </a:ext>
                </a:extLst>
              </p:cNvPr>
              <p:cNvSpPr/>
              <p:nvPr/>
            </p:nvSpPr>
            <p:spPr>
              <a:xfrm>
                <a:off x="4662869" y="1979818"/>
                <a:ext cx="93344" cy="533597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8988" extrusionOk="0">
                    <a:moveTo>
                      <a:pt x="0" y="0"/>
                    </a:moveTo>
                    <a:cubicBezTo>
                      <a:pt x="67" y="100"/>
                      <a:pt x="100" y="200"/>
                      <a:pt x="167" y="300"/>
                    </a:cubicBezTo>
                    <a:cubicBezTo>
                      <a:pt x="267" y="500"/>
                      <a:pt x="434" y="767"/>
                      <a:pt x="667" y="1101"/>
                    </a:cubicBezTo>
                    <a:cubicBezTo>
                      <a:pt x="967" y="1535"/>
                      <a:pt x="1334" y="1901"/>
                      <a:pt x="1735" y="2202"/>
                    </a:cubicBezTo>
                    <a:cubicBezTo>
                      <a:pt x="2002" y="2368"/>
                      <a:pt x="2335" y="2469"/>
                      <a:pt x="2669" y="2502"/>
                    </a:cubicBezTo>
                    <a:cubicBezTo>
                      <a:pt x="3002" y="2502"/>
                      <a:pt x="3369" y="2469"/>
                      <a:pt x="3703" y="2368"/>
                    </a:cubicBezTo>
                    <a:cubicBezTo>
                      <a:pt x="3813" y="2338"/>
                      <a:pt x="3923" y="2323"/>
                      <a:pt x="4031" y="2323"/>
                    </a:cubicBezTo>
                    <a:cubicBezTo>
                      <a:pt x="4284" y="2323"/>
                      <a:pt x="4527" y="2405"/>
                      <a:pt x="4737" y="2569"/>
                    </a:cubicBezTo>
                    <a:cubicBezTo>
                      <a:pt x="4970" y="2869"/>
                      <a:pt x="4904" y="3302"/>
                      <a:pt x="4870" y="3736"/>
                    </a:cubicBezTo>
                    <a:cubicBezTo>
                      <a:pt x="4770" y="4603"/>
                      <a:pt x="4703" y="5504"/>
                      <a:pt x="4637" y="6505"/>
                    </a:cubicBezTo>
                    <a:cubicBezTo>
                      <a:pt x="4437" y="8439"/>
                      <a:pt x="4236" y="10574"/>
                      <a:pt x="3970" y="12809"/>
                    </a:cubicBezTo>
                    <a:cubicBezTo>
                      <a:pt x="3469" y="17313"/>
                      <a:pt x="2902" y="21349"/>
                      <a:pt x="2469" y="24251"/>
                    </a:cubicBezTo>
                    <a:cubicBezTo>
                      <a:pt x="2235" y="25719"/>
                      <a:pt x="2068" y="26886"/>
                      <a:pt x="1935" y="27720"/>
                    </a:cubicBezTo>
                    <a:cubicBezTo>
                      <a:pt x="1868" y="28120"/>
                      <a:pt x="1835" y="28420"/>
                      <a:pt x="1801" y="28654"/>
                    </a:cubicBezTo>
                    <a:cubicBezTo>
                      <a:pt x="1768" y="28787"/>
                      <a:pt x="1768" y="28887"/>
                      <a:pt x="1768" y="28988"/>
                    </a:cubicBezTo>
                    <a:cubicBezTo>
                      <a:pt x="1801" y="28887"/>
                      <a:pt x="1801" y="28787"/>
                      <a:pt x="1835" y="28687"/>
                    </a:cubicBezTo>
                    <a:cubicBezTo>
                      <a:pt x="1868" y="28454"/>
                      <a:pt x="1935" y="28120"/>
                      <a:pt x="2002" y="27753"/>
                    </a:cubicBezTo>
                    <a:cubicBezTo>
                      <a:pt x="2168" y="26919"/>
                      <a:pt x="2368" y="25752"/>
                      <a:pt x="2635" y="24284"/>
                    </a:cubicBezTo>
                    <a:cubicBezTo>
                      <a:pt x="3102" y="21382"/>
                      <a:pt x="3703" y="17313"/>
                      <a:pt x="4203" y="12843"/>
                    </a:cubicBezTo>
                    <a:cubicBezTo>
                      <a:pt x="4437" y="10608"/>
                      <a:pt x="4670" y="8439"/>
                      <a:pt x="4804" y="6505"/>
                    </a:cubicBezTo>
                    <a:cubicBezTo>
                      <a:pt x="4904" y="5537"/>
                      <a:pt x="4970" y="4603"/>
                      <a:pt x="5037" y="3736"/>
                    </a:cubicBezTo>
                    <a:cubicBezTo>
                      <a:pt x="5070" y="3536"/>
                      <a:pt x="5070" y="3302"/>
                      <a:pt x="5070" y="3069"/>
                    </a:cubicBezTo>
                    <a:cubicBezTo>
                      <a:pt x="5070" y="2869"/>
                      <a:pt x="5004" y="2635"/>
                      <a:pt x="4837" y="2469"/>
                    </a:cubicBezTo>
                    <a:cubicBezTo>
                      <a:pt x="4703" y="2302"/>
                      <a:pt x="4503" y="2202"/>
                      <a:pt x="4270" y="2168"/>
                    </a:cubicBezTo>
                    <a:cubicBezTo>
                      <a:pt x="4070" y="2168"/>
                      <a:pt x="3870" y="2168"/>
                      <a:pt x="3703" y="2235"/>
                    </a:cubicBezTo>
                    <a:cubicBezTo>
                      <a:pt x="3369" y="2302"/>
                      <a:pt x="3002" y="2368"/>
                      <a:pt x="2669" y="2368"/>
                    </a:cubicBezTo>
                    <a:cubicBezTo>
                      <a:pt x="2368" y="2335"/>
                      <a:pt x="2068" y="2235"/>
                      <a:pt x="1801" y="2102"/>
                    </a:cubicBezTo>
                    <a:cubicBezTo>
                      <a:pt x="1401" y="1801"/>
                      <a:pt x="1034" y="1468"/>
                      <a:pt x="734" y="1068"/>
                    </a:cubicBezTo>
                    <a:cubicBezTo>
                      <a:pt x="500" y="734"/>
                      <a:pt x="334" y="467"/>
                      <a:pt x="200" y="267"/>
                    </a:cubicBezTo>
                    <a:cubicBezTo>
                      <a:pt x="167" y="167"/>
                      <a:pt x="100" y="100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1752;p50">
                <a:extLst>
                  <a:ext uri="{FF2B5EF4-FFF2-40B4-BE49-F238E27FC236}">
                    <a16:creationId xmlns:a16="http://schemas.microsoft.com/office/drawing/2014/main" id="{83D4F10C-CCE7-41FC-92A8-34AAF6B2D996}"/>
                  </a:ext>
                </a:extLst>
              </p:cNvPr>
              <p:cNvSpPr/>
              <p:nvPr/>
            </p:nvSpPr>
            <p:spPr>
              <a:xfrm>
                <a:off x="4755587" y="2220828"/>
                <a:ext cx="57118" cy="42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30" extrusionOk="0">
                    <a:moveTo>
                      <a:pt x="1797" y="1"/>
                    </a:moveTo>
                    <a:cubicBezTo>
                      <a:pt x="1189" y="1"/>
                      <a:pt x="583" y="53"/>
                      <a:pt x="0" y="150"/>
                    </a:cubicBezTo>
                    <a:cubicBezTo>
                      <a:pt x="366" y="199"/>
                      <a:pt x="750" y="230"/>
                      <a:pt x="1126" y="230"/>
                    </a:cubicBezTo>
                    <a:cubicBezTo>
                      <a:pt x="1264" y="230"/>
                      <a:pt x="1400" y="226"/>
                      <a:pt x="1534" y="217"/>
                    </a:cubicBezTo>
                    <a:cubicBezTo>
                      <a:pt x="1629" y="223"/>
                      <a:pt x="1722" y="225"/>
                      <a:pt x="1815" y="225"/>
                    </a:cubicBezTo>
                    <a:cubicBezTo>
                      <a:pt x="2246" y="225"/>
                      <a:pt x="2663" y="166"/>
                      <a:pt x="3102" y="83"/>
                    </a:cubicBezTo>
                    <a:cubicBezTo>
                      <a:pt x="2671" y="28"/>
                      <a:pt x="2233" y="1"/>
                      <a:pt x="179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1753;p50">
                <a:extLst>
                  <a:ext uri="{FF2B5EF4-FFF2-40B4-BE49-F238E27FC236}">
                    <a16:creationId xmlns:a16="http://schemas.microsoft.com/office/drawing/2014/main" id="{45734423-D9B5-4491-8141-062EA9A3166E}"/>
                  </a:ext>
                </a:extLst>
              </p:cNvPr>
              <p:cNvSpPr/>
              <p:nvPr/>
            </p:nvSpPr>
            <p:spPr>
              <a:xfrm>
                <a:off x="4758035" y="2625756"/>
                <a:ext cx="72470" cy="13080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7106" extrusionOk="0">
                    <a:moveTo>
                      <a:pt x="0" y="1"/>
                    </a:moveTo>
                    <a:cubicBezTo>
                      <a:pt x="134" y="368"/>
                      <a:pt x="301" y="735"/>
                      <a:pt x="501" y="1102"/>
                    </a:cubicBezTo>
                    <a:cubicBezTo>
                      <a:pt x="834" y="1735"/>
                      <a:pt x="1268" y="2636"/>
                      <a:pt x="1802" y="3637"/>
                    </a:cubicBezTo>
                    <a:cubicBezTo>
                      <a:pt x="2335" y="4638"/>
                      <a:pt x="2836" y="5538"/>
                      <a:pt x="3236" y="6139"/>
                    </a:cubicBezTo>
                    <a:cubicBezTo>
                      <a:pt x="3436" y="6506"/>
                      <a:pt x="3670" y="6806"/>
                      <a:pt x="3937" y="7106"/>
                    </a:cubicBezTo>
                    <a:cubicBezTo>
                      <a:pt x="3770" y="6739"/>
                      <a:pt x="3570" y="6405"/>
                      <a:pt x="3370" y="6039"/>
                    </a:cubicBezTo>
                    <a:cubicBezTo>
                      <a:pt x="3003" y="5405"/>
                      <a:pt x="2502" y="4537"/>
                      <a:pt x="1969" y="3537"/>
                    </a:cubicBezTo>
                    <a:cubicBezTo>
                      <a:pt x="1468" y="2569"/>
                      <a:pt x="1001" y="1669"/>
                      <a:pt x="634" y="1035"/>
                    </a:cubicBezTo>
                    <a:cubicBezTo>
                      <a:pt x="467" y="668"/>
                      <a:pt x="234" y="334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1754;p50">
                <a:extLst>
                  <a:ext uri="{FF2B5EF4-FFF2-40B4-BE49-F238E27FC236}">
                    <a16:creationId xmlns:a16="http://schemas.microsoft.com/office/drawing/2014/main" id="{6875F541-3BFC-4D43-A4EC-4E62161B2EFC}"/>
                  </a:ext>
                </a:extLst>
              </p:cNvPr>
              <p:cNvSpPr/>
              <p:nvPr/>
            </p:nvSpPr>
            <p:spPr>
              <a:xfrm>
                <a:off x="4835402" y="2043048"/>
                <a:ext cx="22733" cy="26282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4278" extrusionOk="0">
                    <a:moveTo>
                      <a:pt x="1201" y="1"/>
                    </a:moveTo>
                    <a:lnTo>
                      <a:pt x="1201" y="1"/>
                    </a:lnTo>
                    <a:cubicBezTo>
                      <a:pt x="1101" y="1"/>
                      <a:pt x="801" y="3203"/>
                      <a:pt x="501" y="7139"/>
                    </a:cubicBezTo>
                    <a:cubicBezTo>
                      <a:pt x="201" y="11075"/>
                      <a:pt x="0" y="14278"/>
                      <a:pt x="34" y="14278"/>
                    </a:cubicBezTo>
                    <a:cubicBezTo>
                      <a:pt x="101" y="14278"/>
                      <a:pt x="434" y="11075"/>
                      <a:pt x="734" y="7139"/>
                    </a:cubicBezTo>
                    <a:cubicBezTo>
                      <a:pt x="1035" y="3203"/>
                      <a:pt x="1235" y="1"/>
                      <a:pt x="120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1755;p50">
                <a:extLst>
                  <a:ext uri="{FF2B5EF4-FFF2-40B4-BE49-F238E27FC236}">
                    <a16:creationId xmlns:a16="http://schemas.microsoft.com/office/drawing/2014/main" id="{2A42DC28-A73D-49F4-87D2-938964BAB572}"/>
                  </a:ext>
                </a:extLst>
              </p:cNvPr>
              <p:cNvSpPr/>
              <p:nvPr/>
            </p:nvSpPr>
            <p:spPr>
              <a:xfrm>
                <a:off x="5033725" y="2256741"/>
                <a:ext cx="11081" cy="149837"/>
              </a:xfrm>
              <a:custGeom>
                <a:avLst/>
                <a:gdLst/>
                <a:ahLst/>
                <a:cxnLst/>
                <a:rect l="l" t="t" r="r" b="b"/>
                <a:pathLst>
                  <a:path w="602" h="8140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1" y="34"/>
                      <a:pt x="68" y="467"/>
                      <a:pt x="134" y="1201"/>
                    </a:cubicBezTo>
                    <a:cubicBezTo>
                      <a:pt x="234" y="1935"/>
                      <a:pt x="234" y="2969"/>
                      <a:pt x="234" y="4103"/>
                    </a:cubicBezTo>
                    <a:cubicBezTo>
                      <a:pt x="201" y="5037"/>
                      <a:pt x="234" y="6005"/>
                      <a:pt x="368" y="6972"/>
                    </a:cubicBezTo>
                    <a:cubicBezTo>
                      <a:pt x="401" y="7372"/>
                      <a:pt x="468" y="7772"/>
                      <a:pt x="601" y="8139"/>
                    </a:cubicBezTo>
                    <a:cubicBezTo>
                      <a:pt x="601" y="7739"/>
                      <a:pt x="568" y="7339"/>
                      <a:pt x="501" y="6972"/>
                    </a:cubicBezTo>
                    <a:cubicBezTo>
                      <a:pt x="434" y="6238"/>
                      <a:pt x="434" y="5204"/>
                      <a:pt x="434" y="4070"/>
                    </a:cubicBezTo>
                    <a:cubicBezTo>
                      <a:pt x="468" y="3136"/>
                      <a:pt x="401" y="2168"/>
                      <a:pt x="301" y="1201"/>
                    </a:cubicBezTo>
                    <a:cubicBezTo>
                      <a:pt x="268" y="801"/>
                      <a:pt x="168" y="401"/>
                      <a:pt x="3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1756;p50">
                <a:extLst>
                  <a:ext uri="{FF2B5EF4-FFF2-40B4-BE49-F238E27FC236}">
                    <a16:creationId xmlns:a16="http://schemas.microsoft.com/office/drawing/2014/main" id="{4342CC71-B98B-45F9-8DC7-1C092AA0FCC7}"/>
                  </a:ext>
                </a:extLst>
              </p:cNvPr>
              <p:cNvSpPr/>
              <p:nvPr/>
            </p:nvSpPr>
            <p:spPr>
              <a:xfrm>
                <a:off x="4159976" y="4329057"/>
                <a:ext cx="21518" cy="60193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270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935" y="535"/>
                      <a:pt x="734" y="1068"/>
                      <a:pt x="601" y="1635"/>
                    </a:cubicBezTo>
                    <a:cubicBezTo>
                      <a:pt x="334" y="2536"/>
                      <a:pt x="1" y="3236"/>
                      <a:pt x="67" y="3270"/>
                    </a:cubicBezTo>
                    <a:cubicBezTo>
                      <a:pt x="434" y="2803"/>
                      <a:pt x="668" y="2269"/>
                      <a:pt x="801" y="1702"/>
                    </a:cubicBezTo>
                    <a:cubicBezTo>
                      <a:pt x="1001" y="1168"/>
                      <a:pt x="1135" y="601"/>
                      <a:pt x="1168" y="1"/>
                    </a:cubicBezTo>
                    <a:close/>
                  </a:path>
                </a:pathLst>
              </a:custGeom>
              <a:solidFill>
                <a:srgbClr val="DD52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1757;p50">
                <a:extLst>
                  <a:ext uri="{FF2B5EF4-FFF2-40B4-BE49-F238E27FC236}">
                    <a16:creationId xmlns:a16="http://schemas.microsoft.com/office/drawing/2014/main" id="{53FD1196-69E0-40C5-811F-E3A57A0E8817}"/>
                  </a:ext>
                </a:extLst>
              </p:cNvPr>
              <p:cNvSpPr/>
              <p:nvPr/>
            </p:nvSpPr>
            <p:spPr>
              <a:xfrm>
                <a:off x="5009776" y="4329683"/>
                <a:ext cx="23359" cy="6264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403" extrusionOk="0">
                    <a:moveTo>
                      <a:pt x="68" y="0"/>
                    </a:moveTo>
                    <a:lnTo>
                      <a:pt x="68" y="0"/>
                    </a:lnTo>
                    <a:cubicBezTo>
                      <a:pt x="1" y="34"/>
                      <a:pt x="234" y="801"/>
                      <a:pt x="601" y="1735"/>
                    </a:cubicBezTo>
                    <a:cubicBezTo>
                      <a:pt x="801" y="2302"/>
                      <a:pt x="1035" y="2869"/>
                      <a:pt x="1268" y="3403"/>
                    </a:cubicBezTo>
                    <a:cubicBezTo>
                      <a:pt x="1235" y="2802"/>
                      <a:pt x="1068" y="2202"/>
                      <a:pt x="801" y="1668"/>
                    </a:cubicBezTo>
                    <a:cubicBezTo>
                      <a:pt x="601" y="1101"/>
                      <a:pt x="368" y="534"/>
                      <a:pt x="68" y="0"/>
                    </a:cubicBezTo>
                    <a:close/>
                  </a:path>
                </a:pathLst>
              </a:custGeom>
              <a:solidFill>
                <a:srgbClr val="DD52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2" name="Google Shape;1760;p50">
              <a:extLst>
                <a:ext uri="{FF2B5EF4-FFF2-40B4-BE49-F238E27FC236}">
                  <a16:creationId xmlns:a16="http://schemas.microsoft.com/office/drawing/2014/main" id="{C2972FDA-13C4-4A7E-92EA-C44297EB85BD}"/>
                </a:ext>
              </a:extLst>
            </p:cNvPr>
            <p:cNvCxnSpPr>
              <a:stCxn id="441" idx="2"/>
            </p:cNvCxnSpPr>
            <p:nvPr/>
          </p:nvCxnSpPr>
          <p:spPr>
            <a:xfrm flipH="1">
              <a:off x="4923007" y="2772232"/>
              <a:ext cx="1506900" cy="907800"/>
            </a:xfrm>
            <a:prstGeom prst="bentConnector3">
              <a:avLst>
                <a:gd name="adj1" fmla="val 62204"/>
              </a:avLst>
            </a:prstGeom>
            <a:noFill/>
            <a:ln w="9525" cap="flat" cmpd="sng">
              <a:solidFill>
                <a:srgbClr val="4651E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563" name="Google Shape;1761;p50">
              <a:extLst>
                <a:ext uri="{FF2B5EF4-FFF2-40B4-BE49-F238E27FC236}">
                  <a16:creationId xmlns:a16="http://schemas.microsoft.com/office/drawing/2014/main" id="{CF64D0B0-AD1D-4152-B536-12A1121ED186}"/>
                </a:ext>
              </a:extLst>
            </p:cNvPr>
            <p:cNvCxnSpPr>
              <a:cxnSpLocks/>
              <a:stCxn id="442" idx="2"/>
            </p:cNvCxnSpPr>
            <p:nvPr/>
          </p:nvCxnSpPr>
          <p:spPr>
            <a:xfrm rot="10800000" flipV="1">
              <a:off x="5053807" y="4136273"/>
              <a:ext cx="1376100" cy="501064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563F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65" name="Google Shape;338;p34">
            <a:extLst>
              <a:ext uri="{FF2B5EF4-FFF2-40B4-BE49-F238E27FC236}">
                <a16:creationId xmlns:a16="http://schemas.microsoft.com/office/drawing/2014/main" id="{902BC329-97BB-436E-A423-8F35E3B6CE31}"/>
              </a:ext>
            </a:extLst>
          </p:cNvPr>
          <p:cNvSpPr txBox="1">
            <a:spLocks/>
          </p:cNvSpPr>
          <p:nvPr/>
        </p:nvSpPr>
        <p:spPr>
          <a:xfrm>
            <a:off x="4942943" y="3928597"/>
            <a:ext cx="4349466" cy="13617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600" spc="1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Инструменты и методики бережливого производства должны стать </a:t>
            </a:r>
            <a:r>
              <a:rPr lang="ru-RU" sz="1600" spc="100" dirty="0">
                <a:solidFill>
                  <a:srgbClr val="FFA679"/>
                </a:solidFill>
                <a:latin typeface="Arial Narrow" panose="020B0606020202030204" pitchFamily="34" charset="0"/>
                <a:ea typeface="+mn-ea"/>
                <a:cs typeface="+mn-cs"/>
              </a:rPr>
              <a:t>ЧАСТЬЮ КАЖДОДНЕВНОЙ РАБОТЫ</a:t>
            </a:r>
            <a:r>
              <a:rPr lang="ru-RU" sz="1600" spc="100" dirty="0">
                <a:solidFill>
                  <a:srgbClr val="9FB0EF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600" spc="1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предприятия </a:t>
            </a:r>
            <a:br>
              <a:rPr lang="ru-RU" sz="1600" spc="1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spc="1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и его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422484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036F5-12EA-443B-9ECB-8BC83B44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4350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799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A1FFA-785F-420A-8310-B0FE37E686B6}"/>
              </a:ext>
            </a:extLst>
          </p:cNvPr>
          <p:cNvGrpSpPr/>
          <p:nvPr/>
        </p:nvGrpSpPr>
        <p:grpSpPr>
          <a:xfrm>
            <a:off x="1383727" y="988369"/>
            <a:ext cx="2181555" cy="4932612"/>
            <a:chOff x="1486990" y="836023"/>
            <a:chExt cx="2361003" cy="5338354"/>
          </a:xfrm>
        </p:grpSpPr>
        <p:sp>
          <p:nvSpPr>
            <p:cNvPr id="3" name="Полилиния 40">
              <a:extLst>
                <a:ext uri="{FF2B5EF4-FFF2-40B4-BE49-F238E27FC236}">
                  <a16:creationId xmlns:a16="http://schemas.microsoft.com/office/drawing/2014/main" id="{371DF54F-9CF2-4BED-847E-7E4CE081E044}"/>
                </a:ext>
              </a:extLst>
            </p:cNvPr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28000">
                    <a:srgbClr val="FFB5AB"/>
                  </a:gs>
                  <a:gs pos="65000">
                    <a:srgbClr val="96A9EE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44EB41B-A927-4C84-9F1E-6C165E4A2516}"/>
                </a:ext>
              </a:extLst>
            </p:cNvPr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2B598B5-FFD2-4D0F-B600-1A6B21D9F039}"/>
              </a:ext>
            </a:extLst>
          </p:cNvPr>
          <p:cNvGrpSpPr/>
          <p:nvPr/>
        </p:nvGrpSpPr>
        <p:grpSpPr>
          <a:xfrm>
            <a:off x="1542299" y="1742817"/>
            <a:ext cx="1691665" cy="3245491"/>
            <a:chOff x="1596482" y="2157859"/>
            <a:chExt cx="1448520" cy="2779012"/>
          </a:xfrm>
        </p:grpSpPr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3B0082FC-4F87-4777-947E-F0F71430B2DB}"/>
                </a:ext>
              </a:extLst>
            </p:cNvPr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33">
              <a:extLst>
                <a:ext uri="{FF2B5EF4-FFF2-40B4-BE49-F238E27FC236}">
                  <a16:creationId xmlns:a16="http://schemas.microsoft.com/office/drawing/2014/main" id="{3F8BD6F2-AB0E-405B-A690-F12271775629}"/>
                </a:ext>
              </a:extLst>
            </p:cNvPr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338;p34">
            <a:extLst>
              <a:ext uri="{FF2B5EF4-FFF2-40B4-BE49-F238E27FC236}">
                <a16:creationId xmlns:a16="http://schemas.microsoft.com/office/drawing/2014/main" id="{5998FFB0-2357-4BED-A9A1-DBAAEAA641F4}"/>
              </a:ext>
            </a:extLst>
          </p:cNvPr>
          <p:cNvSpPr txBox="1">
            <a:spLocks/>
          </p:cNvSpPr>
          <p:nvPr/>
        </p:nvSpPr>
        <p:spPr>
          <a:xfrm>
            <a:off x="-283008" y="2862124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rgbClr val="FF9081"/>
                </a:solidFill>
                <a:latin typeface="Arial Black" panose="020B0A04020102020204" pitchFamily="34" charset="0"/>
              </a:rPr>
              <a:t>УПРАВЛЕНИЕ</a:t>
            </a:r>
            <a:endParaRPr lang="ru-RU" sz="2400" dirty="0">
              <a:solidFill>
                <a:srgbClr val="FF908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Google Shape;338;p34">
            <a:extLst>
              <a:ext uri="{FF2B5EF4-FFF2-40B4-BE49-F238E27FC236}">
                <a16:creationId xmlns:a16="http://schemas.microsoft.com/office/drawing/2014/main" id="{40DAF2C5-A474-4E84-98D0-5A6FA5D10031}"/>
              </a:ext>
            </a:extLst>
          </p:cNvPr>
          <p:cNvSpPr txBox="1">
            <a:spLocks/>
          </p:cNvSpPr>
          <p:nvPr/>
        </p:nvSpPr>
        <p:spPr>
          <a:xfrm>
            <a:off x="426720" y="3161435"/>
            <a:ext cx="225311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МАТЕРИАЛЬНЫМИ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ПОТОКАМИ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9453EB-BC74-4A2A-AC33-106C517E75F0}"/>
              </a:ext>
            </a:extLst>
          </p:cNvPr>
          <p:cNvSpPr/>
          <p:nvPr/>
        </p:nvSpPr>
        <p:spPr>
          <a:xfrm>
            <a:off x="2822127" y="4880620"/>
            <a:ext cx="179188" cy="179188"/>
          </a:xfrm>
          <a:prstGeom prst="ellipse">
            <a:avLst/>
          </a:prstGeom>
          <a:solidFill>
            <a:srgbClr val="96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64F3E8-AC7E-4728-A2DC-F58ED6FAC21B}"/>
              </a:ext>
            </a:extLst>
          </p:cNvPr>
          <p:cNvGrpSpPr/>
          <p:nvPr/>
        </p:nvGrpSpPr>
        <p:grpSpPr>
          <a:xfrm>
            <a:off x="4190532" y="4005263"/>
            <a:ext cx="5250566" cy="1934196"/>
            <a:chOff x="4007716" y="100810"/>
            <a:chExt cx="4189112" cy="140296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5E1FE52-6E41-4A8B-929C-8B4FD58F9BAB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FC9CB9D-CACF-4D88-ABCB-80B0AAF733EF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Пятиугольник 84">
              <a:extLst>
                <a:ext uri="{FF2B5EF4-FFF2-40B4-BE49-F238E27FC236}">
                  <a16:creationId xmlns:a16="http://schemas.microsoft.com/office/drawing/2014/main" id="{BA392FC8-414D-4A9B-8F14-9D80AA50825B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EFA40CC-AF26-4203-9418-27413CB2D938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Google Shape;341;p34">
              <a:extLst>
                <a:ext uri="{FF2B5EF4-FFF2-40B4-BE49-F238E27FC236}">
                  <a16:creationId xmlns:a16="http://schemas.microsoft.com/office/drawing/2014/main" id="{A1DC8BE0-3351-45CC-978E-2CB85EDE3DBB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365472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ВЫТЯГИВАЮЩАЯ 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(тянущая) система 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управления 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839B2DE2-B405-44F3-89A6-8A5D9793A17E}"/>
              </a:ext>
            </a:extLst>
          </p:cNvPr>
          <p:cNvSpPr/>
          <p:nvPr/>
        </p:nvSpPr>
        <p:spPr>
          <a:xfrm>
            <a:off x="3001315" y="1867191"/>
            <a:ext cx="179188" cy="179188"/>
          </a:xfrm>
          <a:prstGeom prst="ellipse">
            <a:avLst/>
          </a:prstGeom>
          <a:solidFill>
            <a:srgbClr val="FF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0CE770-0506-4B2C-B815-BC78FC436938}"/>
              </a:ext>
            </a:extLst>
          </p:cNvPr>
          <p:cNvCxnSpPr>
            <a:cxnSpLocks/>
            <a:stCxn id="17" idx="6"/>
            <a:endCxn id="25" idx="2"/>
          </p:cNvCxnSpPr>
          <p:nvPr/>
        </p:nvCxnSpPr>
        <p:spPr>
          <a:xfrm>
            <a:off x="3001315" y="4970214"/>
            <a:ext cx="1189217" cy="2147"/>
          </a:xfrm>
          <a:prstGeom prst="line">
            <a:avLst/>
          </a:prstGeom>
          <a:ln w="38100">
            <a:solidFill>
              <a:srgbClr val="96A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C0F401F-7E9E-4FE2-A988-57C81E04B806}"/>
              </a:ext>
            </a:extLst>
          </p:cNvPr>
          <p:cNvGrpSpPr/>
          <p:nvPr/>
        </p:nvGrpSpPr>
        <p:grpSpPr>
          <a:xfrm>
            <a:off x="4190532" y="1124963"/>
            <a:ext cx="5233412" cy="1889224"/>
            <a:chOff x="4007716" y="100810"/>
            <a:chExt cx="4189112" cy="140296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6C21D01-2B45-4306-BE30-C5003802C8D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51583B5-DD1F-41A6-965E-6C2DA92EF326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Пятиугольник 84">
              <a:extLst>
                <a:ext uri="{FF2B5EF4-FFF2-40B4-BE49-F238E27FC236}">
                  <a16:creationId xmlns:a16="http://schemas.microsoft.com/office/drawing/2014/main" id="{61D78A02-C03D-4C47-9A39-62E2B8D5C07C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9EBE9EE-13DA-4FE2-98AF-24662845573E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Google Shape;341;p34">
              <a:extLst>
                <a:ext uri="{FF2B5EF4-FFF2-40B4-BE49-F238E27FC236}">
                  <a16:creationId xmlns:a16="http://schemas.microsoft.com/office/drawing/2014/main" id="{9C4747A1-DB83-4597-868D-BB797A1B7231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365472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ВЫТАЛКИВАЮЩАЯ 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(толкающая) система 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управления 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B9F7EA-0085-4FFB-BC69-546E3BD72FEF}"/>
              </a:ext>
            </a:extLst>
          </p:cNvPr>
          <p:cNvCxnSpPr>
            <a:cxnSpLocks/>
          </p:cNvCxnSpPr>
          <p:nvPr/>
        </p:nvCxnSpPr>
        <p:spPr>
          <a:xfrm>
            <a:off x="3153341" y="1974590"/>
            <a:ext cx="1064519" cy="0"/>
          </a:xfrm>
          <a:prstGeom prst="line">
            <a:avLst/>
          </a:prstGeom>
          <a:ln w="38100">
            <a:solidFill>
              <a:srgbClr val="FF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oogle Shape;12425;p83">
            <a:extLst>
              <a:ext uri="{FF2B5EF4-FFF2-40B4-BE49-F238E27FC236}">
                <a16:creationId xmlns:a16="http://schemas.microsoft.com/office/drawing/2014/main" id="{2F4659B3-C5E9-4DF7-9771-D26A81B7150D}"/>
              </a:ext>
            </a:extLst>
          </p:cNvPr>
          <p:cNvGrpSpPr/>
          <p:nvPr/>
        </p:nvGrpSpPr>
        <p:grpSpPr>
          <a:xfrm rot="5400000">
            <a:off x="4869903" y="4598649"/>
            <a:ext cx="392079" cy="747424"/>
            <a:chOff x="5319821" y="2134506"/>
            <a:chExt cx="104830" cy="199839"/>
          </a:xfrm>
        </p:grpSpPr>
        <p:sp>
          <p:nvSpPr>
            <p:cNvPr id="63" name="Google Shape;12426;p83">
              <a:extLst>
                <a:ext uri="{FF2B5EF4-FFF2-40B4-BE49-F238E27FC236}">
                  <a16:creationId xmlns:a16="http://schemas.microsoft.com/office/drawing/2014/main" id="{61F26380-56F9-42F1-A6F4-5CAA910D97D0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FF9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427;p83">
              <a:extLst>
                <a:ext uri="{FF2B5EF4-FFF2-40B4-BE49-F238E27FC236}">
                  <a16:creationId xmlns:a16="http://schemas.microsoft.com/office/drawing/2014/main" id="{B266B50C-65DB-48AD-9ECC-4B755CDBA5E5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428;p83">
              <a:extLst>
                <a:ext uri="{FF2B5EF4-FFF2-40B4-BE49-F238E27FC236}">
                  <a16:creationId xmlns:a16="http://schemas.microsoft.com/office/drawing/2014/main" id="{A5B8E9DD-42C8-4B5B-90B0-4733A3BFF0A9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429;p83">
              <a:extLst>
                <a:ext uri="{FF2B5EF4-FFF2-40B4-BE49-F238E27FC236}">
                  <a16:creationId xmlns:a16="http://schemas.microsoft.com/office/drawing/2014/main" id="{06B627E9-92D4-47E5-9EBA-36322F44304E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430;p83">
              <a:extLst>
                <a:ext uri="{FF2B5EF4-FFF2-40B4-BE49-F238E27FC236}">
                  <a16:creationId xmlns:a16="http://schemas.microsoft.com/office/drawing/2014/main" id="{D05413E1-CEEC-45A2-8EB3-7779653F6F97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31;p83">
              <a:extLst>
                <a:ext uri="{FF2B5EF4-FFF2-40B4-BE49-F238E27FC236}">
                  <a16:creationId xmlns:a16="http://schemas.microsoft.com/office/drawing/2014/main" id="{4D7846D9-29FB-4FD1-A9E8-D5802B912707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447;p83">
              <a:extLst>
                <a:ext uri="{FF2B5EF4-FFF2-40B4-BE49-F238E27FC236}">
                  <a16:creationId xmlns:a16="http://schemas.microsoft.com/office/drawing/2014/main" id="{D375CDC7-3DF8-4DB7-9F3D-C371A004F732}"/>
                </a:ext>
              </a:extLst>
            </p:cNvPr>
            <p:cNvSpPr/>
            <p:nvPr/>
          </p:nvSpPr>
          <p:spPr>
            <a:xfrm>
              <a:off x="5334421" y="2274997"/>
              <a:ext cx="86973" cy="59348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120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448;p83">
              <a:extLst>
                <a:ext uri="{FF2B5EF4-FFF2-40B4-BE49-F238E27FC236}">
                  <a16:creationId xmlns:a16="http://schemas.microsoft.com/office/drawing/2014/main" id="{22186308-03F9-4F55-B7CB-23C9EE3B2EA9}"/>
                </a:ext>
              </a:extLst>
            </p:cNvPr>
            <p:cNvSpPr/>
            <p:nvPr/>
          </p:nvSpPr>
          <p:spPr>
            <a:xfrm>
              <a:off x="5353512" y="2274997"/>
              <a:ext cx="67619" cy="59085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434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461;p83">
              <a:extLst>
                <a:ext uri="{FF2B5EF4-FFF2-40B4-BE49-F238E27FC236}">
                  <a16:creationId xmlns:a16="http://schemas.microsoft.com/office/drawing/2014/main" id="{23FACF74-7136-4423-954D-DB621853C964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819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462;p83">
              <a:extLst>
                <a:ext uri="{FF2B5EF4-FFF2-40B4-BE49-F238E27FC236}">
                  <a16:creationId xmlns:a16="http://schemas.microsoft.com/office/drawing/2014/main" id="{297E23A9-2C7D-455E-89B9-E6F2D1A137BD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51F02EB-203E-43BD-9B5C-DF77BF0F24AA}"/>
              </a:ext>
            </a:extLst>
          </p:cNvPr>
          <p:cNvGrpSpPr/>
          <p:nvPr/>
        </p:nvGrpSpPr>
        <p:grpSpPr>
          <a:xfrm>
            <a:off x="4547872" y="1794137"/>
            <a:ext cx="990074" cy="479177"/>
            <a:chOff x="4240055" y="3417147"/>
            <a:chExt cx="1197306" cy="579473"/>
          </a:xfrm>
        </p:grpSpPr>
        <p:grpSp>
          <p:nvGrpSpPr>
            <p:cNvPr id="42" name="Google Shape;13834;p84">
              <a:extLst>
                <a:ext uri="{FF2B5EF4-FFF2-40B4-BE49-F238E27FC236}">
                  <a16:creationId xmlns:a16="http://schemas.microsoft.com/office/drawing/2014/main" id="{8B01906C-F80E-40C6-B8E2-FB8869965F8B}"/>
                </a:ext>
              </a:extLst>
            </p:cNvPr>
            <p:cNvGrpSpPr/>
            <p:nvPr/>
          </p:nvGrpSpPr>
          <p:grpSpPr>
            <a:xfrm rot="5400000" flipV="1">
              <a:off x="4511491" y="3342404"/>
              <a:ext cx="382780" cy="925652"/>
              <a:chOff x="2350946" y="2882162"/>
              <a:chExt cx="115450" cy="279185"/>
            </a:xfrm>
          </p:grpSpPr>
          <p:sp>
            <p:nvSpPr>
              <p:cNvPr id="43" name="Google Shape;13835;p84">
                <a:extLst>
                  <a:ext uri="{FF2B5EF4-FFF2-40B4-BE49-F238E27FC236}">
                    <a16:creationId xmlns:a16="http://schemas.microsoft.com/office/drawing/2014/main" id="{AE947A93-8AD7-4FD3-B7F0-5B674163A90E}"/>
                  </a:ext>
                </a:extLst>
              </p:cNvPr>
              <p:cNvSpPr/>
              <p:nvPr/>
            </p:nvSpPr>
            <p:spPr>
              <a:xfrm>
                <a:off x="2350946" y="2946368"/>
                <a:ext cx="115188" cy="214979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8210" extrusionOk="0">
                    <a:moveTo>
                      <a:pt x="726" y="0"/>
                    </a:moveTo>
                    <a:lnTo>
                      <a:pt x="726" y="2080"/>
                    </a:lnTo>
                    <a:cubicBezTo>
                      <a:pt x="325" y="2080"/>
                      <a:pt x="1" y="2376"/>
                      <a:pt x="1" y="2729"/>
                    </a:cubicBezTo>
                    <a:lnTo>
                      <a:pt x="1" y="7680"/>
                    </a:lnTo>
                    <a:cubicBezTo>
                      <a:pt x="15" y="8033"/>
                      <a:pt x="282" y="8210"/>
                      <a:pt x="549" y="8210"/>
                    </a:cubicBezTo>
                    <a:cubicBezTo>
                      <a:pt x="816" y="8210"/>
                      <a:pt x="1083" y="8033"/>
                      <a:pt x="1098" y="7680"/>
                    </a:cubicBezTo>
                    <a:lnTo>
                      <a:pt x="1098" y="5839"/>
                    </a:lnTo>
                    <a:lnTo>
                      <a:pt x="4399" y="5839"/>
                    </a:lnTo>
                    <a:lnTo>
                      <a:pt x="4399" y="2729"/>
                    </a:lnTo>
                    <a:cubicBezTo>
                      <a:pt x="4399" y="2381"/>
                      <a:pt x="4093" y="2080"/>
                      <a:pt x="3692" y="2080"/>
                    </a:cubicBezTo>
                    <a:cubicBezTo>
                      <a:pt x="3686" y="2080"/>
                      <a:pt x="3680" y="2080"/>
                      <a:pt x="3674" y="2080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F90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836;p84">
                <a:extLst>
                  <a:ext uri="{FF2B5EF4-FFF2-40B4-BE49-F238E27FC236}">
                    <a16:creationId xmlns:a16="http://schemas.microsoft.com/office/drawing/2014/main" id="{49101799-D507-459F-8526-9154F400D740}"/>
                  </a:ext>
                </a:extLst>
              </p:cNvPr>
              <p:cNvSpPr/>
              <p:nvPr/>
            </p:nvSpPr>
            <p:spPr>
              <a:xfrm>
                <a:off x="2379933" y="3052679"/>
                <a:ext cx="86463" cy="46583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779" extrusionOk="0">
                    <a:moveTo>
                      <a:pt x="549" y="1"/>
                    </a:moveTo>
                    <a:cubicBezTo>
                      <a:pt x="358" y="1"/>
                      <a:pt x="166" y="58"/>
                      <a:pt x="0" y="176"/>
                    </a:cubicBezTo>
                    <a:lnTo>
                      <a:pt x="0" y="1779"/>
                    </a:lnTo>
                    <a:lnTo>
                      <a:pt x="3301" y="1779"/>
                    </a:lnTo>
                    <a:lnTo>
                      <a:pt x="3301" y="510"/>
                    </a:lnTo>
                    <a:cubicBezTo>
                      <a:pt x="3160" y="413"/>
                      <a:pt x="3001" y="356"/>
                      <a:pt x="2827" y="356"/>
                    </a:cubicBezTo>
                    <a:cubicBezTo>
                      <a:pt x="2813" y="356"/>
                      <a:pt x="2800" y="357"/>
                      <a:pt x="2786" y="357"/>
                    </a:cubicBezTo>
                    <a:lnTo>
                      <a:pt x="2700" y="357"/>
                    </a:lnTo>
                    <a:cubicBezTo>
                      <a:pt x="2576" y="357"/>
                      <a:pt x="2462" y="377"/>
                      <a:pt x="2347" y="424"/>
                    </a:cubicBezTo>
                    <a:cubicBezTo>
                      <a:pt x="2166" y="233"/>
                      <a:pt x="1918" y="119"/>
                      <a:pt x="1660" y="119"/>
                    </a:cubicBezTo>
                    <a:lnTo>
                      <a:pt x="1641" y="119"/>
                    </a:lnTo>
                    <a:cubicBezTo>
                      <a:pt x="1479" y="119"/>
                      <a:pt x="1317" y="157"/>
                      <a:pt x="1183" y="243"/>
                    </a:cubicBezTo>
                    <a:cubicBezTo>
                      <a:pt x="1002" y="82"/>
                      <a:pt x="776" y="1"/>
                      <a:pt x="549" y="1"/>
                    </a:cubicBezTo>
                    <a:close/>
                  </a:path>
                </a:pathLst>
              </a:custGeom>
              <a:solidFill>
                <a:srgbClr val="FF7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837;p84">
                <a:extLst>
                  <a:ext uri="{FF2B5EF4-FFF2-40B4-BE49-F238E27FC236}">
                    <a16:creationId xmlns:a16="http://schemas.microsoft.com/office/drawing/2014/main" id="{8880E195-A64D-4CF4-B2C6-933C06222463}"/>
                  </a:ext>
                </a:extLst>
              </p:cNvPr>
              <p:cNvSpPr/>
              <p:nvPr/>
            </p:nvSpPr>
            <p:spPr>
              <a:xfrm>
                <a:off x="2369930" y="2946368"/>
                <a:ext cx="7722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709" extrusionOk="0">
                    <a:moveTo>
                      <a:pt x="1" y="0"/>
                    </a:moveTo>
                    <a:lnTo>
                      <a:pt x="1" y="1708"/>
                    </a:lnTo>
                    <a:lnTo>
                      <a:pt x="2949" y="1708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rgbClr val="434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838;p84">
                <a:extLst>
                  <a:ext uri="{FF2B5EF4-FFF2-40B4-BE49-F238E27FC236}">
                    <a16:creationId xmlns:a16="http://schemas.microsoft.com/office/drawing/2014/main" id="{524AA411-CBED-48B5-ADF8-7D13B2C3111F}"/>
                  </a:ext>
                </a:extLst>
              </p:cNvPr>
              <p:cNvSpPr/>
              <p:nvPr/>
            </p:nvSpPr>
            <p:spPr>
              <a:xfrm>
                <a:off x="2357440" y="2882162"/>
                <a:ext cx="102200" cy="67976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596" extrusionOk="0">
                    <a:moveTo>
                      <a:pt x="230" y="1"/>
                    </a:moveTo>
                    <a:cubicBezTo>
                      <a:pt x="106" y="1"/>
                      <a:pt x="1" y="96"/>
                      <a:pt x="1" y="220"/>
                    </a:cubicBezTo>
                    <a:lnTo>
                      <a:pt x="1" y="2596"/>
                    </a:lnTo>
                    <a:lnTo>
                      <a:pt x="3903" y="2596"/>
                    </a:lnTo>
                    <a:lnTo>
                      <a:pt x="3903" y="220"/>
                    </a:lnTo>
                    <a:cubicBezTo>
                      <a:pt x="3903" y="96"/>
                      <a:pt x="3807" y="1"/>
                      <a:pt x="3683" y="1"/>
                    </a:cubicBezTo>
                    <a:close/>
                  </a:path>
                </a:pathLst>
              </a:custGeom>
              <a:solidFill>
                <a:srgbClr val="1207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839;p84">
                <a:extLst>
                  <a:ext uri="{FF2B5EF4-FFF2-40B4-BE49-F238E27FC236}">
                    <a16:creationId xmlns:a16="http://schemas.microsoft.com/office/drawing/2014/main" id="{09D60F3A-90FA-4820-9424-BBD3A1ED3BED}"/>
                  </a:ext>
                </a:extLst>
              </p:cNvPr>
              <p:cNvSpPr/>
              <p:nvPr/>
            </p:nvSpPr>
            <p:spPr>
              <a:xfrm>
                <a:off x="2379671" y="3062787"/>
                <a:ext cx="29013" cy="60959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328" extrusionOk="0">
                    <a:moveTo>
                      <a:pt x="554" y="0"/>
                    </a:moveTo>
                    <a:cubicBezTo>
                      <a:pt x="249" y="0"/>
                      <a:pt x="10" y="248"/>
                      <a:pt x="1" y="553"/>
                    </a:cubicBezTo>
                    <a:lnTo>
                      <a:pt x="1" y="1774"/>
                    </a:lnTo>
                    <a:cubicBezTo>
                      <a:pt x="1" y="2080"/>
                      <a:pt x="249" y="2328"/>
                      <a:pt x="554" y="2328"/>
                    </a:cubicBezTo>
                    <a:cubicBezTo>
                      <a:pt x="859" y="2328"/>
                      <a:pt x="1107" y="2080"/>
                      <a:pt x="1107" y="1774"/>
                    </a:cubicBezTo>
                    <a:lnTo>
                      <a:pt x="1107" y="553"/>
                    </a:lnTo>
                    <a:cubicBezTo>
                      <a:pt x="1107" y="248"/>
                      <a:pt x="859" y="0"/>
                      <a:pt x="554" y="0"/>
                    </a:cubicBezTo>
                    <a:close/>
                  </a:path>
                </a:pathLst>
              </a:custGeom>
              <a:solidFill>
                <a:srgbClr val="FF90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840;p84">
                <a:extLst>
                  <a:ext uri="{FF2B5EF4-FFF2-40B4-BE49-F238E27FC236}">
                    <a16:creationId xmlns:a16="http://schemas.microsoft.com/office/drawing/2014/main" id="{13BEDCBD-7AE9-4F82-83CB-445939719B68}"/>
                  </a:ext>
                </a:extLst>
              </p:cNvPr>
              <p:cNvSpPr/>
              <p:nvPr/>
            </p:nvSpPr>
            <p:spPr>
              <a:xfrm>
                <a:off x="2379671" y="3062787"/>
                <a:ext cx="16758" cy="6072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319" extrusionOk="0">
                    <a:moveTo>
                      <a:pt x="554" y="0"/>
                    </a:moveTo>
                    <a:cubicBezTo>
                      <a:pt x="249" y="0"/>
                      <a:pt x="1" y="248"/>
                      <a:pt x="1" y="553"/>
                    </a:cubicBezTo>
                    <a:lnTo>
                      <a:pt x="1" y="1774"/>
                    </a:lnTo>
                    <a:cubicBezTo>
                      <a:pt x="1" y="2080"/>
                      <a:pt x="249" y="2318"/>
                      <a:pt x="554" y="2318"/>
                    </a:cubicBezTo>
                    <a:lnTo>
                      <a:pt x="640" y="2318"/>
                    </a:lnTo>
                    <a:cubicBezTo>
                      <a:pt x="373" y="2271"/>
                      <a:pt x="172" y="2042"/>
                      <a:pt x="172" y="1774"/>
                    </a:cubicBezTo>
                    <a:lnTo>
                      <a:pt x="172" y="553"/>
                    </a:lnTo>
                    <a:cubicBezTo>
                      <a:pt x="172" y="277"/>
                      <a:pt x="373" y="48"/>
                      <a:pt x="640" y="10"/>
                    </a:cubicBezTo>
                    <a:cubicBezTo>
                      <a:pt x="611" y="0"/>
                      <a:pt x="583" y="0"/>
                      <a:pt x="554" y="0"/>
                    </a:cubicBezTo>
                    <a:close/>
                  </a:path>
                </a:pathLst>
              </a:custGeom>
              <a:solidFill>
                <a:srgbClr val="FF7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841;p84">
                <a:extLst>
                  <a:ext uri="{FF2B5EF4-FFF2-40B4-BE49-F238E27FC236}">
                    <a16:creationId xmlns:a16="http://schemas.microsoft.com/office/drawing/2014/main" id="{94F2B8BD-1439-4051-BF0D-0F265C23DC0B}"/>
                  </a:ext>
                </a:extLst>
              </p:cNvPr>
              <p:cNvSpPr/>
              <p:nvPr/>
            </p:nvSpPr>
            <p:spPr>
              <a:xfrm>
                <a:off x="2408658" y="3066034"/>
                <a:ext cx="29013" cy="57712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204" extrusionOk="0">
                    <a:moveTo>
                      <a:pt x="544" y="0"/>
                    </a:moveTo>
                    <a:cubicBezTo>
                      <a:pt x="248" y="0"/>
                      <a:pt x="0" y="239"/>
                      <a:pt x="0" y="534"/>
                    </a:cubicBezTo>
                    <a:lnTo>
                      <a:pt x="0" y="1660"/>
                    </a:lnTo>
                    <a:cubicBezTo>
                      <a:pt x="0" y="1956"/>
                      <a:pt x="248" y="2204"/>
                      <a:pt x="544" y="2204"/>
                    </a:cubicBezTo>
                    <a:lnTo>
                      <a:pt x="573" y="2204"/>
                    </a:lnTo>
                    <a:cubicBezTo>
                      <a:pt x="859" y="2204"/>
                      <a:pt x="1107" y="1956"/>
                      <a:pt x="1107" y="1660"/>
                    </a:cubicBezTo>
                    <a:lnTo>
                      <a:pt x="1107" y="534"/>
                    </a:lnTo>
                    <a:cubicBezTo>
                      <a:pt x="1107" y="239"/>
                      <a:pt x="859" y="0"/>
                      <a:pt x="573" y="0"/>
                    </a:cubicBezTo>
                    <a:close/>
                  </a:path>
                </a:pathLst>
              </a:custGeom>
              <a:solidFill>
                <a:srgbClr val="FF90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842;p84">
                <a:extLst>
                  <a:ext uri="{FF2B5EF4-FFF2-40B4-BE49-F238E27FC236}">
                    <a16:creationId xmlns:a16="http://schemas.microsoft.com/office/drawing/2014/main" id="{FF6E53C7-E6E5-481C-B637-420C3AFC0CE1}"/>
                  </a:ext>
                </a:extLst>
              </p:cNvPr>
              <p:cNvSpPr/>
              <p:nvPr/>
            </p:nvSpPr>
            <p:spPr>
              <a:xfrm>
                <a:off x="2408658" y="3066034"/>
                <a:ext cx="17020" cy="57712"/>
              </a:xfrm>
              <a:custGeom>
                <a:avLst/>
                <a:gdLst/>
                <a:ahLst/>
                <a:cxnLst/>
                <a:rect l="l" t="t" r="r" b="b"/>
                <a:pathLst>
                  <a:path w="650" h="2204" extrusionOk="0">
                    <a:moveTo>
                      <a:pt x="544" y="0"/>
                    </a:moveTo>
                    <a:cubicBezTo>
                      <a:pt x="248" y="0"/>
                      <a:pt x="0" y="239"/>
                      <a:pt x="0" y="534"/>
                    </a:cubicBezTo>
                    <a:lnTo>
                      <a:pt x="0" y="1660"/>
                    </a:lnTo>
                    <a:cubicBezTo>
                      <a:pt x="0" y="1956"/>
                      <a:pt x="248" y="2204"/>
                      <a:pt x="544" y="2204"/>
                    </a:cubicBezTo>
                    <a:lnTo>
                      <a:pt x="573" y="2204"/>
                    </a:lnTo>
                    <a:cubicBezTo>
                      <a:pt x="592" y="2194"/>
                      <a:pt x="621" y="2194"/>
                      <a:pt x="649" y="2194"/>
                    </a:cubicBezTo>
                    <a:cubicBezTo>
                      <a:pt x="382" y="2156"/>
                      <a:pt x="182" y="1927"/>
                      <a:pt x="182" y="1660"/>
                    </a:cubicBezTo>
                    <a:lnTo>
                      <a:pt x="182" y="534"/>
                    </a:lnTo>
                    <a:cubicBezTo>
                      <a:pt x="182" y="267"/>
                      <a:pt x="382" y="38"/>
                      <a:pt x="640" y="0"/>
                    </a:cubicBezTo>
                    <a:close/>
                  </a:path>
                </a:pathLst>
              </a:custGeom>
              <a:solidFill>
                <a:srgbClr val="FF7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843;p84">
                <a:extLst>
                  <a:ext uri="{FF2B5EF4-FFF2-40B4-BE49-F238E27FC236}">
                    <a16:creationId xmlns:a16="http://schemas.microsoft.com/office/drawing/2014/main" id="{8FCA777D-60E4-4958-B30D-BE64C44E5A6A}"/>
                  </a:ext>
                </a:extLst>
              </p:cNvPr>
              <p:cNvSpPr/>
              <p:nvPr/>
            </p:nvSpPr>
            <p:spPr>
              <a:xfrm>
                <a:off x="2437383" y="3072030"/>
                <a:ext cx="28751" cy="5171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975" extrusionOk="0">
                    <a:moveTo>
                      <a:pt x="506" y="0"/>
                    </a:moveTo>
                    <a:cubicBezTo>
                      <a:pt x="229" y="0"/>
                      <a:pt x="1" y="229"/>
                      <a:pt x="1" y="506"/>
                    </a:cubicBezTo>
                    <a:lnTo>
                      <a:pt x="1" y="1460"/>
                    </a:lnTo>
                    <a:cubicBezTo>
                      <a:pt x="1" y="1746"/>
                      <a:pt x="229" y="1975"/>
                      <a:pt x="506" y="1975"/>
                    </a:cubicBezTo>
                    <a:lnTo>
                      <a:pt x="592" y="1975"/>
                    </a:lnTo>
                    <a:cubicBezTo>
                      <a:pt x="878" y="1975"/>
                      <a:pt x="1098" y="1746"/>
                      <a:pt x="1098" y="1460"/>
                    </a:cubicBezTo>
                    <a:lnTo>
                      <a:pt x="1098" y="506"/>
                    </a:lnTo>
                    <a:cubicBezTo>
                      <a:pt x="1098" y="229"/>
                      <a:pt x="878" y="0"/>
                      <a:pt x="592" y="0"/>
                    </a:cubicBezTo>
                    <a:close/>
                  </a:path>
                </a:pathLst>
              </a:custGeom>
              <a:solidFill>
                <a:srgbClr val="FF90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844;p84">
                <a:extLst>
                  <a:ext uri="{FF2B5EF4-FFF2-40B4-BE49-F238E27FC236}">
                    <a16:creationId xmlns:a16="http://schemas.microsoft.com/office/drawing/2014/main" id="{2745C361-97F6-4D46-8912-39AE404AEBF4}"/>
                  </a:ext>
                </a:extLst>
              </p:cNvPr>
              <p:cNvSpPr/>
              <p:nvPr/>
            </p:nvSpPr>
            <p:spPr>
              <a:xfrm>
                <a:off x="2437383" y="3072266"/>
                <a:ext cx="1702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966" extrusionOk="0">
                    <a:moveTo>
                      <a:pt x="506" y="1"/>
                    </a:moveTo>
                    <a:cubicBezTo>
                      <a:pt x="229" y="1"/>
                      <a:pt x="1" y="220"/>
                      <a:pt x="1" y="506"/>
                    </a:cubicBezTo>
                    <a:lnTo>
                      <a:pt x="1" y="1460"/>
                    </a:lnTo>
                    <a:cubicBezTo>
                      <a:pt x="1" y="1737"/>
                      <a:pt x="229" y="1966"/>
                      <a:pt x="506" y="1966"/>
                    </a:cubicBezTo>
                    <a:lnTo>
                      <a:pt x="649" y="1966"/>
                    </a:lnTo>
                    <a:cubicBezTo>
                      <a:pt x="392" y="1937"/>
                      <a:pt x="191" y="1718"/>
                      <a:pt x="191" y="1460"/>
                    </a:cubicBezTo>
                    <a:lnTo>
                      <a:pt x="191" y="506"/>
                    </a:lnTo>
                    <a:cubicBezTo>
                      <a:pt x="191" y="239"/>
                      <a:pt x="392" y="20"/>
                      <a:pt x="649" y="1"/>
                    </a:cubicBezTo>
                    <a:close/>
                  </a:path>
                </a:pathLst>
              </a:custGeom>
              <a:solidFill>
                <a:srgbClr val="FF7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845;p84">
                <a:extLst>
                  <a:ext uri="{FF2B5EF4-FFF2-40B4-BE49-F238E27FC236}">
                    <a16:creationId xmlns:a16="http://schemas.microsoft.com/office/drawing/2014/main" id="{564D439B-1BA8-4481-BAE3-1D9F844D5DD0}"/>
                  </a:ext>
                </a:extLst>
              </p:cNvPr>
              <p:cNvSpPr/>
              <p:nvPr/>
            </p:nvSpPr>
            <p:spPr>
              <a:xfrm>
                <a:off x="2357440" y="2944614"/>
                <a:ext cx="102462" cy="28751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1098" extrusionOk="0">
                    <a:moveTo>
                      <a:pt x="1" y="1"/>
                    </a:moveTo>
                    <a:lnTo>
                      <a:pt x="1" y="878"/>
                    </a:lnTo>
                    <a:cubicBezTo>
                      <a:pt x="1" y="1002"/>
                      <a:pt x="106" y="1098"/>
                      <a:pt x="230" y="1098"/>
                    </a:cubicBezTo>
                    <a:lnTo>
                      <a:pt x="3683" y="1098"/>
                    </a:lnTo>
                    <a:cubicBezTo>
                      <a:pt x="3807" y="1098"/>
                      <a:pt x="3912" y="1002"/>
                      <a:pt x="3912" y="878"/>
                    </a:cubicBezTo>
                    <a:lnTo>
                      <a:pt x="3912" y="1"/>
                    </a:lnTo>
                    <a:close/>
                  </a:path>
                </a:pathLst>
              </a:custGeom>
              <a:solidFill>
                <a:srgbClr val="8197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846;p84">
                <a:extLst>
                  <a:ext uri="{FF2B5EF4-FFF2-40B4-BE49-F238E27FC236}">
                    <a16:creationId xmlns:a16="http://schemas.microsoft.com/office/drawing/2014/main" id="{F97DA56C-6F9C-4173-AF1D-BDD62C3CC9FC}"/>
                  </a:ext>
                </a:extLst>
              </p:cNvPr>
              <p:cNvSpPr/>
              <p:nvPr/>
            </p:nvSpPr>
            <p:spPr>
              <a:xfrm>
                <a:off x="2350946" y="3028301"/>
                <a:ext cx="76722" cy="58969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252" extrusionOk="0">
                    <a:moveTo>
                      <a:pt x="525" y="1"/>
                    </a:moveTo>
                    <a:cubicBezTo>
                      <a:pt x="335" y="1"/>
                      <a:pt x="153" y="58"/>
                      <a:pt x="1" y="172"/>
                    </a:cubicBezTo>
                    <a:lnTo>
                      <a:pt x="1" y="2090"/>
                    </a:lnTo>
                    <a:cubicBezTo>
                      <a:pt x="153" y="2195"/>
                      <a:pt x="335" y="2252"/>
                      <a:pt x="525" y="2252"/>
                    </a:cubicBezTo>
                    <a:lnTo>
                      <a:pt x="2338" y="2252"/>
                    </a:lnTo>
                    <a:cubicBezTo>
                      <a:pt x="2662" y="2252"/>
                      <a:pt x="2929" y="1985"/>
                      <a:pt x="2929" y="1661"/>
                    </a:cubicBezTo>
                    <a:lnTo>
                      <a:pt x="2929" y="916"/>
                    </a:lnTo>
                    <a:cubicBezTo>
                      <a:pt x="2929" y="411"/>
                      <a:pt x="2529" y="10"/>
                      <a:pt x="2033" y="1"/>
                    </a:cubicBezTo>
                    <a:close/>
                  </a:path>
                </a:pathLst>
              </a:custGeom>
              <a:solidFill>
                <a:srgbClr val="FF70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847;p84">
                <a:extLst>
                  <a:ext uri="{FF2B5EF4-FFF2-40B4-BE49-F238E27FC236}">
                    <a16:creationId xmlns:a16="http://schemas.microsoft.com/office/drawing/2014/main" id="{D33EBDA1-766F-4BA8-8650-15AEA304B450}"/>
                  </a:ext>
                </a:extLst>
              </p:cNvPr>
              <p:cNvSpPr/>
              <p:nvPr/>
            </p:nvSpPr>
            <p:spPr>
              <a:xfrm>
                <a:off x="2350946" y="3038539"/>
                <a:ext cx="66719" cy="38754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480" extrusionOk="0">
                    <a:moveTo>
                      <a:pt x="525" y="1"/>
                    </a:moveTo>
                    <a:cubicBezTo>
                      <a:pt x="230" y="1"/>
                      <a:pt x="1" y="230"/>
                      <a:pt x="1" y="525"/>
                    </a:cubicBezTo>
                    <a:lnTo>
                      <a:pt x="1" y="955"/>
                    </a:lnTo>
                    <a:cubicBezTo>
                      <a:pt x="1" y="1241"/>
                      <a:pt x="239" y="1479"/>
                      <a:pt x="525" y="1479"/>
                    </a:cubicBezTo>
                    <a:lnTo>
                      <a:pt x="2348" y="1479"/>
                    </a:lnTo>
                    <a:cubicBezTo>
                      <a:pt x="2452" y="1479"/>
                      <a:pt x="2548" y="1384"/>
                      <a:pt x="2548" y="1279"/>
                    </a:cubicBezTo>
                    <a:lnTo>
                      <a:pt x="2548" y="525"/>
                    </a:lnTo>
                    <a:cubicBezTo>
                      <a:pt x="2548" y="230"/>
                      <a:pt x="2309" y="1"/>
                      <a:pt x="2023" y="1"/>
                    </a:cubicBezTo>
                    <a:close/>
                  </a:path>
                </a:pathLst>
              </a:custGeom>
              <a:solidFill>
                <a:srgbClr val="FF90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AABD1D7A-F2D7-407C-AF92-6B560355E380}"/>
                </a:ext>
              </a:extLst>
            </p:cNvPr>
            <p:cNvGrpSpPr/>
            <p:nvPr/>
          </p:nvGrpSpPr>
          <p:grpSpPr>
            <a:xfrm rot="16200000">
              <a:off x="5039391" y="3586547"/>
              <a:ext cx="567370" cy="228570"/>
              <a:chOff x="5020554" y="3467755"/>
              <a:chExt cx="630464" cy="253988"/>
            </a:xfrm>
          </p:grpSpPr>
          <p:sp>
            <p:nvSpPr>
              <p:cNvPr id="120" name="Google Shape;13848;p84">
                <a:extLst>
                  <a:ext uri="{FF2B5EF4-FFF2-40B4-BE49-F238E27FC236}">
                    <a16:creationId xmlns:a16="http://schemas.microsoft.com/office/drawing/2014/main" id="{B55BC78A-64BC-4C90-B81E-7806ACD21498}"/>
                  </a:ext>
                </a:extLst>
              </p:cNvPr>
              <p:cNvSpPr/>
              <p:nvPr/>
            </p:nvSpPr>
            <p:spPr>
              <a:xfrm>
                <a:off x="5020554" y="3513703"/>
                <a:ext cx="630464" cy="208040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2100" extrusionOk="0">
                    <a:moveTo>
                      <a:pt x="907" y="1"/>
                    </a:moveTo>
                    <a:lnTo>
                      <a:pt x="87" y="1737"/>
                    </a:lnTo>
                    <a:cubicBezTo>
                      <a:pt x="1" y="1909"/>
                      <a:pt x="134" y="2099"/>
                      <a:pt x="325" y="2099"/>
                    </a:cubicBezTo>
                    <a:lnTo>
                      <a:pt x="6049" y="2099"/>
                    </a:lnTo>
                    <a:cubicBezTo>
                      <a:pt x="6240" y="2099"/>
                      <a:pt x="6364" y="1909"/>
                      <a:pt x="6288" y="1737"/>
                    </a:cubicBez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1207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849;p84">
                <a:extLst>
                  <a:ext uri="{FF2B5EF4-FFF2-40B4-BE49-F238E27FC236}">
                    <a16:creationId xmlns:a16="http://schemas.microsoft.com/office/drawing/2014/main" id="{83B97145-308C-42E8-B4DF-2627E56CFB47}"/>
                  </a:ext>
                </a:extLst>
              </p:cNvPr>
              <p:cNvSpPr/>
              <p:nvPr/>
            </p:nvSpPr>
            <p:spPr>
              <a:xfrm>
                <a:off x="5109417" y="3467755"/>
                <a:ext cx="452737" cy="11541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1165" extrusionOk="0">
                    <a:moveTo>
                      <a:pt x="2290" y="1"/>
                    </a:moveTo>
                    <a:cubicBezTo>
                      <a:pt x="1021" y="1"/>
                      <a:pt x="0" y="258"/>
                      <a:pt x="0" y="583"/>
                    </a:cubicBezTo>
                    <a:cubicBezTo>
                      <a:pt x="0" y="907"/>
                      <a:pt x="1021" y="1164"/>
                      <a:pt x="2290" y="1164"/>
                    </a:cubicBezTo>
                    <a:cubicBezTo>
                      <a:pt x="3549" y="1164"/>
                      <a:pt x="4570" y="907"/>
                      <a:pt x="4570" y="583"/>
                    </a:cubicBezTo>
                    <a:cubicBezTo>
                      <a:pt x="4570" y="258"/>
                      <a:pt x="3549" y="1"/>
                      <a:pt x="2290" y="1"/>
                    </a:cubicBezTo>
                    <a:close/>
                  </a:path>
                </a:pathLst>
              </a:custGeom>
              <a:solidFill>
                <a:srgbClr val="434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49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8;p34">
            <a:extLst>
              <a:ext uri="{FF2B5EF4-FFF2-40B4-BE49-F238E27FC236}">
                <a16:creationId xmlns:a16="http://schemas.microsoft.com/office/drawing/2014/main" id="{B533B167-585E-408C-8007-5F1C10ADDC00}"/>
              </a:ext>
            </a:extLst>
          </p:cNvPr>
          <p:cNvSpPr txBox="1">
            <a:spLocks/>
          </p:cNvSpPr>
          <p:nvPr/>
        </p:nvSpPr>
        <p:spPr>
          <a:xfrm>
            <a:off x="5091822" y="2527919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96A9EE"/>
                </a:solidFill>
                <a:latin typeface="Arial Black" panose="020B0A04020102020204" pitchFamily="34" charset="0"/>
              </a:rPr>
              <a:t>JUST-IN-TIME</a:t>
            </a:r>
            <a:endParaRPr lang="ru-RU" sz="3400" dirty="0">
              <a:solidFill>
                <a:srgbClr val="96A9E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338;p34">
            <a:extLst>
              <a:ext uri="{FF2B5EF4-FFF2-40B4-BE49-F238E27FC236}">
                <a16:creationId xmlns:a16="http://schemas.microsoft.com/office/drawing/2014/main" id="{3F846C75-3E04-4C37-9A13-FCA038C7D854}"/>
              </a:ext>
            </a:extLst>
          </p:cNvPr>
          <p:cNvSpPr txBox="1">
            <a:spLocks/>
          </p:cNvSpPr>
          <p:nvPr/>
        </p:nvSpPr>
        <p:spPr>
          <a:xfrm>
            <a:off x="5011433" y="2808553"/>
            <a:ext cx="3873380" cy="158787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Цель система «точно вовремя» выпускать только те изделия, которые нужны потребителю в нужное время 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и в необходимом количестве 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 минимальными затратами ресурсов</a:t>
            </a:r>
          </a:p>
        </p:txBody>
      </p:sp>
      <p:grpSp>
        <p:nvGrpSpPr>
          <p:cNvPr id="229" name="Google Shape;4019;p64">
            <a:extLst>
              <a:ext uri="{FF2B5EF4-FFF2-40B4-BE49-F238E27FC236}">
                <a16:creationId xmlns:a16="http://schemas.microsoft.com/office/drawing/2014/main" id="{C6255BC7-851F-41B4-B889-DD0A0CCACDBC}"/>
              </a:ext>
            </a:extLst>
          </p:cNvPr>
          <p:cNvGrpSpPr/>
          <p:nvPr/>
        </p:nvGrpSpPr>
        <p:grpSpPr>
          <a:xfrm>
            <a:off x="265892" y="855890"/>
            <a:ext cx="5001801" cy="5349224"/>
            <a:chOff x="1744400" y="429725"/>
            <a:chExt cx="4623925" cy="4948200"/>
          </a:xfrm>
        </p:grpSpPr>
        <p:sp>
          <p:nvSpPr>
            <p:cNvPr id="230" name="Google Shape;4020;p64">
              <a:extLst>
                <a:ext uri="{FF2B5EF4-FFF2-40B4-BE49-F238E27FC236}">
                  <a16:creationId xmlns:a16="http://schemas.microsoft.com/office/drawing/2014/main" id="{D4B5D80E-BBA7-4F8A-B352-810D97F50BBE}"/>
                </a:ext>
              </a:extLst>
            </p:cNvPr>
            <p:cNvSpPr/>
            <p:nvPr/>
          </p:nvSpPr>
          <p:spPr>
            <a:xfrm>
              <a:off x="1744400" y="430000"/>
              <a:ext cx="4623925" cy="4588575"/>
            </a:xfrm>
            <a:custGeom>
              <a:avLst/>
              <a:gdLst/>
              <a:ahLst/>
              <a:cxnLst/>
              <a:rect l="l" t="t" r="r" b="b"/>
              <a:pathLst>
                <a:path w="184957" h="183543" extrusionOk="0">
                  <a:moveTo>
                    <a:pt x="93830" y="1"/>
                  </a:moveTo>
                  <a:cubicBezTo>
                    <a:pt x="76191" y="1"/>
                    <a:pt x="57391" y="6440"/>
                    <a:pt x="42281" y="19249"/>
                  </a:cubicBezTo>
                  <a:cubicBezTo>
                    <a:pt x="12606" y="44404"/>
                    <a:pt x="7524" y="71664"/>
                    <a:pt x="7524" y="71664"/>
                  </a:cubicBezTo>
                  <a:cubicBezTo>
                    <a:pt x="7524" y="71664"/>
                    <a:pt x="0" y="103754"/>
                    <a:pt x="20916" y="131716"/>
                  </a:cubicBezTo>
                  <a:cubicBezTo>
                    <a:pt x="41831" y="159679"/>
                    <a:pt x="78300" y="170544"/>
                    <a:pt x="107611" y="180117"/>
                  </a:cubicBezTo>
                  <a:cubicBezTo>
                    <a:pt x="114704" y="182434"/>
                    <a:pt x="121689" y="183542"/>
                    <a:pt x="128348" y="183542"/>
                  </a:cubicBezTo>
                  <a:cubicBezTo>
                    <a:pt x="149206" y="183542"/>
                    <a:pt x="166871" y="172670"/>
                    <a:pt x="174681" y="154008"/>
                  </a:cubicBezTo>
                  <a:cubicBezTo>
                    <a:pt x="184956" y="129386"/>
                    <a:pt x="164181" y="116107"/>
                    <a:pt x="159577" y="83933"/>
                  </a:cubicBezTo>
                  <a:cubicBezTo>
                    <a:pt x="155001" y="51759"/>
                    <a:pt x="158650" y="42495"/>
                    <a:pt x="137257" y="18013"/>
                  </a:cubicBezTo>
                  <a:cubicBezTo>
                    <a:pt x="126757" y="5984"/>
                    <a:pt x="110833" y="1"/>
                    <a:pt x="93830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021;p64">
              <a:extLst>
                <a:ext uri="{FF2B5EF4-FFF2-40B4-BE49-F238E27FC236}">
                  <a16:creationId xmlns:a16="http://schemas.microsoft.com/office/drawing/2014/main" id="{2135CBDB-EE68-45C4-9505-E31A401AC3B1}"/>
                </a:ext>
              </a:extLst>
            </p:cNvPr>
            <p:cNvSpPr/>
            <p:nvPr/>
          </p:nvSpPr>
          <p:spPr>
            <a:xfrm>
              <a:off x="1899500" y="429725"/>
              <a:ext cx="4282125" cy="4588850"/>
            </a:xfrm>
            <a:custGeom>
              <a:avLst/>
              <a:gdLst/>
              <a:ahLst/>
              <a:cxnLst/>
              <a:rect l="l" t="t" r="r" b="b"/>
              <a:pathLst>
                <a:path w="171285" h="183554" extrusionOk="0">
                  <a:moveTo>
                    <a:pt x="170470" y="133468"/>
                  </a:moveTo>
                  <a:lnTo>
                    <a:pt x="170470" y="147814"/>
                  </a:lnTo>
                  <a:cubicBezTo>
                    <a:pt x="171032" y="145372"/>
                    <a:pt x="171285" y="143013"/>
                    <a:pt x="171285" y="140711"/>
                  </a:cubicBezTo>
                  <a:cubicBezTo>
                    <a:pt x="171285" y="138241"/>
                    <a:pt x="171004" y="135854"/>
                    <a:pt x="170470" y="133468"/>
                  </a:cubicBezTo>
                  <a:close/>
                  <a:moveTo>
                    <a:pt x="87622" y="0"/>
                  </a:moveTo>
                  <a:cubicBezTo>
                    <a:pt x="70777" y="0"/>
                    <a:pt x="52893" y="5896"/>
                    <a:pt x="38126" y="17575"/>
                  </a:cubicBezTo>
                  <a:lnTo>
                    <a:pt x="103147" y="17575"/>
                  </a:lnTo>
                  <a:lnTo>
                    <a:pt x="103147" y="91805"/>
                  </a:lnTo>
                  <a:lnTo>
                    <a:pt x="3931" y="91805"/>
                  </a:lnTo>
                  <a:lnTo>
                    <a:pt x="3931" y="63169"/>
                  </a:lnTo>
                  <a:cubicBezTo>
                    <a:pt x="1910" y="68419"/>
                    <a:pt x="1320" y="71675"/>
                    <a:pt x="1320" y="71675"/>
                  </a:cubicBezTo>
                  <a:cubicBezTo>
                    <a:pt x="1320" y="71675"/>
                    <a:pt x="1" y="77290"/>
                    <a:pt x="1" y="85853"/>
                  </a:cubicBezTo>
                  <a:cubicBezTo>
                    <a:pt x="1" y="97785"/>
                    <a:pt x="2555" y="115444"/>
                    <a:pt x="14712" y="131727"/>
                  </a:cubicBezTo>
                  <a:cubicBezTo>
                    <a:pt x="35627" y="159690"/>
                    <a:pt x="72096" y="170555"/>
                    <a:pt x="101407" y="180128"/>
                  </a:cubicBezTo>
                  <a:cubicBezTo>
                    <a:pt x="108509" y="182458"/>
                    <a:pt x="115500" y="183553"/>
                    <a:pt x="122154" y="183553"/>
                  </a:cubicBezTo>
                  <a:cubicBezTo>
                    <a:pt x="143013" y="183553"/>
                    <a:pt x="160672" y="172688"/>
                    <a:pt x="168477" y="154019"/>
                  </a:cubicBezTo>
                  <a:cubicBezTo>
                    <a:pt x="169095" y="152503"/>
                    <a:pt x="169628" y="151015"/>
                    <a:pt x="170021" y="149583"/>
                  </a:cubicBezTo>
                  <a:lnTo>
                    <a:pt x="100452" y="149583"/>
                  </a:lnTo>
                  <a:lnTo>
                    <a:pt x="100452" y="98290"/>
                  </a:lnTo>
                  <a:lnTo>
                    <a:pt x="100452" y="97167"/>
                  </a:lnTo>
                  <a:lnTo>
                    <a:pt x="100452" y="94079"/>
                  </a:lnTo>
                  <a:lnTo>
                    <a:pt x="117465" y="94079"/>
                  </a:lnTo>
                  <a:lnTo>
                    <a:pt x="119402" y="97167"/>
                  </a:lnTo>
                  <a:lnTo>
                    <a:pt x="156349" y="97167"/>
                  </a:lnTo>
                  <a:cubicBezTo>
                    <a:pt x="155114" y="93124"/>
                    <a:pt x="154075" y="88745"/>
                    <a:pt x="153373" y="83944"/>
                  </a:cubicBezTo>
                  <a:cubicBezTo>
                    <a:pt x="148797" y="51770"/>
                    <a:pt x="152446" y="42506"/>
                    <a:pt x="131053" y="18024"/>
                  </a:cubicBezTo>
                  <a:cubicBezTo>
                    <a:pt x="120554" y="6008"/>
                    <a:pt x="104635" y="0"/>
                    <a:pt x="87622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4022;p64">
              <a:extLst>
                <a:ext uri="{FF2B5EF4-FFF2-40B4-BE49-F238E27FC236}">
                  <a16:creationId xmlns:a16="http://schemas.microsoft.com/office/drawing/2014/main" id="{63DD9AB2-FB0B-4E35-855F-31CC254ED9C2}"/>
                </a:ext>
              </a:extLst>
            </p:cNvPr>
            <p:cNvSpPr/>
            <p:nvPr/>
          </p:nvSpPr>
          <p:spPr>
            <a:xfrm>
              <a:off x="4410775" y="2781675"/>
              <a:ext cx="1750500" cy="1387625"/>
            </a:xfrm>
            <a:custGeom>
              <a:avLst/>
              <a:gdLst/>
              <a:ahLst/>
              <a:cxnLst/>
              <a:rect l="l" t="t" r="r" b="b"/>
              <a:pathLst>
                <a:path w="70020" h="55505" extrusionOk="0">
                  <a:moveTo>
                    <a:pt x="1" y="1"/>
                  </a:moveTo>
                  <a:lnTo>
                    <a:pt x="1" y="55505"/>
                  </a:lnTo>
                  <a:lnTo>
                    <a:pt x="70019" y="55505"/>
                  </a:lnTo>
                  <a:lnTo>
                    <a:pt x="70019" y="3089"/>
                  </a:lnTo>
                  <a:lnTo>
                    <a:pt x="18951" y="3089"/>
                  </a:lnTo>
                  <a:lnTo>
                    <a:pt x="17014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4023;p64">
              <a:extLst>
                <a:ext uri="{FF2B5EF4-FFF2-40B4-BE49-F238E27FC236}">
                  <a16:creationId xmlns:a16="http://schemas.microsoft.com/office/drawing/2014/main" id="{91E9FA15-B43E-4C29-B514-04C6AAE6FEDE}"/>
                </a:ext>
              </a:extLst>
            </p:cNvPr>
            <p:cNvSpPr/>
            <p:nvPr/>
          </p:nvSpPr>
          <p:spPr>
            <a:xfrm>
              <a:off x="4424125" y="2894675"/>
              <a:ext cx="1725925" cy="1246550"/>
            </a:xfrm>
            <a:custGeom>
              <a:avLst/>
              <a:gdLst/>
              <a:ahLst/>
              <a:cxnLst/>
              <a:rect l="l" t="t" r="r" b="b"/>
              <a:pathLst>
                <a:path w="69037" h="49862" extrusionOk="0">
                  <a:moveTo>
                    <a:pt x="0" y="1"/>
                  </a:moveTo>
                  <a:lnTo>
                    <a:pt x="0" y="49862"/>
                  </a:lnTo>
                  <a:lnTo>
                    <a:pt x="69036" y="49862"/>
                  </a:lnTo>
                  <a:lnTo>
                    <a:pt x="69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4024;p64">
              <a:extLst>
                <a:ext uri="{FF2B5EF4-FFF2-40B4-BE49-F238E27FC236}">
                  <a16:creationId xmlns:a16="http://schemas.microsoft.com/office/drawing/2014/main" id="{F705DF24-E0DB-4BEE-B2F7-07B9EE0731C5}"/>
                </a:ext>
              </a:extLst>
            </p:cNvPr>
            <p:cNvSpPr/>
            <p:nvPr/>
          </p:nvSpPr>
          <p:spPr>
            <a:xfrm>
              <a:off x="6118425" y="2900300"/>
              <a:ext cx="26000" cy="749625"/>
            </a:xfrm>
            <a:custGeom>
              <a:avLst/>
              <a:gdLst/>
              <a:ahLst/>
              <a:cxnLst/>
              <a:rect l="l" t="t" r="r" b="b"/>
              <a:pathLst>
                <a:path w="1040" h="29985" extrusionOk="0">
                  <a:moveTo>
                    <a:pt x="1" y="1"/>
                  </a:moveTo>
                  <a:lnTo>
                    <a:pt x="1" y="29984"/>
                  </a:lnTo>
                  <a:lnTo>
                    <a:pt x="1040" y="2998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4025;p64">
              <a:extLst>
                <a:ext uri="{FF2B5EF4-FFF2-40B4-BE49-F238E27FC236}">
                  <a16:creationId xmlns:a16="http://schemas.microsoft.com/office/drawing/2014/main" id="{8286ACCB-E1CE-4F2E-93E6-BA9D24A71661}"/>
                </a:ext>
              </a:extLst>
            </p:cNvPr>
            <p:cNvSpPr/>
            <p:nvPr/>
          </p:nvSpPr>
          <p:spPr>
            <a:xfrm>
              <a:off x="6118425" y="3649900"/>
              <a:ext cx="26000" cy="485025"/>
            </a:xfrm>
            <a:custGeom>
              <a:avLst/>
              <a:gdLst/>
              <a:ahLst/>
              <a:cxnLst/>
              <a:rect l="l" t="t" r="r" b="b"/>
              <a:pathLst>
                <a:path w="1040" h="19401" extrusionOk="0">
                  <a:moveTo>
                    <a:pt x="1" y="0"/>
                  </a:moveTo>
                  <a:lnTo>
                    <a:pt x="1" y="19400"/>
                  </a:lnTo>
                  <a:lnTo>
                    <a:pt x="1040" y="1940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4026;p64">
              <a:extLst>
                <a:ext uri="{FF2B5EF4-FFF2-40B4-BE49-F238E27FC236}">
                  <a16:creationId xmlns:a16="http://schemas.microsoft.com/office/drawing/2014/main" id="{75BCB0DB-FF77-4765-9C9C-04D2BF9BFCC2}"/>
                </a:ext>
              </a:extLst>
            </p:cNvPr>
            <p:cNvSpPr/>
            <p:nvPr/>
          </p:nvSpPr>
          <p:spPr>
            <a:xfrm>
              <a:off x="4417100" y="2877850"/>
              <a:ext cx="1735050" cy="67400"/>
            </a:xfrm>
            <a:custGeom>
              <a:avLst/>
              <a:gdLst/>
              <a:ahLst/>
              <a:cxnLst/>
              <a:rect l="l" t="t" r="r" b="b"/>
              <a:pathLst>
                <a:path w="69402" h="2696" extrusionOk="0">
                  <a:moveTo>
                    <a:pt x="1" y="0"/>
                  </a:moveTo>
                  <a:lnTo>
                    <a:pt x="1" y="2695"/>
                  </a:lnTo>
                  <a:lnTo>
                    <a:pt x="69401" y="2695"/>
                  </a:lnTo>
                  <a:lnTo>
                    <a:pt x="69401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4027;p64">
              <a:extLst>
                <a:ext uri="{FF2B5EF4-FFF2-40B4-BE49-F238E27FC236}">
                  <a16:creationId xmlns:a16="http://schemas.microsoft.com/office/drawing/2014/main" id="{40568675-68B1-47D2-990C-626AC6C0C491}"/>
                </a:ext>
              </a:extLst>
            </p:cNvPr>
            <p:cNvSpPr/>
            <p:nvPr/>
          </p:nvSpPr>
          <p:spPr>
            <a:xfrm>
              <a:off x="4411500" y="2871525"/>
              <a:ext cx="1746975" cy="80050"/>
            </a:xfrm>
            <a:custGeom>
              <a:avLst/>
              <a:gdLst/>
              <a:ahLst/>
              <a:cxnLst/>
              <a:rect l="l" t="t" r="r" b="b"/>
              <a:pathLst>
                <a:path w="69879" h="3202" extrusionOk="0">
                  <a:moveTo>
                    <a:pt x="69401" y="478"/>
                  </a:moveTo>
                  <a:lnTo>
                    <a:pt x="69401" y="2724"/>
                  </a:lnTo>
                  <a:lnTo>
                    <a:pt x="449" y="2724"/>
                  </a:lnTo>
                  <a:lnTo>
                    <a:pt x="449" y="478"/>
                  </a:lnTo>
                  <a:close/>
                  <a:moveTo>
                    <a:pt x="0" y="0"/>
                  </a:moveTo>
                  <a:lnTo>
                    <a:pt x="0" y="3201"/>
                  </a:lnTo>
                  <a:lnTo>
                    <a:pt x="69878" y="3201"/>
                  </a:lnTo>
                  <a:lnTo>
                    <a:pt x="69878" y="2948"/>
                  </a:lnTo>
                  <a:lnTo>
                    <a:pt x="6987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4028;p64">
              <a:extLst>
                <a:ext uri="{FF2B5EF4-FFF2-40B4-BE49-F238E27FC236}">
                  <a16:creationId xmlns:a16="http://schemas.microsoft.com/office/drawing/2014/main" id="{866B064D-284C-40BB-8DE7-6CD6CB253E7F}"/>
                </a:ext>
              </a:extLst>
            </p:cNvPr>
            <p:cNvSpPr/>
            <p:nvPr/>
          </p:nvSpPr>
          <p:spPr>
            <a:xfrm>
              <a:off x="4417800" y="2888375"/>
              <a:ext cx="1737850" cy="1258475"/>
            </a:xfrm>
            <a:custGeom>
              <a:avLst/>
              <a:gdLst/>
              <a:ahLst/>
              <a:cxnLst/>
              <a:rect l="l" t="t" r="r" b="b"/>
              <a:pathLst>
                <a:path w="69514" h="50339" extrusionOk="0">
                  <a:moveTo>
                    <a:pt x="69065" y="478"/>
                  </a:moveTo>
                  <a:lnTo>
                    <a:pt x="69065" y="49861"/>
                  </a:lnTo>
                  <a:lnTo>
                    <a:pt x="478" y="49861"/>
                  </a:lnTo>
                  <a:lnTo>
                    <a:pt x="478" y="478"/>
                  </a:lnTo>
                  <a:close/>
                  <a:moveTo>
                    <a:pt x="253" y="0"/>
                  </a:moveTo>
                  <a:cubicBezTo>
                    <a:pt x="197" y="0"/>
                    <a:pt x="113" y="28"/>
                    <a:pt x="85" y="85"/>
                  </a:cubicBezTo>
                  <a:cubicBezTo>
                    <a:pt x="29" y="113"/>
                    <a:pt x="1" y="169"/>
                    <a:pt x="1" y="253"/>
                  </a:cubicBezTo>
                  <a:lnTo>
                    <a:pt x="1" y="50114"/>
                  </a:lnTo>
                  <a:cubicBezTo>
                    <a:pt x="1" y="50170"/>
                    <a:pt x="29" y="50226"/>
                    <a:pt x="85" y="50282"/>
                  </a:cubicBezTo>
                  <a:cubicBezTo>
                    <a:pt x="113" y="50310"/>
                    <a:pt x="197" y="50338"/>
                    <a:pt x="253" y="50338"/>
                  </a:cubicBezTo>
                  <a:lnTo>
                    <a:pt x="69289" y="50338"/>
                  </a:lnTo>
                  <a:cubicBezTo>
                    <a:pt x="69345" y="50338"/>
                    <a:pt x="69402" y="50310"/>
                    <a:pt x="69458" y="50282"/>
                  </a:cubicBezTo>
                  <a:cubicBezTo>
                    <a:pt x="69514" y="50226"/>
                    <a:pt x="69514" y="50170"/>
                    <a:pt x="69514" y="50114"/>
                  </a:cubicBezTo>
                  <a:lnTo>
                    <a:pt x="69514" y="253"/>
                  </a:lnTo>
                  <a:cubicBezTo>
                    <a:pt x="69514" y="169"/>
                    <a:pt x="69514" y="113"/>
                    <a:pt x="69458" y="85"/>
                  </a:cubicBezTo>
                  <a:cubicBezTo>
                    <a:pt x="69402" y="28"/>
                    <a:pt x="69345" y="0"/>
                    <a:pt x="6928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4029;p64">
              <a:extLst>
                <a:ext uri="{FF2B5EF4-FFF2-40B4-BE49-F238E27FC236}">
                  <a16:creationId xmlns:a16="http://schemas.microsoft.com/office/drawing/2014/main" id="{5C0D3406-8771-4745-90AB-7D940C75067D}"/>
                </a:ext>
              </a:extLst>
            </p:cNvPr>
            <p:cNvSpPr/>
            <p:nvPr/>
          </p:nvSpPr>
          <p:spPr>
            <a:xfrm>
              <a:off x="5191975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1" y="0"/>
                  </a:moveTo>
                  <a:cubicBezTo>
                    <a:pt x="197" y="0"/>
                    <a:pt x="0" y="197"/>
                    <a:pt x="0" y="421"/>
                  </a:cubicBezTo>
                  <a:cubicBezTo>
                    <a:pt x="0" y="674"/>
                    <a:pt x="197" y="842"/>
                    <a:pt x="421" y="842"/>
                  </a:cubicBezTo>
                  <a:lnTo>
                    <a:pt x="5250" y="842"/>
                  </a:lnTo>
                  <a:cubicBezTo>
                    <a:pt x="5475" y="842"/>
                    <a:pt x="5671" y="674"/>
                    <a:pt x="5671" y="421"/>
                  </a:cubicBezTo>
                  <a:cubicBezTo>
                    <a:pt x="5671" y="197"/>
                    <a:pt x="5475" y="0"/>
                    <a:pt x="5250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4030;p64">
              <a:extLst>
                <a:ext uri="{FF2B5EF4-FFF2-40B4-BE49-F238E27FC236}">
                  <a16:creationId xmlns:a16="http://schemas.microsoft.com/office/drawing/2014/main" id="{451956DB-1000-4D59-9A1E-DC19EB35F6AC}"/>
                </a:ext>
              </a:extLst>
            </p:cNvPr>
            <p:cNvSpPr/>
            <p:nvPr/>
          </p:nvSpPr>
          <p:spPr>
            <a:xfrm>
              <a:off x="5433400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2" y="0"/>
                  </a:moveTo>
                  <a:cubicBezTo>
                    <a:pt x="197" y="0"/>
                    <a:pt x="1" y="197"/>
                    <a:pt x="1" y="421"/>
                  </a:cubicBezTo>
                  <a:cubicBezTo>
                    <a:pt x="1" y="674"/>
                    <a:pt x="197" y="842"/>
                    <a:pt x="422" y="842"/>
                  </a:cubicBezTo>
                  <a:lnTo>
                    <a:pt x="5251" y="842"/>
                  </a:lnTo>
                  <a:cubicBezTo>
                    <a:pt x="5504" y="842"/>
                    <a:pt x="5672" y="674"/>
                    <a:pt x="5672" y="421"/>
                  </a:cubicBezTo>
                  <a:cubicBezTo>
                    <a:pt x="5672" y="197"/>
                    <a:pt x="5504" y="0"/>
                    <a:pt x="5251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031;p64">
              <a:extLst>
                <a:ext uri="{FF2B5EF4-FFF2-40B4-BE49-F238E27FC236}">
                  <a16:creationId xmlns:a16="http://schemas.microsoft.com/office/drawing/2014/main" id="{829A05F4-4D04-44B9-9CBF-A6248DA12FEC}"/>
                </a:ext>
              </a:extLst>
            </p:cNvPr>
            <p:cNvSpPr/>
            <p:nvPr/>
          </p:nvSpPr>
          <p:spPr>
            <a:xfrm>
              <a:off x="5674850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2" y="0"/>
                  </a:moveTo>
                  <a:cubicBezTo>
                    <a:pt x="197" y="0"/>
                    <a:pt x="1" y="197"/>
                    <a:pt x="1" y="421"/>
                  </a:cubicBezTo>
                  <a:cubicBezTo>
                    <a:pt x="1" y="674"/>
                    <a:pt x="197" y="842"/>
                    <a:pt x="422" y="842"/>
                  </a:cubicBezTo>
                  <a:lnTo>
                    <a:pt x="5251" y="842"/>
                  </a:lnTo>
                  <a:cubicBezTo>
                    <a:pt x="5503" y="842"/>
                    <a:pt x="5672" y="674"/>
                    <a:pt x="5672" y="421"/>
                  </a:cubicBezTo>
                  <a:cubicBezTo>
                    <a:pt x="5672" y="197"/>
                    <a:pt x="5503" y="0"/>
                    <a:pt x="5251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032;p64">
              <a:extLst>
                <a:ext uri="{FF2B5EF4-FFF2-40B4-BE49-F238E27FC236}">
                  <a16:creationId xmlns:a16="http://schemas.microsoft.com/office/drawing/2014/main" id="{6FC80775-425A-42B2-AD68-ADA3E17132D9}"/>
                </a:ext>
              </a:extLst>
            </p:cNvPr>
            <p:cNvSpPr/>
            <p:nvPr/>
          </p:nvSpPr>
          <p:spPr>
            <a:xfrm>
              <a:off x="5916300" y="2989450"/>
              <a:ext cx="142500" cy="21075"/>
            </a:xfrm>
            <a:custGeom>
              <a:avLst/>
              <a:gdLst/>
              <a:ahLst/>
              <a:cxnLst/>
              <a:rect l="l" t="t" r="r" b="b"/>
              <a:pathLst>
                <a:path w="5700" h="843" extrusionOk="0">
                  <a:moveTo>
                    <a:pt x="421" y="0"/>
                  </a:moveTo>
                  <a:cubicBezTo>
                    <a:pt x="197" y="0"/>
                    <a:pt x="0" y="197"/>
                    <a:pt x="0" y="421"/>
                  </a:cubicBezTo>
                  <a:cubicBezTo>
                    <a:pt x="0" y="674"/>
                    <a:pt x="197" y="842"/>
                    <a:pt x="421" y="842"/>
                  </a:cubicBezTo>
                  <a:lnTo>
                    <a:pt x="5250" y="842"/>
                  </a:lnTo>
                  <a:cubicBezTo>
                    <a:pt x="5503" y="842"/>
                    <a:pt x="5699" y="674"/>
                    <a:pt x="5699" y="421"/>
                  </a:cubicBezTo>
                  <a:cubicBezTo>
                    <a:pt x="5699" y="197"/>
                    <a:pt x="5503" y="0"/>
                    <a:pt x="5250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033;p64">
              <a:extLst>
                <a:ext uri="{FF2B5EF4-FFF2-40B4-BE49-F238E27FC236}">
                  <a16:creationId xmlns:a16="http://schemas.microsoft.com/office/drawing/2014/main" id="{149C6834-C51C-4D67-BC95-45070D5A61A3}"/>
                </a:ext>
              </a:extLst>
            </p:cNvPr>
            <p:cNvSpPr/>
            <p:nvPr/>
          </p:nvSpPr>
          <p:spPr>
            <a:xfrm>
              <a:off x="5778025" y="3646400"/>
              <a:ext cx="113725" cy="357975"/>
            </a:xfrm>
            <a:custGeom>
              <a:avLst/>
              <a:gdLst/>
              <a:ahLst/>
              <a:cxnLst/>
              <a:rect l="l" t="t" r="r" b="b"/>
              <a:pathLst>
                <a:path w="4549" h="14319" extrusionOk="0">
                  <a:moveTo>
                    <a:pt x="1" y="0"/>
                  </a:moveTo>
                  <a:lnTo>
                    <a:pt x="1" y="14318"/>
                  </a:lnTo>
                  <a:lnTo>
                    <a:pt x="4549" y="1431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034;p64">
              <a:extLst>
                <a:ext uri="{FF2B5EF4-FFF2-40B4-BE49-F238E27FC236}">
                  <a16:creationId xmlns:a16="http://schemas.microsoft.com/office/drawing/2014/main" id="{E85F3583-6DCB-4528-A868-9E56F1EC3F34}"/>
                </a:ext>
              </a:extLst>
            </p:cNvPr>
            <p:cNvSpPr/>
            <p:nvPr/>
          </p:nvSpPr>
          <p:spPr>
            <a:xfrm>
              <a:off x="5772400" y="3640075"/>
              <a:ext cx="124975" cy="370600"/>
            </a:xfrm>
            <a:custGeom>
              <a:avLst/>
              <a:gdLst/>
              <a:ahLst/>
              <a:cxnLst/>
              <a:rect l="l" t="t" r="r" b="b"/>
              <a:pathLst>
                <a:path w="4999" h="14824" extrusionOk="0">
                  <a:moveTo>
                    <a:pt x="4521" y="478"/>
                  </a:moveTo>
                  <a:lnTo>
                    <a:pt x="4521" y="14347"/>
                  </a:lnTo>
                  <a:lnTo>
                    <a:pt x="450" y="14347"/>
                  </a:lnTo>
                  <a:lnTo>
                    <a:pt x="450" y="478"/>
                  </a:lnTo>
                  <a:close/>
                  <a:moveTo>
                    <a:pt x="1" y="0"/>
                  </a:moveTo>
                  <a:lnTo>
                    <a:pt x="1" y="253"/>
                  </a:lnTo>
                  <a:lnTo>
                    <a:pt x="1" y="14824"/>
                  </a:lnTo>
                  <a:lnTo>
                    <a:pt x="4998" y="14824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035;p64">
              <a:extLst>
                <a:ext uri="{FF2B5EF4-FFF2-40B4-BE49-F238E27FC236}">
                  <a16:creationId xmlns:a16="http://schemas.microsoft.com/office/drawing/2014/main" id="{5E9AFF9B-20F6-470E-839B-F34C5C346CE8}"/>
                </a:ext>
              </a:extLst>
            </p:cNvPr>
            <p:cNvSpPr/>
            <p:nvPr/>
          </p:nvSpPr>
          <p:spPr>
            <a:xfrm>
              <a:off x="5651700" y="3878000"/>
              <a:ext cx="113725" cy="126375"/>
            </a:xfrm>
            <a:custGeom>
              <a:avLst/>
              <a:gdLst/>
              <a:ahLst/>
              <a:cxnLst/>
              <a:rect l="l" t="t" r="r" b="b"/>
              <a:pathLst>
                <a:path w="4549" h="5055" extrusionOk="0">
                  <a:moveTo>
                    <a:pt x="0" y="1"/>
                  </a:moveTo>
                  <a:lnTo>
                    <a:pt x="0" y="5054"/>
                  </a:lnTo>
                  <a:lnTo>
                    <a:pt x="4548" y="505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036;p64">
              <a:extLst>
                <a:ext uri="{FF2B5EF4-FFF2-40B4-BE49-F238E27FC236}">
                  <a16:creationId xmlns:a16="http://schemas.microsoft.com/office/drawing/2014/main" id="{0AE52D1C-9783-4DE4-B85B-0ECC8B6BA908}"/>
                </a:ext>
              </a:extLst>
            </p:cNvPr>
            <p:cNvSpPr/>
            <p:nvPr/>
          </p:nvSpPr>
          <p:spPr>
            <a:xfrm>
              <a:off x="5646075" y="3872400"/>
              <a:ext cx="124950" cy="138275"/>
            </a:xfrm>
            <a:custGeom>
              <a:avLst/>
              <a:gdLst/>
              <a:ahLst/>
              <a:cxnLst/>
              <a:rect l="l" t="t" r="r" b="b"/>
              <a:pathLst>
                <a:path w="4998" h="5531" extrusionOk="0">
                  <a:moveTo>
                    <a:pt x="4549" y="477"/>
                  </a:moveTo>
                  <a:lnTo>
                    <a:pt x="4549" y="5054"/>
                  </a:lnTo>
                  <a:lnTo>
                    <a:pt x="450" y="5054"/>
                  </a:lnTo>
                  <a:lnTo>
                    <a:pt x="450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56"/>
                  </a:cubicBezTo>
                  <a:cubicBezTo>
                    <a:pt x="29" y="112"/>
                    <a:pt x="1" y="169"/>
                    <a:pt x="1" y="225"/>
                  </a:cubicBezTo>
                  <a:lnTo>
                    <a:pt x="1" y="5278"/>
                  </a:lnTo>
                  <a:cubicBezTo>
                    <a:pt x="1" y="5362"/>
                    <a:pt x="29" y="5419"/>
                    <a:pt x="57" y="5447"/>
                  </a:cubicBezTo>
                  <a:cubicBezTo>
                    <a:pt x="113" y="5503"/>
                    <a:pt x="169" y="5531"/>
                    <a:pt x="225" y="5531"/>
                  </a:cubicBezTo>
                  <a:lnTo>
                    <a:pt x="4773" y="5531"/>
                  </a:lnTo>
                  <a:cubicBezTo>
                    <a:pt x="4829" y="5531"/>
                    <a:pt x="4886" y="5503"/>
                    <a:pt x="4942" y="5447"/>
                  </a:cubicBezTo>
                  <a:cubicBezTo>
                    <a:pt x="4970" y="5419"/>
                    <a:pt x="4998" y="5362"/>
                    <a:pt x="4998" y="5278"/>
                  </a:cubicBezTo>
                  <a:lnTo>
                    <a:pt x="4998" y="225"/>
                  </a:lnTo>
                  <a:cubicBezTo>
                    <a:pt x="4998" y="169"/>
                    <a:pt x="4970" y="112"/>
                    <a:pt x="4942" y="56"/>
                  </a:cubicBezTo>
                  <a:cubicBezTo>
                    <a:pt x="4886" y="28"/>
                    <a:pt x="4829" y="0"/>
                    <a:pt x="4773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037;p64">
              <a:extLst>
                <a:ext uri="{FF2B5EF4-FFF2-40B4-BE49-F238E27FC236}">
                  <a16:creationId xmlns:a16="http://schemas.microsoft.com/office/drawing/2014/main" id="{31CBA3F2-5C60-41EF-8276-F0D64E053D04}"/>
                </a:ext>
              </a:extLst>
            </p:cNvPr>
            <p:cNvSpPr/>
            <p:nvPr/>
          </p:nvSpPr>
          <p:spPr>
            <a:xfrm>
              <a:off x="5525350" y="3171925"/>
              <a:ext cx="113725" cy="832450"/>
            </a:xfrm>
            <a:custGeom>
              <a:avLst/>
              <a:gdLst/>
              <a:ahLst/>
              <a:cxnLst/>
              <a:rect l="l" t="t" r="r" b="b"/>
              <a:pathLst>
                <a:path w="4549" h="33298" extrusionOk="0">
                  <a:moveTo>
                    <a:pt x="1" y="0"/>
                  </a:moveTo>
                  <a:lnTo>
                    <a:pt x="1" y="33297"/>
                  </a:lnTo>
                  <a:lnTo>
                    <a:pt x="4549" y="33297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038;p64">
              <a:extLst>
                <a:ext uri="{FF2B5EF4-FFF2-40B4-BE49-F238E27FC236}">
                  <a16:creationId xmlns:a16="http://schemas.microsoft.com/office/drawing/2014/main" id="{8F0D03AA-2A0D-48A5-9456-C7B7A2CD61D0}"/>
                </a:ext>
              </a:extLst>
            </p:cNvPr>
            <p:cNvSpPr/>
            <p:nvPr/>
          </p:nvSpPr>
          <p:spPr>
            <a:xfrm>
              <a:off x="5519750" y="3166300"/>
              <a:ext cx="124950" cy="844375"/>
            </a:xfrm>
            <a:custGeom>
              <a:avLst/>
              <a:gdLst/>
              <a:ahLst/>
              <a:cxnLst/>
              <a:rect l="l" t="t" r="r" b="b"/>
              <a:pathLst>
                <a:path w="4998" h="33775" extrusionOk="0">
                  <a:moveTo>
                    <a:pt x="4548" y="450"/>
                  </a:moveTo>
                  <a:lnTo>
                    <a:pt x="4548" y="33298"/>
                  </a:lnTo>
                  <a:lnTo>
                    <a:pt x="477" y="33298"/>
                  </a:lnTo>
                  <a:lnTo>
                    <a:pt x="477" y="450"/>
                  </a:lnTo>
                  <a:close/>
                  <a:moveTo>
                    <a:pt x="0" y="1"/>
                  </a:moveTo>
                  <a:lnTo>
                    <a:pt x="0" y="225"/>
                  </a:lnTo>
                  <a:lnTo>
                    <a:pt x="0" y="33775"/>
                  </a:lnTo>
                  <a:lnTo>
                    <a:pt x="4997" y="33775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039;p64">
              <a:extLst>
                <a:ext uri="{FF2B5EF4-FFF2-40B4-BE49-F238E27FC236}">
                  <a16:creationId xmlns:a16="http://schemas.microsoft.com/office/drawing/2014/main" id="{A2A0CAC0-05D8-416A-B766-FFC3F560762B}"/>
                </a:ext>
              </a:extLst>
            </p:cNvPr>
            <p:cNvSpPr/>
            <p:nvPr/>
          </p:nvSpPr>
          <p:spPr>
            <a:xfrm>
              <a:off x="5399725" y="3214025"/>
              <a:ext cx="113025" cy="790350"/>
            </a:xfrm>
            <a:custGeom>
              <a:avLst/>
              <a:gdLst/>
              <a:ahLst/>
              <a:cxnLst/>
              <a:rect l="l" t="t" r="r" b="b"/>
              <a:pathLst>
                <a:path w="4521" h="31614" extrusionOk="0">
                  <a:moveTo>
                    <a:pt x="0" y="1"/>
                  </a:moveTo>
                  <a:lnTo>
                    <a:pt x="0" y="31613"/>
                  </a:lnTo>
                  <a:lnTo>
                    <a:pt x="4520" y="31613"/>
                  </a:lnTo>
                  <a:lnTo>
                    <a:pt x="4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040;p64">
              <a:extLst>
                <a:ext uri="{FF2B5EF4-FFF2-40B4-BE49-F238E27FC236}">
                  <a16:creationId xmlns:a16="http://schemas.microsoft.com/office/drawing/2014/main" id="{D2AE1EDF-A7F8-4227-82D0-B29A21FC2B10}"/>
                </a:ext>
              </a:extLst>
            </p:cNvPr>
            <p:cNvSpPr/>
            <p:nvPr/>
          </p:nvSpPr>
          <p:spPr>
            <a:xfrm>
              <a:off x="5393400" y="3208425"/>
              <a:ext cx="125650" cy="802250"/>
            </a:xfrm>
            <a:custGeom>
              <a:avLst/>
              <a:gdLst/>
              <a:ahLst/>
              <a:cxnLst/>
              <a:rect l="l" t="t" r="r" b="b"/>
              <a:pathLst>
                <a:path w="5026" h="32090" extrusionOk="0">
                  <a:moveTo>
                    <a:pt x="4549" y="478"/>
                  </a:moveTo>
                  <a:lnTo>
                    <a:pt x="4549" y="31613"/>
                  </a:lnTo>
                  <a:lnTo>
                    <a:pt x="478" y="31613"/>
                  </a:lnTo>
                  <a:lnTo>
                    <a:pt x="478" y="478"/>
                  </a:lnTo>
                  <a:close/>
                  <a:moveTo>
                    <a:pt x="253" y="0"/>
                  </a:moveTo>
                  <a:cubicBezTo>
                    <a:pt x="169" y="0"/>
                    <a:pt x="113" y="28"/>
                    <a:pt x="85" y="57"/>
                  </a:cubicBezTo>
                  <a:cubicBezTo>
                    <a:pt x="29" y="113"/>
                    <a:pt x="1" y="169"/>
                    <a:pt x="1" y="225"/>
                  </a:cubicBezTo>
                  <a:lnTo>
                    <a:pt x="1" y="31837"/>
                  </a:lnTo>
                  <a:cubicBezTo>
                    <a:pt x="1" y="31921"/>
                    <a:pt x="29" y="31978"/>
                    <a:pt x="85" y="32006"/>
                  </a:cubicBezTo>
                  <a:cubicBezTo>
                    <a:pt x="113" y="32062"/>
                    <a:pt x="169" y="32090"/>
                    <a:pt x="253" y="32090"/>
                  </a:cubicBezTo>
                  <a:lnTo>
                    <a:pt x="4773" y="32090"/>
                  </a:lnTo>
                  <a:cubicBezTo>
                    <a:pt x="4858" y="32090"/>
                    <a:pt x="4914" y="32062"/>
                    <a:pt x="4942" y="32006"/>
                  </a:cubicBezTo>
                  <a:cubicBezTo>
                    <a:pt x="4998" y="31978"/>
                    <a:pt x="5026" y="31921"/>
                    <a:pt x="5026" y="31837"/>
                  </a:cubicBezTo>
                  <a:lnTo>
                    <a:pt x="5026" y="225"/>
                  </a:lnTo>
                  <a:cubicBezTo>
                    <a:pt x="5026" y="169"/>
                    <a:pt x="4998" y="113"/>
                    <a:pt x="4942" y="57"/>
                  </a:cubicBezTo>
                  <a:cubicBezTo>
                    <a:pt x="4914" y="28"/>
                    <a:pt x="4858" y="0"/>
                    <a:pt x="4773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041;p64">
              <a:extLst>
                <a:ext uri="{FF2B5EF4-FFF2-40B4-BE49-F238E27FC236}">
                  <a16:creationId xmlns:a16="http://schemas.microsoft.com/office/drawing/2014/main" id="{3184B5C4-61F1-4A89-9FB9-2AA4984E8CEF}"/>
                </a:ext>
              </a:extLst>
            </p:cNvPr>
            <p:cNvSpPr/>
            <p:nvPr/>
          </p:nvSpPr>
          <p:spPr>
            <a:xfrm>
              <a:off x="5273375" y="3646400"/>
              <a:ext cx="113725" cy="357975"/>
            </a:xfrm>
            <a:custGeom>
              <a:avLst/>
              <a:gdLst/>
              <a:ahLst/>
              <a:cxnLst/>
              <a:rect l="l" t="t" r="r" b="b"/>
              <a:pathLst>
                <a:path w="4549" h="14319" extrusionOk="0">
                  <a:moveTo>
                    <a:pt x="1" y="0"/>
                  </a:moveTo>
                  <a:lnTo>
                    <a:pt x="1" y="14318"/>
                  </a:lnTo>
                  <a:lnTo>
                    <a:pt x="4549" y="1431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042;p64">
              <a:extLst>
                <a:ext uri="{FF2B5EF4-FFF2-40B4-BE49-F238E27FC236}">
                  <a16:creationId xmlns:a16="http://schemas.microsoft.com/office/drawing/2014/main" id="{7660BA7B-4D92-49E5-B3C7-99E119B6BA5F}"/>
                </a:ext>
              </a:extLst>
            </p:cNvPr>
            <p:cNvSpPr/>
            <p:nvPr/>
          </p:nvSpPr>
          <p:spPr>
            <a:xfrm>
              <a:off x="5267075" y="3640075"/>
              <a:ext cx="125650" cy="370600"/>
            </a:xfrm>
            <a:custGeom>
              <a:avLst/>
              <a:gdLst/>
              <a:ahLst/>
              <a:cxnLst/>
              <a:rect l="l" t="t" r="r" b="b"/>
              <a:pathLst>
                <a:path w="5026" h="14824" extrusionOk="0">
                  <a:moveTo>
                    <a:pt x="4548" y="478"/>
                  </a:moveTo>
                  <a:lnTo>
                    <a:pt x="4548" y="14347"/>
                  </a:lnTo>
                  <a:lnTo>
                    <a:pt x="477" y="14347"/>
                  </a:lnTo>
                  <a:lnTo>
                    <a:pt x="477" y="478"/>
                  </a:lnTo>
                  <a:close/>
                  <a:moveTo>
                    <a:pt x="0" y="0"/>
                  </a:moveTo>
                  <a:lnTo>
                    <a:pt x="0" y="253"/>
                  </a:lnTo>
                  <a:lnTo>
                    <a:pt x="0" y="14824"/>
                  </a:lnTo>
                  <a:lnTo>
                    <a:pt x="5026" y="14824"/>
                  </a:lnTo>
                  <a:lnTo>
                    <a:pt x="502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043;p64">
              <a:extLst>
                <a:ext uri="{FF2B5EF4-FFF2-40B4-BE49-F238E27FC236}">
                  <a16:creationId xmlns:a16="http://schemas.microsoft.com/office/drawing/2014/main" id="{542AFFA2-5C79-419F-89AB-CA2F9CA9A1B1}"/>
                </a:ext>
              </a:extLst>
            </p:cNvPr>
            <p:cNvSpPr/>
            <p:nvPr/>
          </p:nvSpPr>
          <p:spPr>
            <a:xfrm>
              <a:off x="5147050" y="3530575"/>
              <a:ext cx="113725" cy="473800"/>
            </a:xfrm>
            <a:custGeom>
              <a:avLst/>
              <a:gdLst/>
              <a:ahLst/>
              <a:cxnLst/>
              <a:rect l="l" t="t" r="r" b="b"/>
              <a:pathLst>
                <a:path w="4549" h="18952" extrusionOk="0">
                  <a:moveTo>
                    <a:pt x="0" y="1"/>
                  </a:moveTo>
                  <a:lnTo>
                    <a:pt x="0" y="18951"/>
                  </a:lnTo>
                  <a:lnTo>
                    <a:pt x="4549" y="18951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044;p64">
              <a:extLst>
                <a:ext uri="{FF2B5EF4-FFF2-40B4-BE49-F238E27FC236}">
                  <a16:creationId xmlns:a16="http://schemas.microsoft.com/office/drawing/2014/main" id="{3B58FBEA-D0CC-45D9-9EB1-15D01CA61FCC}"/>
                </a:ext>
              </a:extLst>
            </p:cNvPr>
            <p:cNvSpPr/>
            <p:nvPr/>
          </p:nvSpPr>
          <p:spPr>
            <a:xfrm>
              <a:off x="5141425" y="3524275"/>
              <a:ext cx="124975" cy="486400"/>
            </a:xfrm>
            <a:custGeom>
              <a:avLst/>
              <a:gdLst/>
              <a:ahLst/>
              <a:cxnLst/>
              <a:rect l="l" t="t" r="r" b="b"/>
              <a:pathLst>
                <a:path w="4999" h="19456" extrusionOk="0">
                  <a:moveTo>
                    <a:pt x="4521" y="477"/>
                  </a:moveTo>
                  <a:lnTo>
                    <a:pt x="4521" y="18979"/>
                  </a:lnTo>
                  <a:lnTo>
                    <a:pt x="450" y="18979"/>
                  </a:lnTo>
                  <a:lnTo>
                    <a:pt x="450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84"/>
                  </a:cubicBezTo>
                  <a:cubicBezTo>
                    <a:pt x="29" y="112"/>
                    <a:pt x="1" y="168"/>
                    <a:pt x="1" y="253"/>
                  </a:cubicBezTo>
                  <a:lnTo>
                    <a:pt x="1" y="19203"/>
                  </a:lnTo>
                  <a:cubicBezTo>
                    <a:pt x="1" y="19287"/>
                    <a:pt x="29" y="19344"/>
                    <a:pt x="57" y="19372"/>
                  </a:cubicBezTo>
                  <a:cubicBezTo>
                    <a:pt x="113" y="19428"/>
                    <a:pt x="169" y="19456"/>
                    <a:pt x="225" y="19456"/>
                  </a:cubicBezTo>
                  <a:lnTo>
                    <a:pt x="4774" y="19456"/>
                  </a:lnTo>
                  <a:cubicBezTo>
                    <a:pt x="4830" y="19456"/>
                    <a:pt x="4886" y="19428"/>
                    <a:pt x="4942" y="19372"/>
                  </a:cubicBezTo>
                  <a:cubicBezTo>
                    <a:pt x="4970" y="19344"/>
                    <a:pt x="4998" y="19287"/>
                    <a:pt x="4998" y="19203"/>
                  </a:cubicBezTo>
                  <a:lnTo>
                    <a:pt x="4998" y="253"/>
                  </a:lnTo>
                  <a:cubicBezTo>
                    <a:pt x="4998" y="168"/>
                    <a:pt x="4970" y="112"/>
                    <a:pt x="4942" y="84"/>
                  </a:cubicBezTo>
                  <a:cubicBezTo>
                    <a:pt x="4886" y="28"/>
                    <a:pt x="4830" y="0"/>
                    <a:pt x="4774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045;p64">
              <a:extLst>
                <a:ext uri="{FF2B5EF4-FFF2-40B4-BE49-F238E27FC236}">
                  <a16:creationId xmlns:a16="http://schemas.microsoft.com/office/drawing/2014/main" id="{7004BC92-3D76-4239-9AE9-3A9CCCBA19D7}"/>
                </a:ext>
              </a:extLst>
            </p:cNvPr>
            <p:cNvSpPr/>
            <p:nvPr/>
          </p:nvSpPr>
          <p:spPr>
            <a:xfrm>
              <a:off x="5020700" y="3941175"/>
              <a:ext cx="113750" cy="63200"/>
            </a:xfrm>
            <a:custGeom>
              <a:avLst/>
              <a:gdLst/>
              <a:ahLst/>
              <a:cxnLst/>
              <a:rect l="l" t="t" r="r" b="b"/>
              <a:pathLst>
                <a:path w="4550" h="2528" extrusionOk="0">
                  <a:moveTo>
                    <a:pt x="1" y="0"/>
                  </a:moveTo>
                  <a:lnTo>
                    <a:pt x="1" y="2527"/>
                  </a:lnTo>
                  <a:lnTo>
                    <a:pt x="4549" y="2527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046;p64">
              <a:extLst>
                <a:ext uri="{FF2B5EF4-FFF2-40B4-BE49-F238E27FC236}">
                  <a16:creationId xmlns:a16="http://schemas.microsoft.com/office/drawing/2014/main" id="{66AD4A9C-D140-455B-9ADC-A46EFE8FFA06}"/>
                </a:ext>
              </a:extLst>
            </p:cNvPr>
            <p:cNvSpPr/>
            <p:nvPr/>
          </p:nvSpPr>
          <p:spPr>
            <a:xfrm>
              <a:off x="5015100" y="3935550"/>
              <a:ext cx="124950" cy="75125"/>
            </a:xfrm>
            <a:custGeom>
              <a:avLst/>
              <a:gdLst/>
              <a:ahLst/>
              <a:cxnLst/>
              <a:rect l="l" t="t" r="r" b="b"/>
              <a:pathLst>
                <a:path w="4998" h="3005" extrusionOk="0">
                  <a:moveTo>
                    <a:pt x="4548" y="478"/>
                  </a:moveTo>
                  <a:lnTo>
                    <a:pt x="4548" y="2528"/>
                  </a:lnTo>
                  <a:lnTo>
                    <a:pt x="450" y="2528"/>
                  </a:lnTo>
                  <a:lnTo>
                    <a:pt x="475" y="478"/>
                  </a:lnTo>
                  <a:close/>
                  <a:moveTo>
                    <a:pt x="0" y="1"/>
                  </a:moveTo>
                  <a:lnTo>
                    <a:pt x="0" y="225"/>
                  </a:lnTo>
                  <a:lnTo>
                    <a:pt x="0" y="3005"/>
                  </a:lnTo>
                  <a:lnTo>
                    <a:pt x="4998" y="3005"/>
                  </a:lnTo>
                  <a:lnTo>
                    <a:pt x="499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047;p64">
              <a:extLst>
                <a:ext uri="{FF2B5EF4-FFF2-40B4-BE49-F238E27FC236}">
                  <a16:creationId xmlns:a16="http://schemas.microsoft.com/office/drawing/2014/main" id="{759975A4-929E-484D-BA27-2DDCB89E836F}"/>
                </a:ext>
              </a:extLst>
            </p:cNvPr>
            <p:cNvSpPr/>
            <p:nvPr/>
          </p:nvSpPr>
          <p:spPr>
            <a:xfrm>
              <a:off x="4894375" y="3878000"/>
              <a:ext cx="113725" cy="126375"/>
            </a:xfrm>
            <a:custGeom>
              <a:avLst/>
              <a:gdLst/>
              <a:ahLst/>
              <a:cxnLst/>
              <a:rect l="l" t="t" r="r" b="b"/>
              <a:pathLst>
                <a:path w="4549" h="5055" extrusionOk="0">
                  <a:moveTo>
                    <a:pt x="0" y="1"/>
                  </a:moveTo>
                  <a:lnTo>
                    <a:pt x="0" y="5054"/>
                  </a:lnTo>
                  <a:lnTo>
                    <a:pt x="4549" y="5054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048;p64">
              <a:extLst>
                <a:ext uri="{FF2B5EF4-FFF2-40B4-BE49-F238E27FC236}">
                  <a16:creationId xmlns:a16="http://schemas.microsoft.com/office/drawing/2014/main" id="{96A88FBC-C607-4D01-845C-0714C45C0A9A}"/>
                </a:ext>
              </a:extLst>
            </p:cNvPr>
            <p:cNvSpPr/>
            <p:nvPr/>
          </p:nvSpPr>
          <p:spPr>
            <a:xfrm>
              <a:off x="4888750" y="3872400"/>
              <a:ext cx="125675" cy="138275"/>
            </a:xfrm>
            <a:custGeom>
              <a:avLst/>
              <a:gdLst/>
              <a:ahLst/>
              <a:cxnLst/>
              <a:rect l="l" t="t" r="r" b="b"/>
              <a:pathLst>
                <a:path w="5027" h="5531" extrusionOk="0">
                  <a:moveTo>
                    <a:pt x="4549" y="477"/>
                  </a:moveTo>
                  <a:lnTo>
                    <a:pt x="4549" y="5054"/>
                  </a:lnTo>
                  <a:lnTo>
                    <a:pt x="478" y="5054"/>
                  </a:lnTo>
                  <a:lnTo>
                    <a:pt x="478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56"/>
                  </a:cubicBezTo>
                  <a:cubicBezTo>
                    <a:pt x="29" y="112"/>
                    <a:pt x="1" y="169"/>
                    <a:pt x="1" y="225"/>
                  </a:cubicBezTo>
                  <a:lnTo>
                    <a:pt x="1" y="5278"/>
                  </a:lnTo>
                  <a:cubicBezTo>
                    <a:pt x="1" y="5362"/>
                    <a:pt x="29" y="5419"/>
                    <a:pt x="57" y="5447"/>
                  </a:cubicBezTo>
                  <a:cubicBezTo>
                    <a:pt x="113" y="5503"/>
                    <a:pt x="169" y="5531"/>
                    <a:pt x="225" y="5531"/>
                  </a:cubicBezTo>
                  <a:lnTo>
                    <a:pt x="4774" y="5531"/>
                  </a:lnTo>
                  <a:cubicBezTo>
                    <a:pt x="4830" y="5531"/>
                    <a:pt x="4914" y="5503"/>
                    <a:pt x="4942" y="5447"/>
                  </a:cubicBezTo>
                  <a:cubicBezTo>
                    <a:pt x="4998" y="5419"/>
                    <a:pt x="5026" y="5362"/>
                    <a:pt x="5026" y="5278"/>
                  </a:cubicBezTo>
                  <a:lnTo>
                    <a:pt x="5026" y="225"/>
                  </a:lnTo>
                  <a:cubicBezTo>
                    <a:pt x="5026" y="169"/>
                    <a:pt x="4998" y="112"/>
                    <a:pt x="4942" y="56"/>
                  </a:cubicBezTo>
                  <a:cubicBezTo>
                    <a:pt x="4914" y="28"/>
                    <a:pt x="4830" y="0"/>
                    <a:pt x="4774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049;p64">
              <a:extLst>
                <a:ext uri="{FF2B5EF4-FFF2-40B4-BE49-F238E27FC236}">
                  <a16:creationId xmlns:a16="http://schemas.microsoft.com/office/drawing/2014/main" id="{8E5B89B0-1244-4A41-8526-18170BACFFC2}"/>
                </a:ext>
              </a:extLst>
            </p:cNvPr>
            <p:cNvSpPr/>
            <p:nvPr/>
          </p:nvSpPr>
          <p:spPr>
            <a:xfrm>
              <a:off x="4768750" y="3646400"/>
              <a:ext cx="113025" cy="357975"/>
            </a:xfrm>
            <a:custGeom>
              <a:avLst/>
              <a:gdLst/>
              <a:ahLst/>
              <a:cxnLst/>
              <a:rect l="l" t="t" r="r" b="b"/>
              <a:pathLst>
                <a:path w="4521" h="14319" extrusionOk="0">
                  <a:moveTo>
                    <a:pt x="0" y="0"/>
                  </a:moveTo>
                  <a:lnTo>
                    <a:pt x="0" y="14318"/>
                  </a:lnTo>
                  <a:lnTo>
                    <a:pt x="4520" y="14318"/>
                  </a:lnTo>
                  <a:lnTo>
                    <a:pt x="4520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050;p64">
              <a:extLst>
                <a:ext uri="{FF2B5EF4-FFF2-40B4-BE49-F238E27FC236}">
                  <a16:creationId xmlns:a16="http://schemas.microsoft.com/office/drawing/2014/main" id="{CEFF6AE2-6AA5-453C-9BF8-B4097D2098A8}"/>
                </a:ext>
              </a:extLst>
            </p:cNvPr>
            <p:cNvSpPr/>
            <p:nvPr/>
          </p:nvSpPr>
          <p:spPr>
            <a:xfrm>
              <a:off x="4762425" y="3640075"/>
              <a:ext cx="125650" cy="370600"/>
            </a:xfrm>
            <a:custGeom>
              <a:avLst/>
              <a:gdLst/>
              <a:ahLst/>
              <a:cxnLst/>
              <a:rect l="l" t="t" r="r" b="b"/>
              <a:pathLst>
                <a:path w="5026" h="14824" extrusionOk="0">
                  <a:moveTo>
                    <a:pt x="4549" y="478"/>
                  </a:moveTo>
                  <a:lnTo>
                    <a:pt x="4549" y="14347"/>
                  </a:lnTo>
                  <a:lnTo>
                    <a:pt x="478" y="14347"/>
                  </a:lnTo>
                  <a:lnTo>
                    <a:pt x="478" y="478"/>
                  </a:lnTo>
                  <a:close/>
                  <a:moveTo>
                    <a:pt x="0" y="0"/>
                  </a:moveTo>
                  <a:lnTo>
                    <a:pt x="0" y="253"/>
                  </a:lnTo>
                  <a:lnTo>
                    <a:pt x="0" y="14824"/>
                  </a:lnTo>
                  <a:lnTo>
                    <a:pt x="5026" y="14824"/>
                  </a:lnTo>
                  <a:lnTo>
                    <a:pt x="502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051;p64">
              <a:extLst>
                <a:ext uri="{FF2B5EF4-FFF2-40B4-BE49-F238E27FC236}">
                  <a16:creationId xmlns:a16="http://schemas.microsoft.com/office/drawing/2014/main" id="{EC2B8B00-77B2-47CC-9D83-67D8C07DD2C6}"/>
                </a:ext>
              </a:extLst>
            </p:cNvPr>
            <p:cNvSpPr/>
            <p:nvPr/>
          </p:nvSpPr>
          <p:spPr>
            <a:xfrm>
              <a:off x="4673275" y="3320025"/>
              <a:ext cx="283600" cy="242875"/>
            </a:xfrm>
            <a:custGeom>
              <a:avLst/>
              <a:gdLst/>
              <a:ahLst/>
              <a:cxnLst/>
              <a:rect l="l" t="t" r="r" b="b"/>
              <a:pathLst>
                <a:path w="11344" h="9715" extrusionOk="0">
                  <a:moveTo>
                    <a:pt x="9403" y="365"/>
                  </a:moveTo>
                  <a:lnTo>
                    <a:pt x="10976" y="9263"/>
                  </a:lnTo>
                  <a:lnTo>
                    <a:pt x="10976" y="9263"/>
                  </a:lnTo>
                  <a:cubicBezTo>
                    <a:pt x="10495" y="9332"/>
                    <a:pt x="9998" y="9377"/>
                    <a:pt x="9546" y="9377"/>
                  </a:cubicBezTo>
                  <a:cubicBezTo>
                    <a:pt x="5167" y="9377"/>
                    <a:pt x="1292" y="6233"/>
                    <a:pt x="506" y="1769"/>
                  </a:cubicBezTo>
                  <a:cubicBezTo>
                    <a:pt x="406" y="1319"/>
                    <a:pt x="373" y="825"/>
                    <a:pt x="367" y="365"/>
                  </a:cubicBezTo>
                  <a:close/>
                  <a:moveTo>
                    <a:pt x="197" y="0"/>
                  </a:moveTo>
                  <a:cubicBezTo>
                    <a:pt x="141" y="0"/>
                    <a:pt x="85" y="28"/>
                    <a:pt x="57" y="56"/>
                  </a:cubicBezTo>
                  <a:cubicBezTo>
                    <a:pt x="29" y="84"/>
                    <a:pt x="1" y="141"/>
                    <a:pt x="1" y="197"/>
                  </a:cubicBezTo>
                  <a:cubicBezTo>
                    <a:pt x="1" y="730"/>
                    <a:pt x="57" y="1292"/>
                    <a:pt x="141" y="1853"/>
                  </a:cubicBezTo>
                  <a:cubicBezTo>
                    <a:pt x="955" y="6457"/>
                    <a:pt x="4998" y="9714"/>
                    <a:pt x="9546" y="9714"/>
                  </a:cubicBezTo>
                  <a:cubicBezTo>
                    <a:pt x="10080" y="9714"/>
                    <a:pt x="10641" y="9686"/>
                    <a:pt x="11203" y="9574"/>
                  </a:cubicBezTo>
                  <a:cubicBezTo>
                    <a:pt x="11259" y="9574"/>
                    <a:pt x="11287" y="9546"/>
                    <a:pt x="11315" y="9518"/>
                  </a:cubicBezTo>
                  <a:cubicBezTo>
                    <a:pt x="11343" y="9461"/>
                    <a:pt x="11343" y="9433"/>
                    <a:pt x="11343" y="9377"/>
                  </a:cubicBezTo>
                  <a:lnTo>
                    <a:pt x="9715" y="141"/>
                  </a:lnTo>
                  <a:cubicBezTo>
                    <a:pt x="9715" y="56"/>
                    <a:pt x="9631" y="0"/>
                    <a:pt x="9546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052;p64">
              <a:extLst>
                <a:ext uri="{FF2B5EF4-FFF2-40B4-BE49-F238E27FC236}">
                  <a16:creationId xmlns:a16="http://schemas.microsoft.com/office/drawing/2014/main" id="{008540B9-EF3F-46AC-A4FE-F85B3CDB2F55}"/>
                </a:ext>
              </a:extLst>
            </p:cNvPr>
            <p:cNvSpPr/>
            <p:nvPr/>
          </p:nvSpPr>
          <p:spPr>
            <a:xfrm>
              <a:off x="4905600" y="3314400"/>
              <a:ext cx="197250" cy="245675"/>
            </a:xfrm>
            <a:custGeom>
              <a:avLst/>
              <a:gdLst/>
              <a:ahLst/>
              <a:cxnLst/>
              <a:rect l="l" t="t" r="r" b="b"/>
              <a:pathLst>
                <a:path w="7890" h="9827" extrusionOk="0">
                  <a:moveTo>
                    <a:pt x="501" y="816"/>
                  </a:moveTo>
                  <a:lnTo>
                    <a:pt x="7383" y="6206"/>
                  </a:lnTo>
                  <a:lnTo>
                    <a:pt x="7383" y="6206"/>
                  </a:lnTo>
                  <a:cubicBezTo>
                    <a:pt x="5953" y="7957"/>
                    <a:pt x="4238" y="9000"/>
                    <a:pt x="2020" y="9431"/>
                  </a:cubicBezTo>
                  <a:lnTo>
                    <a:pt x="2020" y="9431"/>
                  </a:lnTo>
                  <a:lnTo>
                    <a:pt x="501" y="816"/>
                  </a:lnTo>
                  <a:close/>
                  <a:moveTo>
                    <a:pt x="1" y="1"/>
                  </a:moveTo>
                  <a:lnTo>
                    <a:pt x="85" y="450"/>
                  </a:lnTo>
                  <a:lnTo>
                    <a:pt x="1741" y="9827"/>
                  </a:lnTo>
                  <a:lnTo>
                    <a:pt x="1910" y="9799"/>
                  </a:lnTo>
                  <a:cubicBezTo>
                    <a:pt x="4352" y="9378"/>
                    <a:pt x="6233" y="8227"/>
                    <a:pt x="7777" y="6289"/>
                  </a:cubicBezTo>
                  <a:lnTo>
                    <a:pt x="7890" y="6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053;p64">
              <a:extLst>
                <a:ext uri="{FF2B5EF4-FFF2-40B4-BE49-F238E27FC236}">
                  <a16:creationId xmlns:a16="http://schemas.microsoft.com/office/drawing/2014/main" id="{C7E6EAA4-8ADC-4866-A793-A2853CECAD5C}"/>
                </a:ext>
              </a:extLst>
            </p:cNvPr>
            <p:cNvSpPr/>
            <p:nvPr/>
          </p:nvSpPr>
          <p:spPr>
            <a:xfrm>
              <a:off x="4789800" y="3086300"/>
              <a:ext cx="361475" cy="386750"/>
            </a:xfrm>
            <a:custGeom>
              <a:avLst/>
              <a:gdLst/>
              <a:ahLst/>
              <a:cxnLst/>
              <a:rect l="l" t="t" r="r" b="b"/>
              <a:pathLst>
                <a:path w="14459" h="15470" extrusionOk="0">
                  <a:moveTo>
                    <a:pt x="4885" y="337"/>
                  </a:moveTo>
                  <a:cubicBezTo>
                    <a:pt x="8058" y="337"/>
                    <a:pt x="11146" y="1994"/>
                    <a:pt x="12831" y="4942"/>
                  </a:cubicBezTo>
                  <a:cubicBezTo>
                    <a:pt x="13701" y="6401"/>
                    <a:pt x="14094" y="7974"/>
                    <a:pt x="14094" y="9546"/>
                  </a:cubicBezTo>
                  <a:cubicBezTo>
                    <a:pt x="14094" y="11484"/>
                    <a:pt x="13483" y="13395"/>
                    <a:pt x="12237" y="15048"/>
                  </a:cubicBezTo>
                  <a:lnTo>
                    <a:pt x="12237" y="15048"/>
                  </a:lnTo>
                  <a:lnTo>
                    <a:pt x="5019" y="9422"/>
                  </a:lnTo>
                  <a:lnTo>
                    <a:pt x="442" y="1482"/>
                  </a:lnTo>
                  <a:lnTo>
                    <a:pt x="442" y="1482"/>
                  </a:lnTo>
                  <a:cubicBezTo>
                    <a:pt x="1856" y="702"/>
                    <a:pt x="3371" y="337"/>
                    <a:pt x="4885" y="337"/>
                  </a:cubicBezTo>
                  <a:close/>
                  <a:moveTo>
                    <a:pt x="4885" y="0"/>
                  </a:moveTo>
                  <a:cubicBezTo>
                    <a:pt x="3257" y="0"/>
                    <a:pt x="1629" y="393"/>
                    <a:pt x="113" y="1264"/>
                  </a:cubicBezTo>
                  <a:cubicBezTo>
                    <a:pt x="28" y="1320"/>
                    <a:pt x="0" y="1432"/>
                    <a:pt x="57" y="1516"/>
                  </a:cubicBezTo>
                  <a:lnTo>
                    <a:pt x="4745" y="9630"/>
                  </a:lnTo>
                  <a:lnTo>
                    <a:pt x="4773" y="9658"/>
                  </a:lnTo>
                  <a:lnTo>
                    <a:pt x="12157" y="15441"/>
                  </a:lnTo>
                  <a:cubicBezTo>
                    <a:pt x="12185" y="15470"/>
                    <a:pt x="12241" y="15470"/>
                    <a:pt x="12297" y="15470"/>
                  </a:cubicBezTo>
                  <a:cubicBezTo>
                    <a:pt x="12325" y="15470"/>
                    <a:pt x="12381" y="15441"/>
                    <a:pt x="12409" y="15413"/>
                  </a:cubicBezTo>
                  <a:cubicBezTo>
                    <a:pt x="13757" y="13673"/>
                    <a:pt x="14459" y="11623"/>
                    <a:pt x="14459" y="9546"/>
                  </a:cubicBezTo>
                  <a:cubicBezTo>
                    <a:pt x="14459" y="7917"/>
                    <a:pt x="14010" y="6289"/>
                    <a:pt x="13139" y="4773"/>
                  </a:cubicBezTo>
                  <a:cubicBezTo>
                    <a:pt x="11371" y="1713"/>
                    <a:pt x="8170" y="0"/>
                    <a:pt x="4885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054;p64">
              <a:extLst>
                <a:ext uri="{FF2B5EF4-FFF2-40B4-BE49-F238E27FC236}">
                  <a16:creationId xmlns:a16="http://schemas.microsoft.com/office/drawing/2014/main" id="{54D74590-0788-4B3D-8A01-5FE1C98503A5}"/>
                </a:ext>
              </a:extLst>
            </p:cNvPr>
            <p:cNvSpPr/>
            <p:nvPr/>
          </p:nvSpPr>
          <p:spPr>
            <a:xfrm>
              <a:off x="4797525" y="3210525"/>
              <a:ext cx="228825" cy="228125"/>
            </a:xfrm>
            <a:custGeom>
              <a:avLst/>
              <a:gdLst/>
              <a:ahLst/>
              <a:cxnLst/>
              <a:rect l="l" t="t" r="r" b="b"/>
              <a:pathLst>
                <a:path w="9153" h="9125" extrusionOk="0">
                  <a:moveTo>
                    <a:pt x="4576" y="1"/>
                  </a:moveTo>
                  <a:cubicBezTo>
                    <a:pt x="2050" y="1"/>
                    <a:pt x="0" y="2050"/>
                    <a:pt x="0" y="4577"/>
                  </a:cubicBezTo>
                  <a:cubicBezTo>
                    <a:pt x="0" y="7075"/>
                    <a:pt x="2050" y="9125"/>
                    <a:pt x="4576" y="9125"/>
                  </a:cubicBezTo>
                  <a:cubicBezTo>
                    <a:pt x="7103" y="9125"/>
                    <a:pt x="9153" y="7075"/>
                    <a:pt x="9153" y="4577"/>
                  </a:cubicBezTo>
                  <a:cubicBezTo>
                    <a:pt x="9153" y="2050"/>
                    <a:pt x="7103" y="1"/>
                    <a:pt x="4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055;p64">
              <a:extLst>
                <a:ext uri="{FF2B5EF4-FFF2-40B4-BE49-F238E27FC236}">
                  <a16:creationId xmlns:a16="http://schemas.microsoft.com/office/drawing/2014/main" id="{E51BC077-E92E-465F-AA37-CD6C9185B064}"/>
                </a:ext>
              </a:extLst>
            </p:cNvPr>
            <p:cNvSpPr/>
            <p:nvPr/>
          </p:nvSpPr>
          <p:spPr>
            <a:xfrm>
              <a:off x="4793300" y="3206325"/>
              <a:ext cx="237250" cy="236550"/>
            </a:xfrm>
            <a:custGeom>
              <a:avLst/>
              <a:gdLst/>
              <a:ahLst/>
              <a:cxnLst/>
              <a:rect l="l" t="t" r="r" b="b"/>
              <a:pathLst>
                <a:path w="9490" h="9462" extrusionOk="0">
                  <a:moveTo>
                    <a:pt x="4745" y="337"/>
                  </a:moveTo>
                  <a:cubicBezTo>
                    <a:pt x="5953" y="337"/>
                    <a:pt x="7047" y="842"/>
                    <a:pt x="7862" y="1628"/>
                  </a:cubicBezTo>
                  <a:cubicBezTo>
                    <a:pt x="8648" y="2415"/>
                    <a:pt x="9125" y="3510"/>
                    <a:pt x="9125" y="4745"/>
                  </a:cubicBezTo>
                  <a:cubicBezTo>
                    <a:pt x="9125" y="5952"/>
                    <a:pt x="8648" y="7047"/>
                    <a:pt x="7862" y="7833"/>
                  </a:cubicBezTo>
                  <a:cubicBezTo>
                    <a:pt x="7047" y="8619"/>
                    <a:pt x="5953" y="9124"/>
                    <a:pt x="4745" y="9124"/>
                  </a:cubicBezTo>
                  <a:cubicBezTo>
                    <a:pt x="3538" y="9124"/>
                    <a:pt x="2443" y="8619"/>
                    <a:pt x="1629" y="7833"/>
                  </a:cubicBezTo>
                  <a:cubicBezTo>
                    <a:pt x="843" y="7047"/>
                    <a:pt x="366" y="5952"/>
                    <a:pt x="366" y="4745"/>
                  </a:cubicBezTo>
                  <a:cubicBezTo>
                    <a:pt x="366" y="3510"/>
                    <a:pt x="843" y="2415"/>
                    <a:pt x="1629" y="1628"/>
                  </a:cubicBezTo>
                  <a:cubicBezTo>
                    <a:pt x="2443" y="842"/>
                    <a:pt x="3538" y="337"/>
                    <a:pt x="4745" y="337"/>
                  </a:cubicBezTo>
                  <a:close/>
                  <a:moveTo>
                    <a:pt x="4745" y="0"/>
                  </a:moveTo>
                  <a:cubicBezTo>
                    <a:pt x="2134" y="0"/>
                    <a:pt x="1" y="2106"/>
                    <a:pt x="1" y="4745"/>
                  </a:cubicBezTo>
                  <a:cubicBezTo>
                    <a:pt x="1" y="7356"/>
                    <a:pt x="2134" y="9461"/>
                    <a:pt x="4745" y="9461"/>
                  </a:cubicBezTo>
                  <a:cubicBezTo>
                    <a:pt x="7356" y="9461"/>
                    <a:pt x="9490" y="7356"/>
                    <a:pt x="9490" y="4745"/>
                  </a:cubicBezTo>
                  <a:cubicBezTo>
                    <a:pt x="9490" y="2106"/>
                    <a:pt x="7356" y="0"/>
                    <a:pt x="4745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056;p64">
              <a:extLst>
                <a:ext uri="{FF2B5EF4-FFF2-40B4-BE49-F238E27FC236}">
                  <a16:creationId xmlns:a16="http://schemas.microsoft.com/office/drawing/2014/main" id="{81138407-0AD6-452F-8710-A5CC767CDC3A}"/>
                </a:ext>
              </a:extLst>
            </p:cNvPr>
            <p:cNvSpPr/>
            <p:nvPr/>
          </p:nvSpPr>
          <p:spPr>
            <a:xfrm>
              <a:off x="5243200" y="4242275"/>
              <a:ext cx="278675" cy="11950"/>
            </a:xfrm>
            <a:custGeom>
              <a:avLst/>
              <a:gdLst/>
              <a:ahLst/>
              <a:cxnLst/>
              <a:rect l="l" t="t" r="r" b="b"/>
              <a:pathLst>
                <a:path w="11147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46" y="478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057;p64">
              <a:extLst>
                <a:ext uri="{FF2B5EF4-FFF2-40B4-BE49-F238E27FC236}">
                  <a16:creationId xmlns:a16="http://schemas.microsoft.com/office/drawing/2014/main" id="{093A443A-96D0-4E0B-8EC7-B40008AD76D2}"/>
                </a:ext>
              </a:extLst>
            </p:cNvPr>
            <p:cNvSpPr/>
            <p:nvPr/>
          </p:nvSpPr>
          <p:spPr>
            <a:xfrm>
              <a:off x="5243200" y="4290000"/>
              <a:ext cx="278675" cy="11250"/>
            </a:xfrm>
            <a:custGeom>
              <a:avLst/>
              <a:gdLst/>
              <a:ahLst/>
              <a:cxnLst/>
              <a:rect l="l" t="t" r="r" b="b"/>
              <a:pathLst>
                <a:path w="11147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46" y="450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058;p64">
              <a:extLst>
                <a:ext uri="{FF2B5EF4-FFF2-40B4-BE49-F238E27FC236}">
                  <a16:creationId xmlns:a16="http://schemas.microsoft.com/office/drawing/2014/main" id="{9A21B149-1DE0-4FF0-B04D-B902E2C0BB1C}"/>
                </a:ext>
              </a:extLst>
            </p:cNvPr>
            <p:cNvSpPr/>
            <p:nvPr/>
          </p:nvSpPr>
          <p:spPr>
            <a:xfrm>
              <a:off x="5243200" y="4337025"/>
              <a:ext cx="278675" cy="11950"/>
            </a:xfrm>
            <a:custGeom>
              <a:avLst/>
              <a:gdLst/>
              <a:ahLst/>
              <a:cxnLst/>
              <a:rect l="l" t="t" r="r" b="b"/>
              <a:pathLst>
                <a:path w="11147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46" y="478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059;p64">
              <a:extLst>
                <a:ext uri="{FF2B5EF4-FFF2-40B4-BE49-F238E27FC236}">
                  <a16:creationId xmlns:a16="http://schemas.microsoft.com/office/drawing/2014/main" id="{F998F98F-FB67-4C0C-8052-304777C0BD1E}"/>
                </a:ext>
              </a:extLst>
            </p:cNvPr>
            <p:cNvSpPr/>
            <p:nvPr/>
          </p:nvSpPr>
          <p:spPr>
            <a:xfrm>
              <a:off x="5243200" y="4384750"/>
              <a:ext cx="278675" cy="11250"/>
            </a:xfrm>
            <a:custGeom>
              <a:avLst/>
              <a:gdLst/>
              <a:ahLst/>
              <a:cxnLst/>
              <a:rect l="l" t="t" r="r" b="b"/>
              <a:pathLst>
                <a:path w="11147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46" y="450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060;p64">
              <a:extLst>
                <a:ext uri="{FF2B5EF4-FFF2-40B4-BE49-F238E27FC236}">
                  <a16:creationId xmlns:a16="http://schemas.microsoft.com/office/drawing/2014/main" id="{156F91F0-7A8B-48B4-B9C0-0CE954BD5919}"/>
                </a:ext>
              </a:extLst>
            </p:cNvPr>
            <p:cNvSpPr/>
            <p:nvPr/>
          </p:nvSpPr>
          <p:spPr>
            <a:xfrm>
              <a:off x="5568175" y="3960825"/>
              <a:ext cx="277950" cy="389575"/>
            </a:xfrm>
            <a:custGeom>
              <a:avLst/>
              <a:gdLst/>
              <a:ahLst/>
              <a:cxnLst/>
              <a:rect l="l" t="t" r="r" b="b"/>
              <a:pathLst>
                <a:path w="11118" h="15583" extrusionOk="0">
                  <a:moveTo>
                    <a:pt x="10669" y="1"/>
                  </a:moveTo>
                  <a:lnTo>
                    <a:pt x="10669" y="15105"/>
                  </a:lnTo>
                  <a:lnTo>
                    <a:pt x="0" y="15105"/>
                  </a:lnTo>
                  <a:lnTo>
                    <a:pt x="0" y="15582"/>
                  </a:lnTo>
                  <a:lnTo>
                    <a:pt x="11118" y="15582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061;p64">
              <a:extLst>
                <a:ext uri="{FF2B5EF4-FFF2-40B4-BE49-F238E27FC236}">
                  <a16:creationId xmlns:a16="http://schemas.microsoft.com/office/drawing/2014/main" id="{0723B093-9DB3-4BC0-9A96-EAF4DFFCCB52}"/>
                </a:ext>
              </a:extLst>
            </p:cNvPr>
            <p:cNvSpPr/>
            <p:nvPr/>
          </p:nvSpPr>
          <p:spPr>
            <a:xfrm>
              <a:off x="1997775" y="759600"/>
              <a:ext cx="2480425" cy="1965250"/>
            </a:xfrm>
            <a:custGeom>
              <a:avLst/>
              <a:gdLst/>
              <a:ahLst/>
              <a:cxnLst/>
              <a:rect l="l" t="t" r="r" b="b"/>
              <a:pathLst>
                <a:path w="99217" h="78610" extrusionOk="0">
                  <a:moveTo>
                    <a:pt x="0" y="1"/>
                  </a:moveTo>
                  <a:lnTo>
                    <a:pt x="0" y="78610"/>
                  </a:lnTo>
                  <a:lnTo>
                    <a:pt x="99216" y="78610"/>
                  </a:lnTo>
                  <a:lnTo>
                    <a:pt x="99216" y="4380"/>
                  </a:lnTo>
                  <a:lnTo>
                    <a:pt x="26839" y="4380"/>
                  </a:lnTo>
                  <a:lnTo>
                    <a:pt x="24088" y="1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62;p64">
              <a:extLst>
                <a:ext uri="{FF2B5EF4-FFF2-40B4-BE49-F238E27FC236}">
                  <a16:creationId xmlns:a16="http://schemas.microsoft.com/office/drawing/2014/main" id="{B19EACAB-8FB3-4F81-AF03-1F630A15A063}"/>
                </a:ext>
              </a:extLst>
            </p:cNvPr>
            <p:cNvSpPr/>
            <p:nvPr/>
          </p:nvSpPr>
          <p:spPr>
            <a:xfrm>
              <a:off x="2016000" y="918925"/>
              <a:ext cx="2445350" cy="1766625"/>
            </a:xfrm>
            <a:custGeom>
              <a:avLst/>
              <a:gdLst/>
              <a:ahLst/>
              <a:cxnLst/>
              <a:rect l="l" t="t" r="r" b="b"/>
              <a:pathLst>
                <a:path w="97814" h="70665" extrusionOk="0">
                  <a:moveTo>
                    <a:pt x="1" y="1"/>
                  </a:moveTo>
                  <a:lnTo>
                    <a:pt x="1" y="70665"/>
                  </a:lnTo>
                  <a:lnTo>
                    <a:pt x="97813" y="70665"/>
                  </a:lnTo>
                  <a:lnTo>
                    <a:pt x="97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063;p64">
              <a:extLst>
                <a:ext uri="{FF2B5EF4-FFF2-40B4-BE49-F238E27FC236}">
                  <a16:creationId xmlns:a16="http://schemas.microsoft.com/office/drawing/2014/main" id="{66A0901A-42B8-41F2-BF8B-84601858AFD5}"/>
                </a:ext>
              </a:extLst>
            </p:cNvPr>
            <p:cNvSpPr/>
            <p:nvPr/>
          </p:nvSpPr>
          <p:spPr>
            <a:xfrm>
              <a:off x="4417100" y="924550"/>
              <a:ext cx="38625" cy="1064750"/>
            </a:xfrm>
            <a:custGeom>
              <a:avLst/>
              <a:gdLst/>
              <a:ahLst/>
              <a:cxnLst/>
              <a:rect l="l" t="t" r="r" b="b"/>
              <a:pathLst>
                <a:path w="1545" h="42590" extrusionOk="0">
                  <a:moveTo>
                    <a:pt x="1" y="0"/>
                  </a:moveTo>
                  <a:lnTo>
                    <a:pt x="1" y="42590"/>
                  </a:lnTo>
                  <a:lnTo>
                    <a:pt x="1545" y="42590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064;p64">
              <a:extLst>
                <a:ext uri="{FF2B5EF4-FFF2-40B4-BE49-F238E27FC236}">
                  <a16:creationId xmlns:a16="http://schemas.microsoft.com/office/drawing/2014/main" id="{739C8086-59CF-4CB6-9F64-FE6367629D7D}"/>
                </a:ext>
              </a:extLst>
            </p:cNvPr>
            <p:cNvSpPr/>
            <p:nvPr/>
          </p:nvSpPr>
          <p:spPr>
            <a:xfrm>
              <a:off x="4417100" y="1989275"/>
              <a:ext cx="38625" cy="689975"/>
            </a:xfrm>
            <a:custGeom>
              <a:avLst/>
              <a:gdLst/>
              <a:ahLst/>
              <a:cxnLst/>
              <a:rect l="l" t="t" r="r" b="b"/>
              <a:pathLst>
                <a:path w="1545" h="27599" extrusionOk="0">
                  <a:moveTo>
                    <a:pt x="1" y="1"/>
                  </a:moveTo>
                  <a:lnTo>
                    <a:pt x="1" y="27598"/>
                  </a:lnTo>
                  <a:lnTo>
                    <a:pt x="1545" y="27598"/>
                  </a:lnTo>
                  <a:lnTo>
                    <a:pt x="1545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065;p64">
              <a:extLst>
                <a:ext uri="{FF2B5EF4-FFF2-40B4-BE49-F238E27FC236}">
                  <a16:creationId xmlns:a16="http://schemas.microsoft.com/office/drawing/2014/main" id="{3093B55D-8133-4758-8325-418C09DE5E38}"/>
                </a:ext>
              </a:extLst>
            </p:cNvPr>
            <p:cNvSpPr/>
            <p:nvPr/>
          </p:nvSpPr>
          <p:spPr>
            <a:xfrm>
              <a:off x="2006175" y="895050"/>
              <a:ext cx="2458675" cy="96200"/>
            </a:xfrm>
            <a:custGeom>
              <a:avLst/>
              <a:gdLst/>
              <a:ahLst/>
              <a:cxnLst/>
              <a:rect l="l" t="t" r="r" b="b"/>
              <a:pathLst>
                <a:path w="98347" h="3848" extrusionOk="0">
                  <a:moveTo>
                    <a:pt x="1" y="1"/>
                  </a:moveTo>
                  <a:lnTo>
                    <a:pt x="1" y="3847"/>
                  </a:lnTo>
                  <a:lnTo>
                    <a:pt x="98347" y="3847"/>
                  </a:lnTo>
                  <a:lnTo>
                    <a:pt x="98347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066;p64">
              <a:extLst>
                <a:ext uri="{FF2B5EF4-FFF2-40B4-BE49-F238E27FC236}">
                  <a16:creationId xmlns:a16="http://schemas.microsoft.com/office/drawing/2014/main" id="{3345933F-1AF2-42F9-B7C3-ED9001666813}"/>
                </a:ext>
              </a:extLst>
            </p:cNvPr>
            <p:cNvSpPr/>
            <p:nvPr/>
          </p:nvSpPr>
          <p:spPr>
            <a:xfrm>
              <a:off x="2000575" y="889450"/>
              <a:ext cx="2469900" cy="107400"/>
            </a:xfrm>
            <a:custGeom>
              <a:avLst/>
              <a:gdLst/>
              <a:ahLst/>
              <a:cxnLst/>
              <a:rect l="l" t="t" r="r" b="b"/>
              <a:pathLst>
                <a:path w="98796" h="4296" extrusionOk="0">
                  <a:moveTo>
                    <a:pt x="98346" y="450"/>
                  </a:moveTo>
                  <a:lnTo>
                    <a:pt x="98346" y="3847"/>
                  </a:lnTo>
                  <a:lnTo>
                    <a:pt x="478" y="3847"/>
                  </a:lnTo>
                  <a:lnTo>
                    <a:pt x="478" y="450"/>
                  </a:lnTo>
                  <a:close/>
                  <a:moveTo>
                    <a:pt x="0" y="0"/>
                  </a:moveTo>
                  <a:lnTo>
                    <a:pt x="0" y="4296"/>
                  </a:lnTo>
                  <a:lnTo>
                    <a:pt x="98795" y="4296"/>
                  </a:lnTo>
                  <a:lnTo>
                    <a:pt x="98795" y="4071"/>
                  </a:lnTo>
                  <a:lnTo>
                    <a:pt x="98795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067;p64">
              <a:extLst>
                <a:ext uri="{FF2B5EF4-FFF2-40B4-BE49-F238E27FC236}">
                  <a16:creationId xmlns:a16="http://schemas.microsoft.com/office/drawing/2014/main" id="{B62C35D2-84AE-4B3D-A837-DB65751A36C1}"/>
                </a:ext>
              </a:extLst>
            </p:cNvPr>
            <p:cNvSpPr/>
            <p:nvPr/>
          </p:nvSpPr>
          <p:spPr>
            <a:xfrm>
              <a:off x="2010400" y="913300"/>
              <a:ext cx="2457275" cy="1777875"/>
            </a:xfrm>
            <a:custGeom>
              <a:avLst/>
              <a:gdLst/>
              <a:ahLst/>
              <a:cxnLst/>
              <a:rect l="l" t="t" r="r" b="b"/>
              <a:pathLst>
                <a:path w="98291" h="71115" extrusionOk="0">
                  <a:moveTo>
                    <a:pt x="97813" y="450"/>
                  </a:moveTo>
                  <a:lnTo>
                    <a:pt x="97813" y="70637"/>
                  </a:lnTo>
                  <a:lnTo>
                    <a:pt x="450" y="70637"/>
                  </a:lnTo>
                  <a:lnTo>
                    <a:pt x="450" y="450"/>
                  </a:lnTo>
                  <a:close/>
                  <a:moveTo>
                    <a:pt x="225" y="1"/>
                  </a:moveTo>
                  <a:cubicBezTo>
                    <a:pt x="169" y="1"/>
                    <a:pt x="113" y="29"/>
                    <a:pt x="57" y="57"/>
                  </a:cubicBezTo>
                  <a:cubicBezTo>
                    <a:pt x="28" y="113"/>
                    <a:pt x="0" y="169"/>
                    <a:pt x="0" y="226"/>
                  </a:cubicBezTo>
                  <a:lnTo>
                    <a:pt x="0" y="70890"/>
                  </a:lnTo>
                  <a:cubicBezTo>
                    <a:pt x="0" y="70946"/>
                    <a:pt x="28" y="71002"/>
                    <a:pt x="57" y="71030"/>
                  </a:cubicBezTo>
                  <a:cubicBezTo>
                    <a:pt x="113" y="71086"/>
                    <a:pt x="169" y="71114"/>
                    <a:pt x="225" y="71114"/>
                  </a:cubicBezTo>
                  <a:lnTo>
                    <a:pt x="98037" y="71114"/>
                  </a:lnTo>
                  <a:cubicBezTo>
                    <a:pt x="98122" y="71114"/>
                    <a:pt x="98178" y="71086"/>
                    <a:pt x="98206" y="71030"/>
                  </a:cubicBezTo>
                  <a:cubicBezTo>
                    <a:pt x="98262" y="71002"/>
                    <a:pt x="98290" y="70946"/>
                    <a:pt x="98290" y="70890"/>
                  </a:cubicBezTo>
                  <a:lnTo>
                    <a:pt x="98290" y="226"/>
                  </a:lnTo>
                  <a:cubicBezTo>
                    <a:pt x="98290" y="169"/>
                    <a:pt x="98262" y="113"/>
                    <a:pt x="98206" y="57"/>
                  </a:cubicBezTo>
                  <a:cubicBezTo>
                    <a:pt x="98178" y="29"/>
                    <a:pt x="98122" y="1"/>
                    <a:pt x="98037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068;p64">
              <a:extLst>
                <a:ext uri="{FF2B5EF4-FFF2-40B4-BE49-F238E27FC236}">
                  <a16:creationId xmlns:a16="http://schemas.microsoft.com/office/drawing/2014/main" id="{09F0C3D4-E006-41B5-8A23-EC42597BDCFE}"/>
                </a:ext>
              </a:extLst>
            </p:cNvPr>
            <p:cNvSpPr/>
            <p:nvPr/>
          </p:nvSpPr>
          <p:spPr>
            <a:xfrm>
              <a:off x="3103900" y="1053675"/>
              <a:ext cx="201475" cy="30225"/>
            </a:xfrm>
            <a:custGeom>
              <a:avLst/>
              <a:gdLst/>
              <a:ahLst/>
              <a:cxnLst/>
              <a:rect l="l" t="t" r="r" b="b"/>
              <a:pathLst>
                <a:path w="8059" h="1209" extrusionOk="0">
                  <a:moveTo>
                    <a:pt x="618" y="1"/>
                  </a:moveTo>
                  <a:cubicBezTo>
                    <a:pt x="282" y="1"/>
                    <a:pt x="1" y="254"/>
                    <a:pt x="1" y="590"/>
                  </a:cubicBezTo>
                  <a:cubicBezTo>
                    <a:pt x="1" y="927"/>
                    <a:pt x="282" y="1208"/>
                    <a:pt x="618" y="1208"/>
                  </a:cubicBezTo>
                  <a:lnTo>
                    <a:pt x="7441" y="1208"/>
                  </a:lnTo>
                  <a:cubicBezTo>
                    <a:pt x="7778" y="1208"/>
                    <a:pt x="8058" y="927"/>
                    <a:pt x="8058" y="590"/>
                  </a:cubicBezTo>
                  <a:cubicBezTo>
                    <a:pt x="8058" y="254"/>
                    <a:pt x="7778" y="1"/>
                    <a:pt x="7441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069;p64">
              <a:extLst>
                <a:ext uri="{FF2B5EF4-FFF2-40B4-BE49-F238E27FC236}">
                  <a16:creationId xmlns:a16="http://schemas.microsoft.com/office/drawing/2014/main" id="{F5F9DB38-6292-4D9A-AB08-9D602FCB9BED}"/>
                </a:ext>
              </a:extLst>
            </p:cNvPr>
            <p:cNvSpPr/>
            <p:nvPr/>
          </p:nvSpPr>
          <p:spPr>
            <a:xfrm>
              <a:off x="3446425" y="1053675"/>
              <a:ext cx="200750" cy="30225"/>
            </a:xfrm>
            <a:custGeom>
              <a:avLst/>
              <a:gdLst/>
              <a:ahLst/>
              <a:cxnLst/>
              <a:rect l="l" t="t" r="r" b="b"/>
              <a:pathLst>
                <a:path w="8030" h="1209" extrusionOk="0">
                  <a:moveTo>
                    <a:pt x="590" y="1"/>
                  </a:moveTo>
                  <a:cubicBezTo>
                    <a:pt x="253" y="1"/>
                    <a:pt x="0" y="254"/>
                    <a:pt x="0" y="590"/>
                  </a:cubicBezTo>
                  <a:cubicBezTo>
                    <a:pt x="0" y="927"/>
                    <a:pt x="253" y="1208"/>
                    <a:pt x="590" y="1208"/>
                  </a:cubicBezTo>
                  <a:lnTo>
                    <a:pt x="7440" y="1208"/>
                  </a:lnTo>
                  <a:cubicBezTo>
                    <a:pt x="7777" y="1208"/>
                    <a:pt x="8030" y="927"/>
                    <a:pt x="8030" y="590"/>
                  </a:cubicBezTo>
                  <a:cubicBezTo>
                    <a:pt x="8030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070;p64">
              <a:extLst>
                <a:ext uri="{FF2B5EF4-FFF2-40B4-BE49-F238E27FC236}">
                  <a16:creationId xmlns:a16="http://schemas.microsoft.com/office/drawing/2014/main" id="{38133935-21A2-474E-AD1E-7DDC95DA39DB}"/>
                </a:ext>
              </a:extLst>
            </p:cNvPr>
            <p:cNvSpPr/>
            <p:nvPr/>
          </p:nvSpPr>
          <p:spPr>
            <a:xfrm>
              <a:off x="3788225" y="1053675"/>
              <a:ext cx="201475" cy="30225"/>
            </a:xfrm>
            <a:custGeom>
              <a:avLst/>
              <a:gdLst/>
              <a:ahLst/>
              <a:cxnLst/>
              <a:rect l="l" t="t" r="r" b="b"/>
              <a:pathLst>
                <a:path w="8059" h="1209" extrusionOk="0">
                  <a:moveTo>
                    <a:pt x="618" y="1"/>
                  </a:moveTo>
                  <a:cubicBezTo>
                    <a:pt x="281" y="1"/>
                    <a:pt x="1" y="254"/>
                    <a:pt x="1" y="590"/>
                  </a:cubicBezTo>
                  <a:cubicBezTo>
                    <a:pt x="1" y="927"/>
                    <a:pt x="281" y="1208"/>
                    <a:pt x="618" y="1208"/>
                  </a:cubicBezTo>
                  <a:lnTo>
                    <a:pt x="7440" y="1208"/>
                  </a:lnTo>
                  <a:cubicBezTo>
                    <a:pt x="7777" y="1208"/>
                    <a:pt x="8058" y="927"/>
                    <a:pt x="8058" y="590"/>
                  </a:cubicBezTo>
                  <a:cubicBezTo>
                    <a:pt x="8058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071;p64">
              <a:extLst>
                <a:ext uri="{FF2B5EF4-FFF2-40B4-BE49-F238E27FC236}">
                  <a16:creationId xmlns:a16="http://schemas.microsoft.com/office/drawing/2014/main" id="{9A850461-693E-4F5E-AA6F-78EB1E29D5F4}"/>
                </a:ext>
              </a:extLst>
            </p:cNvPr>
            <p:cNvSpPr/>
            <p:nvPr/>
          </p:nvSpPr>
          <p:spPr>
            <a:xfrm>
              <a:off x="4130750" y="1053675"/>
              <a:ext cx="201450" cy="30225"/>
            </a:xfrm>
            <a:custGeom>
              <a:avLst/>
              <a:gdLst/>
              <a:ahLst/>
              <a:cxnLst/>
              <a:rect l="l" t="t" r="r" b="b"/>
              <a:pathLst>
                <a:path w="8058" h="1209" extrusionOk="0">
                  <a:moveTo>
                    <a:pt x="590" y="1"/>
                  </a:moveTo>
                  <a:cubicBezTo>
                    <a:pt x="253" y="1"/>
                    <a:pt x="0" y="254"/>
                    <a:pt x="0" y="590"/>
                  </a:cubicBezTo>
                  <a:cubicBezTo>
                    <a:pt x="0" y="927"/>
                    <a:pt x="253" y="1208"/>
                    <a:pt x="590" y="1208"/>
                  </a:cubicBezTo>
                  <a:lnTo>
                    <a:pt x="7440" y="1208"/>
                  </a:lnTo>
                  <a:cubicBezTo>
                    <a:pt x="7777" y="1208"/>
                    <a:pt x="8058" y="927"/>
                    <a:pt x="8058" y="590"/>
                  </a:cubicBezTo>
                  <a:cubicBezTo>
                    <a:pt x="8058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072;p64">
              <a:extLst>
                <a:ext uri="{FF2B5EF4-FFF2-40B4-BE49-F238E27FC236}">
                  <a16:creationId xmlns:a16="http://schemas.microsoft.com/office/drawing/2014/main" id="{612AB2C3-9FE6-40FD-9014-C067D700903A}"/>
                </a:ext>
              </a:extLst>
            </p:cNvPr>
            <p:cNvSpPr/>
            <p:nvPr/>
          </p:nvSpPr>
          <p:spPr>
            <a:xfrm>
              <a:off x="2149375" y="1931025"/>
              <a:ext cx="2203175" cy="5625"/>
            </a:xfrm>
            <a:custGeom>
              <a:avLst/>
              <a:gdLst/>
              <a:ahLst/>
              <a:cxnLst/>
              <a:rect l="l" t="t" r="r" b="b"/>
              <a:pathLst>
                <a:path w="88127" h="225" extrusionOk="0">
                  <a:moveTo>
                    <a:pt x="0" y="0"/>
                  </a:moveTo>
                  <a:lnTo>
                    <a:pt x="0" y="225"/>
                  </a:lnTo>
                  <a:lnTo>
                    <a:pt x="88127" y="225"/>
                  </a:lnTo>
                  <a:lnTo>
                    <a:pt x="88127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073;p64">
              <a:extLst>
                <a:ext uri="{FF2B5EF4-FFF2-40B4-BE49-F238E27FC236}">
                  <a16:creationId xmlns:a16="http://schemas.microsoft.com/office/drawing/2014/main" id="{7F5D6084-D9B1-40AD-A56C-1A957CC059AE}"/>
                </a:ext>
              </a:extLst>
            </p:cNvPr>
            <p:cNvSpPr/>
            <p:nvPr/>
          </p:nvSpPr>
          <p:spPr>
            <a:xfrm>
              <a:off x="21465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074;p64">
              <a:extLst>
                <a:ext uri="{FF2B5EF4-FFF2-40B4-BE49-F238E27FC236}">
                  <a16:creationId xmlns:a16="http://schemas.microsoft.com/office/drawing/2014/main" id="{3CD09E09-04D2-436B-A2D0-745C956AD954}"/>
                </a:ext>
              </a:extLst>
            </p:cNvPr>
            <p:cNvSpPr/>
            <p:nvPr/>
          </p:nvSpPr>
          <p:spPr>
            <a:xfrm>
              <a:off x="24217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075;p64">
              <a:extLst>
                <a:ext uri="{FF2B5EF4-FFF2-40B4-BE49-F238E27FC236}">
                  <a16:creationId xmlns:a16="http://schemas.microsoft.com/office/drawing/2014/main" id="{C6C28F50-6C81-42F6-8494-F9A1C7477A3A}"/>
                </a:ext>
              </a:extLst>
            </p:cNvPr>
            <p:cNvSpPr/>
            <p:nvPr/>
          </p:nvSpPr>
          <p:spPr>
            <a:xfrm>
              <a:off x="26975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076;p64">
              <a:extLst>
                <a:ext uri="{FF2B5EF4-FFF2-40B4-BE49-F238E27FC236}">
                  <a16:creationId xmlns:a16="http://schemas.microsoft.com/office/drawing/2014/main" id="{E314FCD8-751E-400E-8929-69DA62D0ED83}"/>
                </a:ext>
              </a:extLst>
            </p:cNvPr>
            <p:cNvSpPr/>
            <p:nvPr/>
          </p:nvSpPr>
          <p:spPr>
            <a:xfrm>
              <a:off x="29726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077;p64">
              <a:extLst>
                <a:ext uri="{FF2B5EF4-FFF2-40B4-BE49-F238E27FC236}">
                  <a16:creationId xmlns:a16="http://schemas.microsoft.com/office/drawing/2014/main" id="{E74105DF-85F8-4680-BD4A-036061BCAF53}"/>
                </a:ext>
              </a:extLst>
            </p:cNvPr>
            <p:cNvSpPr/>
            <p:nvPr/>
          </p:nvSpPr>
          <p:spPr>
            <a:xfrm>
              <a:off x="32478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078;p64">
              <a:extLst>
                <a:ext uri="{FF2B5EF4-FFF2-40B4-BE49-F238E27FC236}">
                  <a16:creationId xmlns:a16="http://schemas.microsoft.com/office/drawing/2014/main" id="{CEB20E56-AB74-48AB-A08E-2220E1B0E9F5}"/>
                </a:ext>
              </a:extLst>
            </p:cNvPr>
            <p:cNvSpPr/>
            <p:nvPr/>
          </p:nvSpPr>
          <p:spPr>
            <a:xfrm>
              <a:off x="35236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079;p64">
              <a:extLst>
                <a:ext uri="{FF2B5EF4-FFF2-40B4-BE49-F238E27FC236}">
                  <a16:creationId xmlns:a16="http://schemas.microsoft.com/office/drawing/2014/main" id="{315C3BE2-F990-4AD7-9678-8F252342E693}"/>
                </a:ext>
              </a:extLst>
            </p:cNvPr>
            <p:cNvSpPr/>
            <p:nvPr/>
          </p:nvSpPr>
          <p:spPr>
            <a:xfrm>
              <a:off x="37987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080;p64">
              <a:extLst>
                <a:ext uri="{FF2B5EF4-FFF2-40B4-BE49-F238E27FC236}">
                  <a16:creationId xmlns:a16="http://schemas.microsoft.com/office/drawing/2014/main" id="{81416852-30FD-4092-9985-8F82A8688E09}"/>
                </a:ext>
              </a:extLst>
            </p:cNvPr>
            <p:cNvSpPr/>
            <p:nvPr/>
          </p:nvSpPr>
          <p:spPr>
            <a:xfrm>
              <a:off x="40739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081;p64">
              <a:extLst>
                <a:ext uri="{FF2B5EF4-FFF2-40B4-BE49-F238E27FC236}">
                  <a16:creationId xmlns:a16="http://schemas.microsoft.com/office/drawing/2014/main" id="{5B17FF10-BEE3-4D48-BF2C-51EF285ED749}"/>
                </a:ext>
              </a:extLst>
            </p:cNvPr>
            <p:cNvSpPr/>
            <p:nvPr/>
          </p:nvSpPr>
          <p:spPr>
            <a:xfrm>
              <a:off x="43497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082;p64">
              <a:extLst>
                <a:ext uri="{FF2B5EF4-FFF2-40B4-BE49-F238E27FC236}">
                  <a16:creationId xmlns:a16="http://schemas.microsoft.com/office/drawing/2014/main" id="{7550BF89-C94A-47A2-8EBE-0E081255232A}"/>
                </a:ext>
              </a:extLst>
            </p:cNvPr>
            <p:cNvSpPr/>
            <p:nvPr/>
          </p:nvSpPr>
          <p:spPr>
            <a:xfrm>
              <a:off x="2274300" y="1744725"/>
              <a:ext cx="301125" cy="108725"/>
            </a:xfrm>
            <a:custGeom>
              <a:avLst/>
              <a:gdLst/>
              <a:ahLst/>
              <a:cxnLst/>
              <a:rect l="l" t="t" r="r" b="b"/>
              <a:pathLst>
                <a:path w="12045" h="4349" extrusionOk="0">
                  <a:moveTo>
                    <a:pt x="11502" y="0"/>
                  </a:moveTo>
                  <a:cubicBezTo>
                    <a:pt x="11467" y="0"/>
                    <a:pt x="11432" y="4"/>
                    <a:pt x="11399" y="13"/>
                  </a:cubicBezTo>
                  <a:lnTo>
                    <a:pt x="365" y="3438"/>
                  </a:lnTo>
                  <a:cubicBezTo>
                    <a:pt x="141" y="3494"/>
                    <a:pt x="0" y="3775"/>
                    <a:pt x="57" y="4027"/>
                  </a:cubicBezTo>
                  <a:cubicBezTo>
                    <a:pt x="128" y="4218"/>
                    <a:pt x="322" y="4348"/>
                    <a:pt x="534" y="4348"/>
                  </a:cubicBezTo>
                  <a:cubicBezTo>
                    <a:pt x="571" y="4348"/>
                    <a:pt x="608" y="4344"/>
                    <a:pt x="646" y="4336"/>
                  </a:cubicBezTo>
                  <a:lnTo>
                    <a:pt x="11680" y="911"/>
                  </a:lnTo>
                  <a:cubicBezTo>
                    <a:pt x="11904" y="827"/>
                    <a:pt x="12045" y="574"/>
                    <a:pt x="11988" y="321"/>
                  </a:cubicBezTo>
                  <a:cubicBezTo>
                    <a:pt x="11917" y="130"/>
                    <a:pt x="11703" y="0"/>
                    <a:pt x="11502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083;p64">
              <a:extLst>
                <a:ext uri="{FF2B5EF4-FFF2-40B4-BE49-F238E27FC236}">
                  <a16:creationId xmlns:a16="http://schemas.microsoft.com/office/drawing/2014/main" id="{8C96E028-BD36-4857-A578-A5B996998359}"/>
                </a:ext>
              </a:extLst>
            </p:cNvPr>
            <p:cNvSpPr/>
            <p:nvPr/>
          </p:nvSpPr>
          <p:spPr>
            <a:xfrm>
              <a:off x="2549425" y="1557275"/>
              <a:ext cx="301825" cy="210775"/>
            </a:xfrm>
            <a:custGeom>
              <a:avLst/>
              <a:gdLst/>
              <a:ahLst/>
              <a:cxnLst/>
              <a:rect l="l" t="t" r="r" b="b"/>
              <a:pathLst>
                <a:path w="12073" h="8431" extrusionOk="0">
                  <a:moveTo>
                    <a:pt x="11555" y="1"/>
                  </a:moveTo>
                  <a:cubicBezTo>
                    <a:pt x="11459" y="1"/>
                    <a:pt x="11364" y="32"/>
                    <a:pt x="11287" y="99"/>
                  </a:cubicBezTo>
                  <a:lnTo>
                    <a:pt x="253" y="7595"/>
                  </a:lnTo>
                  <a:cubicBezTo>
                    <a:pt x="57" y="7735"/>
                    <a:pt x="1" y="8016"/>
                    <a:pt x="141" y="8240"/>
                  </a:cubicBezTo>
                  <a:cubicBezTo>
                    <a:pt x="229" y="8363"/>
                    <a:pt x="370" y="8431"/>
                    <a:pt x="519" y="8431"/>
                  </a:cubicBezTo>
                  <a:cubicBezTo>
                    <a:pt x="609" y="8431"/>
                    <a:pt x="702" y="8406"/>
                    <a:pt x="787" y="8353"/>
                  </a:cubicBezTo>
                  <a:lnTo>
                    <a:pt x="11792" y="857"/>
                  </a:lnTo>
                  <a:cubicBezTo>
                    <a:pt x="12017" y="716"/>
                    <a:pt x="12073" y="436"/>
                    <a:pt x="11933" y="211"/>
                  </a:cubicBezTo>
                  <a:cubicBezTo>
                    <a:pt x="11848" y="75"/>
                    <a:pt x="11701" y="1"/>
                    <a:pt x="11555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084;p64">
              <a:extLst>
                <a:ext uri="{FF2B5EF4-FFF2-40B4-BE49-F238E27FC236}">
                  <a16:creationId xmlns:a16="http://schemas.microsoft.com/office/drawing/2014/main" id="{182EFDA4-349C-4D11-BB40-C7A6F9E30337}"/>
                </a:ext>
              </a:extLst>
            </p:cNvPr>
            <p:cNvSpPr/>
            <p:nvPr/>
          </p:nvSpPr>
          <p:spPr>
            <a:xfrm>
              <a:off x="2824575" y="1301875"/>
              <a:ext cx="301825" cy="278950"/>
            </a:xfrm>
            <a:custGeom>
              <a:avLst/>
              <a:gdLst/>
              <a:ahLst/>
              <a:cxnLst/>
              <a:rect l="l" t="t" r="r" b="b"/>
              <a:pathLst>
                <a:path w="12073" h="11158" extrusionOk="0">
                  <a:moveTo>
                    <a:pt x="11550" y="1"/>
                  </a:moveTo>
                  <a:cubicBezTo>
                    <a:pt x="11438" y="1"/>
                    <a:pt x="11324" y="43"/>
                    <a:pt x="11230" y="124"/>
                  </a:cubicBezTo>
                  <a:lnTo>
                    <a:pt x="225" y="10343"/>
                  </a:lnTo>
                  <a:cubicBezTo>
                    <a:pt x="28" y="10511"/>
                    <a:pt x="0" y="10820"/>
                    <a:pt x="197" y="11017"/>
                  </a:cubicBezTo>
                  <a:cubicBezTo>
                    <a:pt x="288" y="11108"/>
                    <a:pt x="412" y="11158"/>
                    <a:pt x="538" y="11158"/>
                  </a:cubicBezTo>
                  <a:cubicBezTo>
                    <a:pt x="644" y="11158"/>
                    <a:pt x="752" y="11122"/>
                    <a:pt x="842" y="11045"/>
                  </a:cubicBezTo>
                  <a:lnTo>
                    <a:pt x="11876" y="826"/>
                  </a:lnTo>
                  <a:cubicBezTo>
                    <a:pt x="12044" y="629"/>
                    <a:pt x="12072" y="348"/>
                    <a:pt x="11876" y="152"/>
                  </a:cubicBezTo>
                  <a:cubicBezTo>
                    <a:pt x="11788" y="50"/>
                    <a:pt x="11670" y="1"/>
                    <a:pt x="11550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085;p64">
              <a:extLst>
                <a:ext uri="{FF2B5EF4-FFF2-40B4-BE49-F238E27FC236}">
                  <a16:creationId xmlns:a16="http://schemas.microsoft.com/office/drawing/2014/main" id="{63C31501-0002-4AC5-88D0-631975CA7B35}"/>
                </a:ext>
              </a:extLst>
            </p:cNvPr>
            <p:cNvSpPr/>
            <p:nvPr/>
          </p:nvSpPr>
          <p:spPr>
            <a:xfrm>
              <a:off x="3101100" y="1276175"/>
              <a:ext cx="299725" cy="49225"/>
            </a:xfrm>
            <a:custGeom>
              <a:avLst/>
              <a:gdLst/>
              <a:ahLst/>
              <a:cxnLst/>
              <a:rect l="l" t="t" r="r" b="b"/>
              <a:pathLst>
                <a:path w="11989" h="1969" extrusionOk="0">
                  <a:moveTo>
                    <a:pt x="11455" y="1"/>
                  </a:moveTo>
                  <a:lnTo>
                    <a:pt x="450" y="1039"/>
                  </a:lnTo>
                  <a:cubicBezTo>
                    <a:pt x="197" y="1067"/>
                    <a:pt x="1" y="1292"/>
                    <a:pt x="29" y="1545"/>
                  </a:cubicBezTo>
                  <a:cubicBezTo>
                    <a:pt x="55" y="1781"/>
                    <a:pt x="253" y="1968"/>
                    <a:pt x="486" y="1968"/>
                  </a:cubicBezTo>
                  <a:cubicBezTo>
                    <a:pt x="502" y="1968"/>
                    <a:pt x="518" y="1968"/>
                    <a:pt x="534" y="1966"/>
                  </a:cubicBezTo>
                  <a:lnTo>
                    <a:pt x="11539" y="955"/>
                  </a:lnTo>
                  <a:cubicBezTo>
                    <a:pt x="11792" y="927"/>
                    <a:pt x="11988" y="702"/>
                    <a:pt x="11960" y="422"/>
                  </a:cubicBezTo>
                  <a:cubicBezTo>
                    <a:pt x="11932" y="169"/>
                    <a:pt x="11708" y="1"/>
                    <a:pt x="11455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086;p64">
              <a:extLst>
                <a:ext uri="{FF2B5EF4-FFF2-40B4-BE49-F238E27FC236}">
                  <a16:creationId xmlns:a16="http://schemas.microsoft.com/office/drawing/2014/main" id="{836FCDB6-00EB-41BD-BBC5-38F8B8C133F4}"/>
                </a:ext>
              </a:extLst>
            </p:cNvPr>
            <p:cNvSpPr/>
            <p:nvPr/>
          </p:nvSpPr>
          <p:spPr>
            <a:xfrm>
              <a:off x="3375525" y="1276375"/>
              <a:ext cx="301825" cy="210900"/>
            </a:xfrm>
            <a:custGeom>
              <a:avLst/>
              <a:gdLst/>
              <a:ahLst/>
              <a:cxnLst/>
              <a:rect l="l" t="t" r="r" b="b"/>
              <a:pathLst>
                <a:path w="12073" h="8436" extrusionOk="0">
                  <a:moveTo>
                    <a:pt x="527" y="0"/>
                  </a:moveTo>
                  <a:cubicBezTo>
                    <a:pt x="375" y="0"/>
                    <a:pt x="230" y="75"/>
                    <a:pt x="141" y="217"/>
                  </a:cubicBezTo>
                  <a:cubicBezTo>
                    <a:pt x="1" y="414"/>
                    <a:pt x="57" y="723"/>
                    <a:pt x="253" y="863"/>
                  </a:cubicBezTo>
                  <a:lnTo>
                    <a:pt x="11287" y="8359"/>
                  </a:lnTo>
                  <a:cubicBezTo>
                    <a:pt x="11359" y="8410"/>
                    <a:pt x="11446" y="8435"/>
                    <a:pt x="11534" y="8435"/>
                  </a:cubicBezTo>
                  <a:cubicBezTo>
                    <a:pt x="11687" y="8435"/>
                    <a:pt x="11844" y="8361"/>
                    <a:pt x="11933" y="8218"/>
                  </a:cubicBezTo>
                  <a:cubicBezTo>
                    <a:pt x="12073" y="8022"/>
                    <a:pt x="12017" y="7713"/>
                    <a:pt x="11792" y="7573"/>
                  </a:cubicBezTo>
                  <a:lnTo>
                    <a:pt x="787" y="77"/>
                  </a:lnTo>
                  <a:cubicBezTo>
                    <a:pt x="704" y="25"/>
                    <a:pt x="615" y="0"/>
                    <a:pt x="527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087;p64">
              <a:extLst>
                <a:ext uri="{FF2B5EF4-FFF2-40B4-BE49-F238E27FC236}">
                  <a16:creationId xmlns:a16="http://schemas.microsoft.com/office/drawing/2014/main" id="{92044D0D-F96E-4227-9837-C05398CE000C}"/>
                </a:ext>
              </a:extLst>
            </p:cNvPr>
            <p:cNvSpPr/>
            <p:nvPr/>
          </p:nvSpPr>
          <p:spPr>
            <a:xfrm>
              <a:off x="3650675" y="1463775"/>
              <a:ext cx="301825" cy="202300"/>
            </a:xfrm>
            <a:custGeom>
              <a:avLst/>
              <a:gdLst/>
              <a:ahLst/>
              <a:cxnLst/>
              <a:rect l="l" t="t" r="r" b="b"/>
              <a:pathLst>
                <a:path w="12073" h="8092" extrusionOk="0">
                  <a:moveTo>
                    <a:pt x="526" y="0"/>
                  </a:moveTo>
                  <a:cubicBezTo>
                    <a:pt x="374" y="0"/>
                    <a:pt x="229" y="75"/>
                    <a:pt x="140" y="217"/>
                  </a:cubicBezTo>
                  <a:cubicBezTo>
                    <a:pt x="0" y="442"/>
                    <a:pt x="56" y="722"/>
                    <a:pt x="281" y="863"/>
                  </a:cubicBezTo>
                  <a:lnTo>
                    <a:pt x="11286" y="8022"/>
                  </a:lnTo>
                  <a:cubicBezTo>
                    <a:pt x="11363" y="8070"/>
                    <a:pt x="11446" y="8092"/>
                    <a:pt x="11528" y="8092"/>
                  </a:cubicBezTo>
                  <a:cubicBezTo>
                    <a:pt x="11686" y="8092"/>
                    <a:pt x="11839" y="8011"/>
                    <a:pt x="11932" y="7882"/>
                  </a:cubicBezTo>
                  <a:cubicBezTo>
                    <a:pt x="12072" y="7657"/>
                    <a:pt x="12016" y="7376"/>
                    <a:pt x="11791" y="7236"/>
                  </a:cubicBezTo>
                  <a:lnTo>
                    <a:pt x="786" y="77"/>
                  </a:lnTo>
                  <a:cubicBezTo>
                    <a:pt x="704" y="25"/>
                    <a:pt x="614" y="0"/>
                    <a:pt x="526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088;p64">
              <a:extLst>
                <a:ext uri="{FF2B5EF4-FFF2-40B4-BE49-F238E27FC236}">
                  <a16:creationId xmlns:a16="http://schemas.microsoft.com/office/drawing/2014/main" id="{8F2A87B1-457F-4C6E-AEE6-984C3E9A485A}"/>
                </a:ext>
              </a:extLst>
            </p:cNvPr>
            <p:cNvSpPr/>
            <p:nvPr/>
          </p:nvSpPr>
          <p:spPr>
            <a:xfrm>
              <a:off x="3925800" y="1267900"/>
              <a:ext cx="301825" cy="398225"/>
            </a:xfrm>
            <a:custGeom>
              <a:avLst/>
              <a:gdLst/>
              <a:ahLst/>
              <a:cxnLst/>
              <a:rect l="l" t="t" r="r" b="b"/>
              <a:pathLst>
                <a:path w="12073" h="15929" extrusionOk="0">
                  <a:moveTo>
                    <a:pt x="11572" y="1"/>
                  </a:moveTo>
                  <a:cubicBezTo>
                    <a:pt x="11427" y="1"/>
                    <a:pt x="11279" y="69"/>
                    <a:pt x="11174" y="191"/>
                  </a:cubicBezTo>
                  <a:lnTo>
                    <a:pt x="169" y="15183"/>
                  </a:lnTo>
                  <a:cubicBezTo>
                    <a:pt x="0" y="15380"/>
                    <a:pt x="56" y="15688"/>
                    <a:pt x="253" y="15829"/>
                  </a:cubicBezTo>
                  <a:cubicBezTo>
                    <a:pt x="344" y="15897"/>
                    <a:pt x="445" y="15929"/>
                    <a:pt x="543" y="15929"/>
                  </a:cubicBezTo>
                  <a:cubicBezTo>
                    <a:pt x="687" y="15929"/>
                    <a:pt x="827" y="15861"/>
                    <a:pt x="927" y="15745"/>
                  </a:cubicBezTo>
                  <a:lnTo>
                    <a:pt x="11932" y="753"/>
                  </a:lnTo>
                  <a:cubicBezTo>
                    <a:pt x="12072" y="528"/>
                    <a:pt x="12044" y="247"/>
                    <a:pt x="11820" y="79"/>
                  </a:cubicBezTo>
                  <a:cubicBezTo>
                    <a:pt x="11746" y="26"/>
                    <a:pt x="11659" y="1"/>
                    <a:pt x="11572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089;p64">
              <a:extLst>
                <a:ext uri="{FF2B5EF4-FFF2-40B4-BE49-F238E27FC236}">
                  <a16:creationId xmlns:a16="http://schemas.microsoft.com/office/drawing/2014/main" id="{DE9835B8-B084-4D3D-9020-732CC1A4F73E}"/>
                </a:ext>
              </a:extLst>
            </p:cNvPr>
            <p:cNvSpPr/>
            <p:nvPr/>
          </p:nvSpPr>
          <p:spPr>
            <a:xfrm>
              <a:off x="2251850" y="18068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46" y="0"/>
                    <a:pt x="0" y="618"/>
                    <a:pt x="0" y="1404"/>
                  </a:cubicBezTo>
                  <a:cubicBezTo>
                    <a:pt x="0" y="2162"/>
                    <a:pt x="646" y="2808"/>
                    <a:pt x="1404" y="2808"/>
                  </a:cubicBezTo>
                  <a:cubicBezTo>
                    <a:pt x="2190" y="2808"/>
                    <a:pt x="2808" y="2162"/>
                    <a:pt x="2808" y="1404"/>
                  </a:cubicBezTo>
                  <a:cubicBezTo>
                    <a:pt x="2808" y="618"/>
                    <a:pt x="2190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090;p64">
              <a:extLst>
                <a:ext uri="{FF2B5EF4-FFF2-40B4-BE49-F238E27FC236}">
                  <a16:creationId xmlns:a16="http://schemas.microsoft.com/office/drawing/2014/main" id="{20A414F8-815E-4254-8025-DCA0B12DAE58}"/>
                </a:ext>
              </a:extLst>
            </p:cNvPr>
            <p:cNvSpPr/>
            <p:nvPr/>
          </p:nvSpPr>
          <p:spPr>
            <a:xfrm>
              <a:off x="2246225" y="1800475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29" y="478"/>
                  </a:moveTo>
                  <a:cubicBezTo>
                    <a:pt x="2275" y="478"/>
                    <a:pt x="2808" y="1011"/>
                    <a:pt x="2808" y="1657"/>
                  </a:cubicBezTo>
                  <a:cubicBezTo>
                    <a:pt x="2808" y="2303"/>
                    <a:pt x="2275" y="2808"/>
                    <a:pt x="1629" y="2808"/>
                  </a:cubicBezTo>
                  <a:cubicBezTo>
                    <a:pt x="983" y="2808"/>
                    <a:pt x="478" y="2303"/>
                    <a:pt x="478" y="1657"/>
                  </a:cubicBezTo>
                  <a:cubicBezTo>
                    <a:pt x="478" y="1011"/>
                    <a:pt x="983" y="478"/>
                    <a:pt x="1629" y="478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57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57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091;p64">
              <a:extLst>
                <a:ext uri="{FF2B5EF4-FFF2-40B4-BE49-F238E27FC236}">
                  <a16:creationId xmlns:a16="http://schemas.microsoft.com/office/drawing/2014/main" id="{8B905C86-5907-442F-9586-4CCFF86DF903}"/>
                </a:ext>
              </a:extLst>
            </p:cNvPr>
            <p:cNvSpPr/>
            <p:nvPr/>
          </p:nvSpPr>
          <p:spPr>
            <a:xfrm>
              <a:off x="2527675" y="1721150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1404" y="1"/>
                  </a:moveTo>
                  <a:cubicBezTo>
                    <a:pt x="618" y="1"/>
                    <a:pt x="0" y="647"/>
                    <a:pt x="0" y="1405"/>
                  </a:cubicBezTo>
                  <a:cubicBezTo>
                    <a:pt x="0" y="2191"/>
                    <a:pt x="618" y="2808"/>
                    <a:pt x="1404" y="2808"/>
                  </a:cubicBezTo>
                  <a:cubicBezTo>
                    <a:pt x="2162" y="2808"/>
                    <a:pt x="2808" y="2191"/>
                    <a:pt x="2808" y="1405"/>
                  </a:cubicBezTo>
                  <a:cubicBezTo>
                    <a:pt x="2808" y="647"/>
                    <a:pt x="2162" y="1"/>
                    <a:pt x="1404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092;p64">
              <a:extLst>
                <a:ext uri="{FF2B5EF4-FFF2-40B4-BE49-F238E27FC236}">
                  <a16:creationId xmlns:a16="http://schemas.microsoft.com/office/drawing/2014/main" id="{DEAA367F-8248-4244-8EFE-B252794192DE}"/>
                </a:ext>
              </a:extLst>
            </p:cNvPr>
            <p:cNvSpPr/>
            <p:nvPr/>
          </p:nvSpPr>
          <p:spPr>
            <a:xfrm>
              <a:off x="2521350" y="1715550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57" y="478"/>
                  </a:moveTo>
                  <a:cubicBezTo>
                    <a:pt x="2303" y="478"/>
                    <a:pt x="2808" y="983"/>
                    <a:pt x="2808" y="1629"/>
                  </a:cubicBezTo>
                  <a:cubicBezTo>
                    <a:pt x="2808" y="2274"/>
                    <a:pt x="2303" y="2808"/>
                    <a:pt x="1657" y="2808"/>
                  </a:cubicBezTo>
                  <a:cubicBezTo>
                    <a:pt x="1011" y="2808"/>
                    <a:pt x="478" y="2274"/>
                    <a:pt x="478" y="1629"/>
                  </a:cubicBezTo>
                  <a:cubicBezTo>
                    <a:pt x="478" y="983"/>
                    <a:pt x="1011" y="478"/>
                    <a:pt x="1657" y="478"/>
                  </a:cubicBezTo>
                  <a:close/>
                  <a:moveTo>
                    <a:pt x="1657" y="0"/>
                  </a:moveTo>
                  <a:cubicBezTo>
                    <a:pt x="731" y="0"/>
                    <a:pt x="1" y="730"/>
                    <a:pt x="1" y="1629"/>
                  </a:cubicBezTo>
                  <a:cubicBezTo>
                    <a:pt x="1" y="2555"/>
                    <a:pt x="731" y="3285"/>
                    <a:pt x="1657" y="3285"/>
                  </a:cubicBezTo>
                  <a:cubicBezTo>
                    <a:pt x="2556" y="3285"/>
                    <a:pt x="3286" y="2555"/>
                    <a:pt x="3286" y="1629"/>
                  </a:cubicBezTo>
                  <a:cubicBezTo>
                    <a:pt x="3286" y="730"/>
                    <a:pt x="2556" y="0"/>
                    <a:pt x="1657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093;p64">
              <a:extLst>
                <a:ext uri="{FF2B5EF4-FFF2-40B4-BE49-F238E27FC236}">
                  <a16:creationId xmlns:a16="http://schemas.microsoft.com/office/drawing/2014/main" id="{08AE3395-65BB-4818-9609-5DCD952CE69E}"/>
                </a:ext>
              </a:extLst>
            </p:cNvPr>
            <p:cNvSpPr/>
            <p:nvPr/>
          </p:nvSpPr>
          <p:spPr>
            <a:xfrm>
              <a:off x="2802800" y="153377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1404" y="0"/>
                  </a:moveTo>
                  <a:cubicBezTo>
                    <a:pt x="618" y="0"/>
                    <a:pt x="1" y="646"/>
                    <a:pt x="1" y="1404"/>
                  </a:cubicBezTo>
                  <a:cubicBezTo>
                    <a:pt x="1" y="2190"/>
                    <a:pt x="618" y="2807"/>
                    <a:pt x="1404" y="2807"/>
                  </a:cubicBezTo>
                  <a:cubicBezTo>
                    <a:pt x="2191" y="2807"/>
                    <a:pt x="2808" y="2190"/>
                    <a:pt x="2808" y="1404"/>
                  </a:cubicBezTo>
                  <a:cubicBezTo>
                    <a:pt x="2808" y="646"/>
                    <a:pt x="2191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094;p64">
              <a:extLst>
                <a:ext uri="{FF2B5EF4-FFF2-40B4-BE49-F238E27FC236}">
                  <a16:creationId xmlns:a16="http://schemas.microsoft.com/office/drawing/2014/main" id="{3CECF6E7-7F0A-4805-83B7-B025179207FD}"/>
                </a:ext>
              </a:extLst>
            </p:cNvPr>
            <p:cNvSpPr/>
            <p:nvPr/>
          </p:nvSpPr>
          <p:spPr>
            <a:xfrm>
              <a:off x="2797200" y="1528150"/>
              <a:ext cx="81425" cy="82150"/>
            </a:xfrm>
            <a:custGeom>
              <a:avLst/>
              <a:gdLst/>
              <a:ahLst/>
              <a:cxnLst/>
              <a:rect l="l" t="t" r="r" b="b"/>
              <a:pathLst>
                <a:path w="3257" h="3286" extrusionOk="0">
                  <a:moveTo>
                    <a:pt x="1628" y="478"/>
                  </a:moveTo>
                  <a:cubicBezTo>
                    <a:pt x="2274" y="478"/>
                    <a:pt x="2808" y="983"/>
                    <a:pt x="2808" y="1629"/>
                  </a:cubicBezTo>
                  <a:cubicBezTo>
                    <a:pt x="2808" y="2274"/>
                    <a:pt x="2274" y="2808"/>
                    <a:pt x="1628" y="2808"/>
                  </a:cubicBezTo>
                  <a:cubicBezTo>
                    <a:pt x="983" y="2808"/>
                    <a:pt x="449" y="2274"/>
                    <a:pt x="449" y="1629"/>
                  </a:cubicBezTo>
                  <a:cubicBezTo>
                    <a:pt x="449" y="983"/>
                    <a:pt x="983" y="478"/>
                    <a:pt x="1628" y="478"/>
                  </a:cubicBezTo>
                  <a:close/>
                  <a:moveTo>
                    <a:pt x="1628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55"/>
                    <a:pt x="730" y="3285"/>
                    <a:pt x="1628" y="3285"/>
                  </a:cubicBezTo>
                  <a:cubicBezTo>
                    <a:pt x="2527" y="3285"/>
                    <a:pt x="3257" y="2555"/>
                    <a:pt x="3257" y="1629"/>
                  </a:cubicBezTo>
                  <a:cubicBezTo>
                    <a:pt x="3257" y="730"/>
                    <a:pt x="2527" y="0"/>
                    <a:pt x="1628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095;p64">
              <a:extLst>
                <a:ext uri="{FF2B5EF4-FFF2-40B4-BE49-F238E27FC236}">
                  <a16:creationId xmlns:a16="http://schemas.microsoft.com/office/drawing/2014/main" id="{BC37E219-B5C3-4741-AC75-E037CE175564}"/>
                </a:ext>
              </a:extLst>
            </p:cNvPr>
            <p:cNvSpPr/>
            <p:nvPr/>
          </p:nvSpPr>
          <p:spPr>
            <a:xfrm>
              <a:off x="3077950" y="127827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1404" y="1"/>
                  </a:moveTo>
                  <a:cubicBezTo>
                    <a:pt x="646" y="1"/>
                    <a:pt x="0" y="647"/>
                    <a:pt x="0" y="1405"/>
                  </a:cubicBezTo>
                  <a:cubicBezTo>
                    <a:pt x="0" y="2191"/>
                    <a:pt x="646" y="2808"/>
                    <a:pt x="1404" y="2808"/>
                  </a:cubicBezTo>
                  <a:cubicBezTo>
                    <a:pt x="2190" y="2808"/>
                    <a:pt x="2808" y="2191"/>
                    <a:pt x="2808" y="1405"/>
                  </a:cubicBezTo>
                  <a:cubicBezTo>
                    <a:pt x="2808" y="647"/>
                    <a:pt x="2190" y="1"/>
                    <a:pt x="1404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096;p64">
              <a:extLst>
                <a:ext uri="{FF2B5EF4-FFF2-40B4-BE49-F238E27FC236}">
                  <a16:creationId xmlns:a16="http://schemas.microsoft.com/office/drawing/2014/main" id="{B684F7CF-FD50-414E-A26E-9B3A75B10849}"/>
                </a:ext>
              </a:extLst>
            </p:cNvPr>
            <p:cNvSpPr/>
            <p:nvPr/>
          </p:nvSpPr>
          <p:spPr>
            <a:xfrm>
              <a:off x="3072325" y="1272675"/>
              <a:ext cx="82150" cy="82125"/>
            </a:xfrm>
            <a:custGeom>
              <a:avLst/>
              <a:gdLst/>
              <a:ahLst/>
              <a:cxnLst/>
              <a:rect l="l" t="t" r="r" b="b"/>
              <a:pathLst>
                <a:path w="3286" h="3285" extrusionOk="0">
                  <a:moveTo>
                    <a:pt x="1629" y="477"/>
                  </a:moveTo>
                  <a:cubicBezTo>
                    <a:pt x="2275" y="477"/>
                    <a:pt x="2808" y="983"/>
                    <a:pt x="2808" y="1629"/>
                  </a:cubicBezTo>
                  <a:cubicBezTo>
                    <a:pt x="2808" y="2274"/>
                    <a:pt x="2275" y="2808"/>
                    <a:pt x="1629" y="2808"/>
                  </a:cubicBezTo>
                  <a:cubicBezTo>
                    <a:pt x="983" y="2808"/>
                    <a:pt x="478" y="2274"/>
                    <a:pt x="478" y="1629"/>
                  </a:cubicBezTo>
                  <a:cubicBezTo>
                    <a:pt x="478" y="983"/>
                    <a:pt x="983" y="477"/>
                    <a:pt x="1629" y="477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29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097;p64">
              <a:extLst>
                <a:ext uri="{FF2B5EF4-FFF2-40B4-BE49-F238E27FC236}">
                  <a16:creationId xmlns:a16="http://schemas.microsoft.com/office/drawing/2014/main" id="{B1F14853-5128-4D18-9EC2-CF8FE9798AE7}"/>
                </a:ext>
              </a:extLst>
            </p:cNvPr>
            <p:cNvSpPr/>
            <p:nvPr/>
          </p:nvSpPr>
          <p:spPr>
            <a:xfrm>
              <a:off x="3353775" y="1253025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18" y="0"/>
                    <a:pt x="0" y="618"/>
                    <a:pt x="0" y="1404"/>
                  </a:cubicBezTo>
                  <a:cubicBezTo>
                    <a:pt x="0" y="2190"/>
                    <a:pt x="618" y="2808"/>
                    <a:pt x="1404" y="2808"/>
                  </a:cubicBezTo>
                  <a:cubicBezTo>
                    <a:pt x="2162" y="2808"/>
                    <a:pt x="2808" y="2190"/>
                    <a:pt x="2808" y="1404"/>
                  </a:cubicBezTo>
                  <a:cubicBezTo>
                    <a:pt x="2808" y="618"/>
                    <a:pt x="2162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098;p64">
              <a:extLst>
                <a:ext uri="{FF2B5EF4-FFF2-40B4-BE49-F238E27FC236}">
                  <a16:creationId xmlns:a16="http://schemas.microsoft.com/office/drawing/2014/main" id="{7D6B5A86-FD0E-40CB-8DB0-7EBBBC595622}"/>
                </a:ext>
              </a:extLst>
            </p:cNvPr>
            <p:cNvSpPr/>
            <p:nvPr/>
          </p:nvSpPr>
          <p:spPr>
            <a:xfrm>
              <a:off x="3347450" y="1247400"/>
              <a:ext cx="82150" cy="81450"/>
            </a:xfrm>
            <a:custGeom>
              <a:avLst/>
              <a:gdLst/>
              <a:ahLst/>
              <a:cxnLst/>
              <a:rect l="l" t="t" r="r" b="b"/>
              <a:pathLst>
                <a:path w="3286" h="3258" extrusionOk="0">
                  <a:moveTo>
                    <a:pt x="1657" y="450"/>
                  </a:moveTo>
                  <a:cubicBezTo>
                    <a:pt x="2303" y="450"/>
                    <a:pt x="2808" y="983"/>
                    <a:pt x="2808" y="1629"/>
                  </a:cubicBezTo>
                  <a:cubicBezTo>
                    <a:pt x="2808" y="2275"/>
                    <a:pt x="2303" y="2808"/>
                    <a:pt x="1657" y="2808"/>
                  </a:cubicBezTo>
                  <a:cubicBezTo>
                    <a:pt x="1011" y="2808"/>
                    <a:pt x="478" y="2275"/>
                    <a:pt x="478" y="1629"/>
                  </a:cubicBezTo>
                  <a:cubicBezTo>
                    <a:pt x="478" y="983"/>
                    <a:pt x="1011" y="450"/>
                    <a:pt x="1657" y="450"/>
                  </a:cubicBezTo>
                  <a:close/>
                  <a:moveTo>
                    <a:pt x="1657" y="1"/>
                  </a:moveTo>
                  <a:cubicBezTo>
                    <a:pt x="731" y="1"/>
                    <a:pt x="1" y="730"/>
                    <a:pt x="1" y="1629"/>
                  </a:cubicBezTo>
                  <a:cubicBezTo>
                    <a:pt x="1" y="2527"/>
                    <a:pt x="731" y="3257"/>
                    <a:pt x="1657" y="3257"/>
                  </a:cubicBezTo>
                  <a:cubicBezTo>
                    <a:pt x="2556" y="3257"/>
                    <a:pt x="3285" y="2527"/>
                    <a:pt x="3285" y="1629"/>
                  </a:cubicBezTo>
                  <a:cubicBezTo>
                    <a:pt x="3285" y="730"/>
                    <a:pt x="2556" y="1"/>
                    <a:pt x="1657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099;p64">
              <a:extLst>
                <a:ext uri="{FF2B5EF4-FFF2-40B4-BE49-F238E27FC236}">
                  <a16:creationId xmlns:a16="http://schemas.microsoft.com/office/drawing/2014/main" id="{D14F2D2D-C311-4649-850A-AF182198CAF8}"/>
                </a:ext>
              </a:extLst>
            </p:cNvPr>
            <p:cNvSpPr/>
            <p:nvPr/>
          </p:nvSpPr>
          <p:spPr>
            <a:xfrm>
              <a:off x="3628900" y="1440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1404" y="0"/>
                  </a:moveTo>
                  <a:cubicBezTo>
                    <a:pt x="618" y="0"/>
                    <a:pt x="1" y="618"/>
                    <a:pt x="1" y="1404"/>
                  </a:cubicBezTo>
                  <a:cubicBezTo>
                    <a:pt x="1" y="2190"/>
                    <a:pt x="618" y="2808"/>
                    <a:pt x="1404" y="2808"/>
                  </a:cubicBezTo>
                  <a:cubicBezTo>
                    <a:pt x="2191" y="2808"/>
                    <a:pt x="2808" y="2190"/>
                    <a:pt x="2808" y="1404"/>
                  </a:cubicBezTo>
                  <a:cubicBezTo>
                    <a:pt x="2808" y="618"/>
                    <a:pt x="2191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100;p64">
              <a:extLst>
                <a:ext uri="{FF2B5EF4-FFF2-40B4-BE49-F238E27FC236}">
                  <a16:creationId xmlns:a16="http://schemas.microsoft.com/office/drawing/2014/main" id="{BB79CB2A-C11E-4EA1-8CAD-875B6F403E02}"/>
                </a:ext>
              </a:extLst>
            </p:cNvPr>
            <p:cNvSpPr/>
            <p:nvPr/>
          </p:nvSpPr>
          <p:spPr>
            <a:xfrm>
              <a:off x="3623300" y="1434800"/>
              <a:ext cx="81425" cy="81450"/>
            </a:xfrm>
            <a:custGeom>
              <a:avLst/>
              <a:gdLst/>
              <a:ahLst/>
              <a:cxnLst/>
              <a:rect l="l" t="t" r="r" b="b"/>
              <a:pathLst>
                <a:path w="3257" h="3258" extrusionOk="0">
                  <a:moveTo>
                    <a:pt x="1628" y="450"/>
                  </a:moveTo>
                  <a:cubicBezTo>
                    <a:pt x="2274" y="450"/>
                    <a:pt x="2808" y="983"/>
                    <a:pt x="2808" y="1629"/>
                  </a:cubicBezTo>
                  <a:cubicBezTo>
                    <a:pt x="2808" y="2275"/>
                    <a:pt x="2274" y="2808"/>
                    <a:pt x="1628" y="2808"/>
                  </a:cubicBezTo>
                  <a:cubicBezTo>
                    <a:pt x="983" y="2808"/>
                    <a:pt x="449" y="2275"/>
                    <a:pt x="449" y="1629"/>
                  </a:cubicBezTo>
                  <a:cubicBezTo>
                    <a:pt x="449" y="983"/>
                    <a:pt x="983" y="450"/>
                    <a:pt x="1628" y="450"/>
                  </a:cubicBezTo>
                  <a:close/>
                  <a:moveTo>
                    <a:pt x="1628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27"/>
                    <a:pt x="730" y="3257"/>
                    <a:pt x="1628" y="3257"/>
                  </a:cubicBezTo>
                  <a:cubicBezTo>
                    <a:pt x="2527" y="3257"/>
                    <a:pt x="3257" y="2527"/>
                    <a:pt x="3257" y="1629"/>
                  </a:cubicBezTo>
                  <a:cubicBezTo>
                    <a:pt x="3257" y="730"/>
                    <a:pt x="2527" y="0"/>
                    <a:pt x="1628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101;p64">
              <a:extLst>
                <a:ext uri="{FF2B5EF4-FFF2-40B4-BE49-F238E27FC236}">
                  <a16:creationId xmlns:a16="http://schemas.microsoft.com/office/drawing/2014/main" id="{95A1F671-29FB-4086-936F-80308448B9CF}"/>
                </a:ext>
              </a:extLst>
            </p:cNvPr>
            <p:cNvSpPr/>
            <p:nvPr/>
          </p:nvSpPr>
          <p:spPr>
            <a:xfrm>
              <a:off x="3904050" y="16194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46" y="0"/>
                    <a:pt x="0" y="618"/>
                    <a:pt x="0" y="1404"/>
                  </a:cubicBezTo>
                  <a:cubicBezTo>
                    <a:pt x="0" y="2162"/>
                    <a:pt x="646" y="2808"/>
                    <a:pt x="1404" y="2808"/>
                  </a:cubicBezTo>
                  <a:cubicBezTo>
                    <a:pt x="2190" y="2808"/>
                    <a:pt x="2807" y="2162"/>
                    <a:pt x="2807" y="1404"/>
                  </a:cubicBezTo>
                  <a:cubicBezTo>
                    <a:pt x="2807" y="618"/>
                    <a:pt x="2190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102;p64">
              <a:extLst>
                <a:ext uri="{FF2B5EF4-FFF2-40B4-BE49-F238E27FC236}">
                  <a16:creationId xmlns:a16="http://schemas.microsoft.com/office/drawing/2014/main" id="{F6F2453B-BEEB-4D93-878E-E66A3B6E4755}"/>
                </a:ext>
              </a:extLst>
            </p:cNvPr>
            <p:cNvSpPr/>
            <p:nvPr/>
          </p:nvSpPr>
          <p:spPr>
            <a:xfrm>
              <a:off x="3898425" y="1613075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29" y="478"/>
                  </a:moveTo>
                  <a:cubicBezTo>
                    <a:pt x="2274" y="478"/>
                    <a:pt x="2808" y="1011"/>
                    <a:pt x="2808" y="1657"/>
                  </a:cubicBezTo>
                  <a:cubicBezTo>
                    <a:pt x="2808" y="2303"/>
                    <a:pt x="2274" y="2808"/>
                    <a:pt x="1629" y="2808"/>
                  </a:cubicBezTo>
                  <a:cubicBezTo>
                    <a:pt x="983" y="2808"/>
                    <a:pt x="478" y="2303"/>
                    <a:pt x="478" y="1657"/>
                  </a:cubicBezTo>
                  <a:cubicBezTo>
                    <a:pt x="478" y="1011"/>
                    <a:pt x="983" y="478"/>
                    <a:pt x="1629" y="478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57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57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103;p64">
              <a:extLst>
                <a:ext uri="{FF2B5EF4-FFF2-40B4-BE49-F238E27FC236}">
                  <a16:creationId xmlns:a16="http://schemas.microsoft.com/office/drawing/2014/main" id="{B2EB336B-94BF-4C5E-85ED-6E7FAA9E99E7}"/>
                </a:ext>
              </a:extLst>
            </p:cNvPr>
            <p:cNvSpPr/>
            <p:nvPr/>
          </p:nvSpPr>
          <p:spPr>
            <a:xfrm>
              <a:off x="4179875" y="12446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18" y="0"/>
                    <a:pt x="0" y="618"/>
                    <a:pt x="0" y="1404"/>
                  </a:cubicBezTo>
                  <a:cubicBezTo>
                    <a:pt x="0" y="2162"/>
                    <a:pt x="618" y="2808"/>
                    <a:pt x="1404" y="2808"/>
                  </a:cubicBezTo>
                  <a:cubicBezTo>
                    <a:pt x="2162" y="2808"/>
                    <a:pt x="2808" y="2162"/>
                    <a:pt x="2808" y="1404"/>
                  </a:cubicBezTo>
                  <a:cubicBezTo>
                    <a:pt x="2808" y="618"/>
                    <a:pt x="2162" y="0"/>
                    <a:pt x="1404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104;p64">
              <a:extLst>
                <a:ext uri="{FF2B5EF4-FFF2-40B4-BE49-F238E27FC236}">
                  <a16:creationId xmlns:a16="http://schemas.microsoft.com/office/drawing/2014/main" id="{43165053-982E-4A88-86DD-DC49E3924CEB}"/>
                </a:ext>
              </a:extLst>
            </p:cNvPr>
            <p:cNvSpPr/>
            <p:nvPr/>
          </p:nvSpPr>
          <p:spPr>
            <a:xfrm>
              <a:off x="4173550" y="1238975"/>
              <a:ext cx="82150" cy="81450"/>
            </a:xfrm>
            <a:custGeom>
              <a:avLst/>
              <a:gdLst/>
              <a:ahLst/>
              <a:cxnLst/>
              <a:rect l="l" t="t" r="r" b="b"/>
              <a:pathLst>
                <a:path w="3286" h="3258" extrusionOk="0">
                  <a:moveTo>
                    <a:pt x="1657" y="450"/>
                  </a:moveTo>
                  <a:cubicBezTo>
                    <a:pt x="2303" y="450"/>
                    <a:pt x="2808" y="983"/>
                    <a:pt x="2808" y="1629"/>
                  </a:cubicBezTo>
                  <a:cubicBezTo>
                    <a:pt x="2808" y="2275"/>
                    <a:pt x="2303" y="2780"/>
                    <a:pt x="1657" y="2808"/>
                  </a:cubicBezTo>
                  <a:cubicBezTo>
                    <a:pt x="1011" y="2780"/>
                    <a:pt x="478" y="2275"/>
                    <a:pt x="478" y="1629"/>
                  </a:cubicBezTo>
                  <a:cubicBezTo>
                    <a:pt x="478" y="983"/>
                    <a:pt x="1011" y="450"/>
                    <a:pt x="1657" y="450"/>
                  </a:cubicBezTo>
                  <a:close/>
                  <a:moveTo>
                    <a:pt x="1657" y="1"/>
                  </a:moveTo>
                  <a:cubicBezTo>
                    <a:pt x="731" y="1"/>
                    <a:pt x="1" y="731"/>
                    <a:pt x="1" y="1629"/>
                  </a:cubicBezTo>
                  <a:cubicBezTo>
                    <a:pt x="1" y="2527"/>
                    <a:pt x="731" y="3257"/>
                    <a:pt x="1657" y="3257"/>
                  </a:cubicBezTo>
                  <a:cubicBezTo>
                    <a:pt x="2556" y="3257"/>
                    <a:pt x="3285" y="2527"/>
                    <a:pt x="3285" y="1629"/>
                  </a:cubicBezTo>
                  <a:cubicBezTo>
                    <a:pt x="3285" y="731"/>
                    <a:pt x="2556" y="1"/>
                    <a:pt x="1657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105;p64">
              <a:extLst>
                <a:ext uri="{FF2B5EF4-FFF2-40B4-BE49-F238E27FC236}">
                  <a16:creationId xmlns:a16="http://schemas.microsoft.com/office/drawing/2014/main" id="{49CB2A6C-8885-4312-A352-41D1ECCF1699}"/>
                </a:ext>
              </a:extLst>
            </p:cNvPr>
            <p:cNvSpPr/>
            <p:nvPr/>
          </p:nvSpPr>
          <p:spPr>
            <a:xfrm>
              <a:off x="2899675" y="2124725"/>
              <a:ext cx="271625" cy="294825"/>
            </a:xfrm>
            <a:custGeom>
              <a:avLst/>
              <a:gdLst/>
              <a:ahLst/>
              <a:cxnLst/>
              <a:rect l="l" t="t" r="r" b="b"/>
              <a:pathLst>
                <a:path w="10865" h="11793" extrusionOk="0">
                  <a:moveTo>
                    <a:pt x="10865" y="1"/>
                  </a:moveTo>
                  <a:cubicBezTo>
                    <a:pt x="10275" y="1"/>
                    <a:pt x="9686" y="57"/>
                    <a:pt x="9124" y="141"/>
                  </a:cubicBezTo>
                  <a:cubicBezTo>
                    <a:pt x="3650" y="1096"/>
                    <a:pt x="0" y="6318"/>
                    <a:pt x="955" y="11792"/>
                  </a:cubicBezTo>
                  <a:lnTo>
                    <a:pt x="10865" y="10052"/>
                  </a:lnTo>
                  <a:lnTo>
                    <a:pt x="10865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106;p64">
              <a:extLst>
                <a:ext uri="{FF2B5EF4-FFF2-40B4-BE49-F238E27FC236}">
                  <a16:creationId xmlns:a16="http://schemas.microsoft.com/office/drawing/2014/main" id="{877705CE-4F3F-4ECE-ABD7-258C24795CC8}"/>
                </a:ext>
              </a:extLst>
            </p:cNvPr>
            <p:cNvSpPr/>
            <p:nvPr/>
          </p:nvSpPr>
          <p:spPr>
            <a:xfrm>
              <a:off x="2913700" y="2118425"/>
              <a:ext cx="263225" cy="306875"/>
            </a:xfrm>
            <a:custGeom>
              <a:avLst/>
              <a:gdLst/>
              <a:ahLst/>
              <a:cxnLst/>
              <a:rect l="l" t="t" r="r" b="b"/>
              <a:pathLst>
                <a:path w="10529" h="12275" extrusionOk="0">
                  <a:moveTo>
                    <a:pt x="10051" y="481"/>
                  </a:moveTo>
                  <a:lnTo>
                    <a:pt x="10051" y="10114"/>
                  </a:lnTo>
                  <a:lnTo>
                    <a:pt x="10051" y="10114"/>
                  </a:lnTo>
                  <a:lnTo>
                    <a:pt x="586" y="11781"/>
                  </a:lnTo>
                  <a:lnTo>
                    <a:pt x="586" y="11781"/>
                  </a:lnTo>
                  <a:cubicBezTo>
                    <a:pt x="520" y="11276"/>
                    <a:pt x="478" y="10786"/>
                    <a:pt x="478" y="10276"/>
                  </a:cubicBezTo>
                  <a:cubicBezTo>
                    <a:pt x="478" y="5615"/>
                    <a:pt x="3819" y="1460"/>
                    <a:pt x="8591" y="618"/>
                  </a:cubicBezTo>
                  <a:cubicBezTo>
                    <a:pt x="9069" y="546"/>
                    <a:pt x="9567" y="495"/>
                    <a:pt x="10051" y="481"/>
                  </a:cubicBezTo>
                  <a:close/>
                  <a:moveTo>
                    <a:pt x="10304" y="0"/>
                  </a:moveTo>
                  <a:cubicBezTo>
                    <a:pt x="9714" y="0"/>
                    <a:pt x="9097" y="56"/>
                    <a:pt x="8507" y="169"/>
                  </a:cubicBezTo>
                  <a:cubicBezTo>
                    <a:pt x="3510" y="1039"/>
                    <a:pt x="1" y="5391"/>
                    <a:pt x="1" y="10276"/>
                  </a:cubicBezTo>
                  <a:cubicBezTo>
                    <a:pt x="1" y="10893"/>
                    <a:pt x="57" y="11483"/>
                    <a:pt x="169" y="12072"/>
                  </a:cubicBezTo>
                  <a:cubicBezTo>
                    <a:pt x="193" y="12195"/>
                    <a:pt x="282" y="12274"/>
                    <a:pt x="397" y="12274"/>
                  </a:cubicBezTo>
                  <a:cubicBezTo>
                    <a:pt x="414" y="12274"/>
                    <a:pt x="432" y="12273"/>
                    <a:pt x="450" y="12269"/>
                  </a:cubicBezTo>
                  <a:lnTo>
                    <a:pt x="10332" y="10528"/>
                  </a:lnTo>
                  <a:cubicBezTo>
                    <a:pt x="10444" y="10500"/>
                    <a:pt x="10529" y="10416"/>
                    <a:pt x="10529" y="10304"/>
                  </a:cubicBezTo>
                  <a:lnTo>
                    <a:pt x="10529" y="253"/>
                  </a:lnTo>
                  <a:cubicBezTo>
                    <a:pt x="10529" y="169"/>
                    <a:pt x="10501" y="113"/>
                    <a:pt x="10472" y="85"/>
                  </a:cubicBezTo>
                  <a:cubicBezTo>
                    <a:pt x="10416" y="28"/>
                    <a:pt x="10360" y="0"/>
                    <a:pt x="1030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107;p64">
              <a:extLst>
                <a:ext uri="{FF2B5EF4-FFF2-40B4-BE49-F238E27FC236}">
                  <a16:creationId xmlns:a16="http://schemas.microsoft.com/office/drawing/2014/main" id="{D0C0436F-3704-4816-BDBD-1CE059CEA39F}"/>
                </a:ext>
              </a:extLst>
            </p:cNvPr>
            <p:cNvSpPr/>
            <p:nvPr/>
          </p:nvSpPr>
          <p:spPr>
            <a:xfrm>
              <a:off x="2923525" y="2376000"/>
              <a:ext cx="247775" cy="197950"/>
            </a:xfrm>
            <a:custGeom>
              <a:avLst/>
              <a:gdLst/>
              <a:ahLst/>
              <a:cxnLst/>
              <a:rect l="l" t="t" r="r" b="b"/>
              <a:pathLst>
                <a:path w="9911" h="7918" extrusionOk="0">
                  <a:moveTo>
                    <a:pt x="9911" y="1"/>
                  </a:moveTo>
                  <a:lnTo>
                    <a:pt x="1" y="1741"/>
                  </a:lnTo>
                  <a:cubicBezTo>
                    <a:pt x="450" y="4324"/>
                    <a:pt x="1657" y="6318"/>
                    <a:pt x="3706" y="7918"/>
                  </a:cubicBezTo>
                  <a:lnTo>
                    <a:pt x="9911" y="1"/>
                  </a:lnTo>
                  <a:close/>
                </a:path>
              </a:pathLst>
            </a:custGeom>
            <a:solidFill>
              <a:srgbClr val="FF6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108;p64">
              <a:extLst>
                <a:ext uri="{FF2B5EF4-FFF2-40B4-BE49-F238E27FC236}">
                  <a16:creationId xmlns:a16="http://schemas.microsoft.com/office/drawing/2014/main" id="{C5810438-733F-4725-BA36-DAE9BEB38C17}"/>
                </a:ext>
              </a:extLst>
            </p:cNvPr>
            <p:cNvSpPr/>
            <p:nvPr/>
          </p:nvSpPr>
          <p:spPr>
            <a:xfrm>
              <a:off x="2916500" y="2367575"/>
              <a:ext cx="268850" cy="214800"/>
            </a:xfrm>
            <a:custGeom>
              <a:avLst/>
              <a:gdLst/>
              <a:ahLst/>
              <a:cxnLst/>
              <a:rect l="l" t="t" r="r" b="b"/>
              <a:pathLst>
                <a:path w="10754" h="8592" extrusionOk="0">
                  <a:moveTo>
                    <a:pt x="9630" y="666"/>
                  </a:moveTo>
                  <a:lnTo>
                    <a:pt x="3964" y="7929"/>
                  </a:lnTo>
                  <a:lnTo>
                    <a:pt x="3964" y="7929"/>
                  </a:lnTo>
                  <a:cubicBezTo>
                    <a:pt x="2101" y="6427"/>
                    <a:pt x="1009" y="4618"/>
                    <a:pt x="547" y="2266"/>
                  </a:cubicBezTo>
                  <a:lnTo>
                    <a:pt x="547" y="2266"/>
                  </a:lnTo>
                  <a:lnTo>
                    <a:pt x="9630" y="666"/>
                  </a:lnTo>
                  <a:close/>
                  <a:moveTo>
                    <a:pt x="10753" y="1"/>
                  </a:moveTo>
                  <a:lnTo>
                    <a:pt x="10136" y="113"/>
                  </a:lnTo>
                  <a:lnTo>
                    <a:pt x="1" y="1882"/>
                  </a:lnTo>
                  <a:lnTo>
                    <a:pt x="57" y="2106"/>
                  </a:lnTo>
                  <a:cubicBezTo>
                    <a:pt x="506" y="4745"/>
                    <a:pt x="1741" y="6795"/>
                    <a:pt x="3847" y="8451"/>
                  </a:cubicBezTo>
                  <a:lnTo>
                    <a:pt x="4044" y="8592"/>
                  </a:lnTo>
                  <a:lnTo>
                    <a:pt x="1075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109;p64">
              <a:extLst>
                <a:ext uri="{FF2B5EF4-FFF2-40B4-BE49-F238E27FC236}">
                  <a16:creationId xmlns:a16="http://schemas.microsoft.com/office/drawing/2014/main" id="{03DAAC6F-01BF-4600-B165-7FFE1D0EED0C}"/>
                </a:ext>
              </a:extLst>
            </p:cNvPr>
            <p:cNvSpPr/>
            <p:nvPr/>
          </p:nvSpPr>
          <p:spPr>
            <a:xfrm>
              <a:off x="3016175" y="2250375"/>
              <a:ext cx="442200" cy="377675"/>
            </a:xfrm>
            <a:custGeom>
              <a:avLst/>
              <a:gdLst/>
              <a:ahLst/>
              <a:cxnLst/>
              <a:rect l="l" t="t" r="r" b="b"/>
              <a:pathLst>
                <a:path w="17688" h="15107" extrusionOk="0">
                  <a:moveTo>
                    <a:pt x="14908" y="0"/>
                  </a:moveTo>
                  <a:lnTo>
                    <a:pt x="6205" y="5026"/>
                  </a:lnTo>
                  <a:lnTo>
                    <a:pt x="0" y="12943"/>
                  </a:lnTo>
                  <a:cubicBezTo>
                    <a:pt x="1846" y="14382"/>
                    <a:pt x="3997" y="15106"/>
                    <a:pt x="6167" y="15106"/>
                  </a:cubicBezTo>
                  <a:cubicBezTo>
                    <a:pt x="7891" y="15106"/>
                    <a:pt x="9627" y="14649"/>
                    <a:pt x="11230" y="13729"/>
                  </a:cubicBezTo>
                  <a:cubicBezTo>
                    <a:pt x="16031" y="10949"/>
                    <a:pt x="17688" y="4801"/>
                    <a:pt x="14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110;p64">
              <a:extLst>
                <a:ext uri="{FF2B5EF4-FFF2-40B4-BE49-F238E27FC236}">
                  <a16:creationId xmlns:a16="http://schemas.microsoft.com/office/drawing/2014/main" id="{0A4E2AFD-803A-4546-985A-AA1A015370E9}"/>
                </a:ext>
              </a:extLst>
            </p:cNvPr>
            <p:cNvSpPr/>
            <p:nvPr/>
          </p:nvSpPr>
          <p:spPr>
            <a:xfrm>
              <a:off x="3009850" y="2244450"/>
              <a:ext cx="418350" cy="389175"/>
            </a:xfrm>
            <a:custGeom>
              <a:avLst/>
              <a:gdLst/>
              <a:ahLst/>
              <a:cxnLst/>
              <a:rect l="l" t="t" r="r" b="b"/>
              <a:pathLst>
                <a:path w="16734" h="15567" extrusionOk="0">
                  <a:moveTo>
                    <a:pt x="15077" y="547"/>
                  </a:moveTo>
                  <a:cubicBezTo>
                    <a:pt x="15898" y="2037"/>
                    <a:pt x="16284" y="3649"/>
                    <a:pt x="16284" y="5235"/>
                  </a:cubicBezTo>
                  <a:cubicBezTo>
                    <a:pt x="16284" y="8632"/>
                    <a:pt x="14515" y="11945"/>
                    <a:pt x="11371" y="13769"/>
                  </a:cubicBezTo>
                  <a:cubicBezTo>
                    <a:pt x="9799" y="14668"/>
                    <a:pt x="8114" y="15117"/>
                    <a:pt x="6430" y="15117"/>
                  </a:cubicBezTo>
                  <a:cubicBezTo>
                    <a:pt x="4374" y="15117"/>
                    <a:pt x="2371" y="14439"/>
                    <a:pt x="595" y="13134"/>
                  </a:cubicBezTo>
                  <a:lnTo>
                    <a:pt x="595" y="13134"/>
                  </a:lnTo>
                  <a:lnTo>
                    <a:pt x="6593" y="5446"/>
                  </a:lnTo>
                  <a:lnTo>
                    <a:pt x="6593" y="5446"/>
                  </a:lnTo>
                  <a:lnTo>
                    <a:pt x="15077" y="547"/>
                  </a:lnTo>
                  <a:close/>
                  <a:moveTo>
                    <a:pt x="15166" y="0"/>
                  </a:moveTo>
                  <a:cubicBezTo>
                    <a:pt x="15127" y="0"/>
                    <a:pt x="15086" y="13"/>
                    <a:pt x="15049" y="41"/>
                  </a:cubicBezTo>
                  <a:lnTo>
                    <a:pt x="6346" y="5066"/>
                  </a:lnTo>
                  <a:lnTo>
                    <a:pt x="6261" y="5122"/>
                  </a:lnTo>
                  <a:lnTo>
                    <a:pt x="85" y="13039"/>
                  </a:lnTo>
                  <a:cubicBezTo>
                    <a:pt x="1" y="13124"/>
                    <a:pt x="29" y="13292"/>
                    <a:pt x="113" y="13376"/>
                  </a:cubicBezTo>
                  <a:cubicBezTo>
                    <a:pt x="1994" y="14836"/>
                    <a:pt x="4212" y="15566"/>
                    <a:pt x="6430" y="15566"/>
                  </a:cubicBezTo>
                  <a:cubicBezTo>
                    <a:pt x="8199" y="15566"/>
                    <a:pt x="9967" y="15117"/>
                    <a:pt x="11596" y="14162"/>
                  </a:cubicBezTo>
                  <a:cubicBezTo>
                    <a:pt x="14908" y="12253"/>
                    <a:pt x="16733" y="8800"/>
                    <a:pt x="16733" y="5235"/>
                  </a:cubicBezTo>
                  <a:cubicBezTo>
                    <a:pt x="16733" y="3494"/>
                    <a:pt x="16284" y="1725"/>
                    <a:pt x="15358" y="125"/>
                  </a:cubicBezTo>
                  <a:cubicBezTo>
                    <a:pt x="15320" y="50"/>
                    <a:pt x="15245" y="0"/>
                    <a:pt x="151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111;p64">
              <a:extLst>
                <a:ext uri="{FF2B5EF4-FFF2-40B4-BE49-F238E27FC236}">
                  <a16:creationId xmlns:a16="http://schemas.microsoft.com/office/drawing/2014/main" id="{E5F5ACF4-39C4-4404-BF2F-7D8DE64EA1F8}"/>
                </a:ext>
              </a:extLst>
            </p:cNvPr>
            <p:cNvSpPr/>
            <p:nvPr/>
          </p:nvSpPr>
          <p:spPr>
            <a:xfrm>
              <a:off x="3171275" y="2124725"/>
              <a:ext cx="217625" cy="251300"/>
            </a:xfrm>
            <a:custGeom>
              <a:avLst/>
              <a:gdLst/>
              <a:ahLst/>
              <a:cxnLst/>
              <a:rect l="l" t="t" r="r" b="b"/>
              <a:pathLst>
                <a:path w="8705" h="10052" extrusionOk="0">
                  <a:moveTo>
                    <a:pt x="1" y="1"/>
                  </a:moveTo>
                  <a:lnTo>
                    <a:pt x="1" y="10052"/>
                  </a:lnTo>
                  <a:lnTo>
                    <a:pt x="8704" y="5026"/>
                  </a:lnTo>
                  <a:cubicBezTo>
                    <a:pt x="6851" y="1798"/>
                    <a:pt x="3707" y="1"/>
                    <a:pt x="1" y="1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112;p64">
              <a:extLst>
                <a:ext uri="{FF2B5EF4-FFF2-40B4-BE49-F238E27FC236}">
                  <a16:creationId xmlns:a16="http://schemas.microsoft.com/office/drawing/2014/main" id="{E62F2343-70AD-4855-91F5-63D53C4F8A10}"/>
                </a:ext>
              </a:extLst>
            </p:cNvPr>
            <p:cNvSpPr/>
            <p:nvPr/>
          </p:nvSpPr>
          <p:spPr>
            <a:xfrm>
              <a:off x="3164975" y="2118425"/>
              <a:ext cx="231625" cy="267425"/>
            </a:xfrm>
            <a:custGeom>
              <a:avLst/>
              <a:gdLst/>
              <a:ahLst/>
              <a:cxnLst/>
              <a:rect l="l" t="t" r="r" b="b"/>
              <a:pathLst>
                <a:path w="9265" h="10697" extrusionOk="0">
                  <a:moveTo>
                    <a:pt x="478" y="480"/>
                  </a:moveTo>
                  <a:cubicBezTo>
                    <a:pt x="3926" y="550"/>
                    <a:pt x="6847" y="2238"/>
                    <a:pt x="8645" y="5197"/>
                  </a:cubicBezTo>
                  <a:lnTo>
                    <a:pt x="8645" y="5197"/>
                  </a:lnTo>
                  <a:lnTo>
                    <a:pt x="478" y="9913"/>
                  </a:lnTo>
                  <a:lnTo>
                    <a:pt x="478" y="480"/>
                  </a:lnTo>
                  <a:close/>
                  <a:moveTo>
                    <a:pt x="0" y="0"/>
                  </a:moveTo>
                  <a:lnTo>
                    <a:pt x="0" y="10697"/>
                  </a:lnTo>
                  <a:lnTo>
                    <a:pt x="365" y="10500"/>
                  </a:lnTo>
                  <a:lnTo>
                    <a:pt x="9265" y="5363"/>
                  </a:lnTo>
                  <a:lnTo>
                    <a:pt x="9153" y="5166"/>
                  </a:lnTo>
                  <a:cubicBezTo>
                    <a:pt x="7272" y="1881"/>
                    <a:pt x="4043" y="0"/>
                    <a:pt x="253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113;p64">
              <a:extLst>
                <a:ext uri="{FF2B5EF4-FFF2-40B4-BE49-F238E27FC236}">
                  <a16:creationId xmlns:a16="http://schemas.microsoft.com/office/drawing/2014/main" id="{C59390E2-BF9D-42D8-B6C9-D9C09D0A7428}"/>
                </a:ext>
              </a:extLst>
            </p:cNvPr>
            <p:cNvSpPr/>
            <p:nvPr/>
          </p:nvSpPr>
          <p:spPr>
            <a:xfrm>
              <a:off x="3048450" y="2253175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9799" h="9799" extrusionOk="0">
                  <a:moveTo>
                    <a:pt x="4914" y="1"/>
                  </a:moveTo>
                  <a:cubicBezTo>
                    <a:pt x="2191" y="1"/>
                    <a:pt x="1" y="2190"/>
                    <a:pt x="1" y="4914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914"/>
                  </a:cubicBezTo>
                  <a:cubicBezTo>
                    <a:pt x="9799" y="2190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114;p64">
              <a:extLst>
                <a:ext uri="{FF2B5EF4-FFF2-40B4-BE49-F238E27FC236}">
                  <a16:creationId xmlns:a16="http://schemas.microsoft.com/office/drawing/2014/main" id="{92E0E7B9-D24A-4FCB-A53E-F6FD680A2A06}"/>
                </a:ext>
              </a:extLst>
            </p:cNvPr>
            <p:cNvSpPr/>
            <p:nvPr/>
          </p:nvSpPr>
          <p:spPr>
            <a:xfrm>
              <a:off x="3042850" y="2247575"/>
              <a:ext cx="256900" cy="256900"/>
            </a:xfrm>
            <a:custGeom>
              <a:avLst/>
              <a:gdLst/>
              <a:ahLst/>
              <a:cxnLst/>
              <a:rect l="l" t="t" r="r" b="b"/>
              <a:pathLst>
                <a:path w="10276" h="10276" extrusionOk="0">
                  <a:moveTo>
                    <a:pt x="5138" y="477"/>
                  </a:moveTo>
                  <a:cubicBezTo>
                    <a:pt x="6429" y="477"/>
                    <a:pt x="7580" y="983"/>
                    <a:pt x="8423" y="1825"/>
                  </a:cubicBezTo>
                  <a:cubicBezTo>
                    <a:pt x="9265" y="2667"/>
                    <a:pt x="9798" y="3846"/>
                    <a:pt x="9798" y="5138"/>
                  </a:cubicBezTo>
                  <a:cubicBezTo>
                    <a:pt x="9798" y="6429"/>
                    <a:pt x="9265" y="7580"/>
                    <a:pt x="8423" y="8422"/>
                  </a:cubicBezTo>
                  <a:cubicBezTo>
                    <a:pt x="7580" y="9265"/>
                    <a:pt x="6429" y="9798"/>
                    <a:pt x="5138" y="9798"/>
                  </a:cubicBezTo>
                  <a:cubicBezTo>
                    <a:pt x="3847" y="9798"/>
                    <a:pt x="2667" y="9265"/>
                    <a:pt x="1825" y="8422"/>
                  </a:cubicBezTo>
                  <a:cubicBezTo>
                    <a:pt x="983" y="7580"/>
                    <a:pt x="478" y="6429"/>
                    <a:pt x="478" y="5138"/>
                  </a:cubicBezTo>
                  <a:cubicBezTo>
                    <a:pt x="478" y="3846"/>
                    <a:pt x="983" y="2667"/>
                    <a:pt x="1825" y="1825"/>
                  </a:cubicBezTo>
                  <a:cubicBezTo>
                    <a:pt x="2667" y="983"/>
                    <a:pt x="3847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2" y="0"/>
                    <a:pt x="0" y="2302"/>
                    <a:pt x="0" y="5138"/>
                  </a:cubicBezTo>
                  <a:cubicBezTo>
                    <a:pt x="0" y="7973"/>
                    <a:pt x="2302" y="10275"/>
                    <a:pt x="5138" y="10275"/>
                  </a:cubicBezTo>
                  <a:cubicBezTo>
                    <a:pt x="7974" y="10275"/>
                    <a:pt x="10276" y="7973"/>
                    <a:pt x="10276" y="5138"/>
                  </a:cubicBezTo>
                  <a:cubicBezTo>
                    <a:pt x="10276" y="2302"/>
                    <a:pt x="7974" y="0"/>
                    <a:pt x="51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115;p64">
              <a:extLst>
                <a:ext uri="{FF2B5EF4-FFF2-40B4-BE49-F238E27FC236}">
                  <a16:creationId xmlns:a16="http://schemas.microsoft.com/office/drawing/2014/main" id="{4DB3C4DE-B735-4638-A144-C22910631CFE}"/>
                </a:ext>
              </a:extLst>
            </p:cNvPr>
            <p:cNvSpPr/>
            <p:nvPr/>
          </p:nvSpPr>
          <p:spPr>
            <a:xfrm>
              <a:off x="2176025" y="2376000"/>
              <a:ext cx="295525" cy="251575"/>
            </a:xfrm>
            <a:custGeom>
              <a:avLst/>
              <a:gdLst/>
              <a:ahLst/>
              <a:cxnLst/>
              <a:rect l="l" t="t" r="r" b="b"/>
              <a:pathLst>
                <a:path w="11821" h="10063" extrusionOk="0">
                  <a:moveTo>
                    <a:pt x="1" y="1"/>
                  </a:moveTo>
                  <a:cubicBezTo>
                    <a:pt x="1" y="590"/>
                    <a:pt x="57" y="1208"/>
                    <a:pt x="169" y="1769"/>
                  </a:cubicBezTo>
                  <a:cubicBezTo>
                    <a:pt x="1022" y="6632"/>
                    <a:pt x="5276" y="10063"/>
                    <a:pt x="10074" y="10063"/>
                  </a:cubicBezTo>
                  <a:cubicBezTo>
                    <a:pt x="10650" y="10063"/>
                    <a:pt x="11234" y="10013"/>
                    <a:pt x="11820" y="9911"/>
                  </a:cubicBezTo>
                  <a:lnTo>
                    <a:pt x="10080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116;p64">
              <a:extLst>
                <a:ext uri="{FF2B5EF4-FFF2-40B4-BE49-F238E27FC236}">
                  <a16:creationId xmlns:a16="http://schemas.microsoft.com/office/drawing/2014/main" id="{E306757B-AA52-40FF-962B-54B766962391}"/>
                </a:ext>
              </a:extLst>
            </p:cNvPr>
            <p:cNvSpPr/>
            <p:nvPr/>
          </p:nvSpPr>
          <p:spPr>
            <a:xfrm>
              <a:off x="2170425" y="2370400"/>
              <a:ext cx="306750" cy="263225"/>
            </a:xfrm>
            <a:custGeom>
              <a:avLst/>
              <a:gdLst/>
              <a:ahLst/>
              <a:cxnLst/>
              <a:rect l="l" t="t" r="r" b="b"/>
              <a:pathLst>
                <a:path w="12270" h="10529" extrusionOk="0">
                  <a:moveTo>
                    <a:pt x="10086" y="477"/>
                  </a:moveTo>
                  <a:lnTo>
                    <a:pt x="11775" y="9941"/>
                  </a:lnTo>
                  <a:lnTo>
                    <a:pt x="11775" y="9941"/>
                  </a:lnTo>
                  <a:cubicBezTo>
                    <a:pt x="11279" y="10008"/>
                    <a:pt x="10767" y="10051"/>
                    <a:pt x="10276" y="10051"/>
                  </a:cubicBezTo>
                  <a:cubicBezTo>
                    <a:pt x="5615" y="10051"/>
                    <a:pt x="1460" y="6710"/>
                    <a:pt x="618" y="1937"/>
                  </a:cubicBezTo>
                  <a:cubicBezTo>
                    <a:pt x="546" y="1483"/>
                    <a:pt x="495" y="967"/>
                    <a:pt x="481" y="477"/>
                  </a:cubicBez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85" y="56"/>
                  </a:cubicBezTo>
                  <a:cubicBezTo>
                    <a:pt x="28" y="112"/>
                    <a:pt x="0" y="169"/>
                    <a:pt x="0" y="225"/>
                  </a:cubicBezTo>
                  <a:cubicBezTo>
                    <a:pt x="0" y="814"/>
                    <a:pt x="57" y="1432"/>
                    <a:pt x="169" y="2022"/>
                  </a:cubicBezTo>
                  <a:cubicBezTo>
                    <a:pt x="1039" y="7019"/>
                    <a:pt x="5391" y="10528"/>
                    <a:pt x="10276" y="10528"/>
                  </a:cubicBezTo>
                  <a:cubicBezTo>
                    <a:pt x="10865" y="10528"/>
                    <a:pt x="11483" y="10472"/>
                    <a:pt x="12073" y="10360"/>
                  </a:cubicBezTo>
                  <a:cubicBezTo>
                    <a:pt x="12129" y="10360"/>
                    <a:pt x="12185" y="10332"/>
                    <a:pt x="12241" y="10275"/>
                  </a:cubicBezTo>
                  <a:cubicBezTo>
                    <a:pt x="12269" y="10219"/>
                    <a:pt x="12269" y="10163"/>
                    <a:pt x="12269" y="10107"/>
                  </a:cubicBezTo>
                  <a:lnTo>
                    <a:pt x="10528" y="197"/>
                  </a:lnTo>
                  <a:cubicBezTo>
                    <a:pt x="10500" y="84"/>
                    <a:pt x="10416" y="0"/>
                    <a:pt x="10304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117;p64">
              <a:extLst>
                <a:ext uri="{FF2B5EF4-FFF2-40B4-BE49-F238E27FC236}">
                  <a16:creationId xmlns:a16="http://schemas.microsoft.com/office/drawing/2014/main" id="{B66843AC-56D1-4EF6-BE26-509F4F2AC030}"/>
                </a:ext>
              </a:extLst>
            </p:cNvPr>
            <p:cNvSpPr/>
            <p:nvPr/>
          </p:nvSpPr>
          <p:spPr>
            <a:xfrm>
              <a:off x="2428000" y="2376000"/>
              <a:ext cx="197950" cy="247800"/>
            </a:xfrm>
            <a:custGeom>
              <a:avLst/>
              <a:gdLst/>
              <a:ahLst/>
              <a:cxnLst/>
              <a:rect l="l" t="t" r="r" b="b"/>
              <a:pathLst>
                <a:path w="7918" h="9912" extrusionOk="0">
                  <a:moveTo>
                    <a:pt x="1" y="1"/>
                  </a:moveTo>
                  <a:lnTo>
                    <a:pt x="1741" y="9911"/>
                  </a:lnTo>
                  <a:cubicBezTo>
                    <a:pt x="4324" y="9462"/>
                    <a:pt x="6290" y="8255"/>
                    <a:pt x="7918" y="62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118;p64">
              <a:extLst>
                <a:ext uri="{FF2B5EF4-FFF2-40B4-BE49-F238E27FC236}">
                  <a16:creationId xmlns:a16="http://schemas.microsoft.com/office/drawing/2014/main" id="{36A3A164-1EC1-4612-B64E-2FD8FF55538D}"/>
                </a:ext>
              </a:extLst>
            </p:cNvPr>
            <p:cNvSpPr/>
            <p:nvPr/>
          </p:nvSpPr>
          <p:spPr>
            <a:xfrm>
              <a:off x="2419575" y="2361975"/>
              <a:ext cx="214100" cy="268825"/>
            </a:xfrm>
            <a:custGeom>
              <a:avLst/>
              <a:gdLst/>
              <a:ahLst/>
              <a:cxnLst/>
              <a:rect l="l" t="t" r="r" b="b"/>
              <a:pathLst>
                <a:path w="8564" h="10753" extrusionOk="0">
                  <a:moveTo>
                    <a:pt x="670" y="1148"/>
                  </a:moveTo>
                  <a:lnTo>
                    <a:pt x="7928" y="6790"/>
                  </a:lnTo>
                  <a:lnTo>
                    <a:pt x="7928" y="6790"/>
                  </a:lnTo>
                  <a:cubicBezTo>
                    <a:pt x="6430" y="8647"/>
                    <a:pt x="4603" y="9738"/>
                    <a:pt x="2261" y="10203"/>
                  </a:cubicBezTo>
                  <a:lnTo>
                    <a:pt x="2261" y="10203"/>
                  </a:lnTo>
                  <a:lnTo>
                    <a:pt x="670" y="1148"/>
                  </a:lnTo>
                  <a:close/>
                  <a:moveTo>
                    <a:pt x="1" y="0"/>
                  </a:moveTo>
                  <a:lnTo>
                    <a:pt x="85" y="618"/>
                  </a:lnTo>
                  <a:lnTo>
                    <a:pt x="1882" y="10753"/>
                  </a:lnTo>
                  <a:lnTo>
                    <a:pt x="2107" y="10697"/>
                  </a:lnTo>
                  <a:cubicBezTo>
                    <a:pt x="4746" y="10248"/>
                    <a:pt x="6795" y="9012"/>
                    <a:pt x="8423" y="6907"/>
                  </a:cubicBezTo>
                  <a:lnTo>
                    <a:pt x="8564" y="6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119;p64">
              <a:extLst>
                <a:ext uri="{FF2B5EF4-FFF2-40B4-BE49-F238E27FC236}">
                  <a16:creationId xmlns:a16="http://schemas.microsoft.com/office/drawing/2014/main" id="{EDA77C8B-482A-4F29-847C-BB022B22547F}"/>
                </a:ext>
              </a:extLst>
            </p:cNvPr>
            <p:cNvSpPr/>
            <p:nvPr/>
          </p:nvSpPr>
          <p:spPr>
            <a:xfrm>
              <a:off x="2302375" y="2124700"/>
              <a:ext cx="395175" cy="406450"/>
            </a:xfrm>
            <a:custGeom>
              <a:avLst/>
              <a:gdLst/>
              <a:ahLst/>
              <a:cxnLst/>
              <a:rect l="l" t="t" r="r" b="b"/>
              <a:pathLst>
                <a:path w="15807" h="16258" extrusionOk="0">
                  <a:moveTo>
                    <a:pt x="5009" y="1"/>
                  </a:moveTo>
                  <a:cubicBezTo>
                    <a:pt x="3306" y="1"/>
                    <a:pt x="1580" y="435"/>
                    <a:pt x="0" y="1350"/>
                  </a:cubicBezTo>
                  <a:lnTo>
                    <a:pt x="5026" y="10053"/>
                  </a:lnTo>
                  <a:lnTo>
                    <a:pt x="12943" y="16257"/>
                  </a:lnTo>
                  <a:cubicBezTo>
                    <a:pt x="15498" y="12972"/>
                    <a:pt x="15807" y="8649"/>
                    <a:pt x="13729" y="5027"/>
                  </a:cubicBezTo>
                  <a:cubicBezTo>
                    <a:pt x="11864" y="1806"/>
                    <a:pt x="8483" y="1"/>
                    <a:pt x="5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120;p64">
              <a:extLst>
                <a:ext uri="{FF2B5EF4-FFF2-40B4-BE49-F238E27FC236}">
                  <a16:creationId xmlns:a16="http://schemas.microsoft.com/office/drawing/2014/main" id="{1503EF4B-E4B3-49C4-90B3-227C85304E75}"/>
                </a:ext>
              </a:extLst>
            </p:cNvPr>
            <p:cNvSpPr/>
            <p:nvPr/>
          </p:nvSpPr>
          <p:spPr>
            <a:xfrm>
              <a:off x="2295350" y="2119125"/>
              <a:ext cx="390275" cy="417625"/>
            </a:xfrm>
            <a:custGeom>
              <a:avLst/>
              <a:gdLst/>
              <a:ahLst/>
              <a:cxnLst/>
              <a:rect l="l" t="t" r="r" b="b"/>
              <a:pathLst>
                <a:path w="15611" h="16705" extrusionOk="0">
                  <a:moveTo>
                    <a:pt x="5279" y="478"/>
                  </a:moveTo>
                  <a:cubicBezTo>
                    <a:pt x="8676" y="478"/>
                    <a:pt x="11989" y="2218"/>
                    <a:pt x="13785" y="5391"/>
                  </a:cubicBezTo>
                  <a:cubicBezTo>
                    <a:pt x="14712" y="6935"/>
                    <a:pt x="15161" y="8647"/>
                    <a:pt x="15161" y="10304"/>
                  </a:cubicBezTo>
                  <a:cubicBezTo>
                    <a:pt x="15134" y="12359"/>
                    <a:pt x="14482" y="14388"/>
                    <a:pt x="13180" y="16140"/>
                  </a:cubicBezTo>
                  <a:lnTo>
                    <a:pt x="13180" y="16140"/>
                  </a:lnTo>
                  <a:lnTo>
                    <a:pt x="5490" y="10141"/>
                  </a:lnTo>
                  <a:lnTo>
                    <a:pt x="5490" y="10141"/>
                  </a:lnTo>
                  <a:lnTo>
                    <a:pt x="593" y="1660"/>
                  </a:lnTo>
                  <a:lnTo>
                    <a:pt x="593" y="1660"/>
                  </a:lnTo>
                  <a:cubicBezTo>
                    <a:pt x="2082" y="863"/>
                    <a:pt x="3693" y="478"/>
                    <a:pt x="5279" y="478"/>
                  </a:cubicBezTo>
                  <a:close/>
                  <a:moveTo>
                    <a:pt x="5279" y="0"/>
                  </a:moveTo>
                  <a:cubicBezTo>
                    <a:pt x="3538" y="0"/>
                    <a:pt x="1769" y="450"/>
                    <a:pt x="141" y="1376"/>
                  </a:cubicBezTo>
                  <a:cubicBezTo>
                    <a:pt x="29" y="1432"/>
                    <a:pt x="1" y="1573"/>
                    <a:pt x="57" y="1685"/>
                  </a:cubicBezTo>
                  <a:lnTo>
                    <a:pt x="5082" y="10416"/>
                  </a:lnTo>
                  <a:lnTo>
                    <a:pt x="5138" y="10472"/>
                  </a:lnTo>
                  <a:lnTo>
                    <a:pt x="13084" y="16649"/>
                  </a:lnTo>
                  <a:cubicBezTo>
                    <a:pt x="13112" y="16705"/>
                    <a:pt x="13196" y="16705"/>
                    <a:pt x="13252" y="16705"/>
                  </a:cubicBezTo>
                  <a:cubicBezTo>
                    <a:pt x="13308" y="16705"/>
                    <a:pt x="13364" y="16677"/>
                    <a:pt x="13392" y="16621"/>
                  </a:cubicBezTo>
                  <a:cubicBezTo>
                    <a:pt x="14880" y="14740"/>
                    <a:pt x="15610" y="12550"/>
                    <a:pt x="15610" y="10304"/>
                  </a:cubicBezTo>
                  <a:cubicBezTo>
                    <a:pt x="15610" y="8563"/>
                    <a:pt x="15161" y="6766"/>
                    <a:pt x="14207" y="5138"/>
                  </a:cubicBezTo>
                  <a:cubicBezTo>
                    <a:pt x="12297" y="1853"/>
                    <a:pt x="8844" y="0"/>
                    <a:pt x="527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121;p64">
              <a:extLst>
                <a:ext uri="{FF2B5EF4-FFF2-40B4-BE49-F238E27FC236}">
                  <a16:creationId xmlns:a16="http://schemas.microsoft.com/office/drawing/2014/main" id="{E255F97D-9980-4088-AD52-7F302FB43DA9}"/>
                </a:ext>
              </a:extLst>
            </p:cNvPr>
            <p:cNvSpPr/>
            <p:nvPr/>
          </p:nvSpPr>
          <p:spPr>
            <a:xfrm>
              <a:off x="2176025" y="2158425"/>
              <a:ext cx="252000" cy="217600"/>
            </a:xfrm>
            <a:custGeom>
              <a:avLst/>
              <a:gdLst/>
              <a:ahLst/>
              <a:cxnLst/>
              <a:rect l="l" t="t" r="r" b="b"/>
              <a:pathLst>
                <a:path w="10080" h="8704" extrusionOk="0">
                  <a:moveTo>
                    <a:pt x="5054" y="1"/>
                  </a:moveTo>
                  <a:cubicBezTo>
                    <a:pt x="1826" y="1853"/>
                    <a:pt x="1" y="4998"/>
                    <a:pt x="1" y="8704"/>
                  </a:cubicBezTo>
                  <a:lnTo>
                    <a:pt x="10080" y="8704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rgbClr val="FF6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122;p64">
              <a:extLst>
                <a:ext uri="{FF2B5EF4-FFF2-40B4-BE49-F238E27FC236}">
                  <a16:creationId xmlns:a16="http://schemas.microsoft.com/office/drawing/2014/main" id="{3FC92AED-3FAF-4CDB-B216-7C713CBE1CCB}"/>
                </a:ext>
              </a:extLst>
            </p:cNvPr>
            <p:cNvSpPr/>
            <p:nvPr/>
          </p:nvSpPr>
          <p:spPr>
            <a:xfrm>
              <a:off x="2170425" y="2150700"/>
              <a:ext cx="267425" cy="231650"/>
            </a:xfrm>
            <a:custGeom>
              <a:avLst/>
              <a:gdLst/>
              <a:ahLst/>
              <a:cxnLst/>
              <a:rect l="l" t="t" r="r" b="b"/>
              <a:pathLst>
                <a:path w="10697" h="9266" extrusionOk="0">
                  <a:moveTo>
                    <a:pt x="5176" y="634"/>
                  </a:moveTo>
                  <a:lnTo>
                    <a:pt x="9869" y="8788"/>
                  </a:lnTo>
                  <a:lnTo>
                    <a:pt x="480" y="8788"/>
                  </a:lnTo>
                  <a:cubicBezTo>
                    <a:pt x="550" y="5347"/>
                    <a:pt x="2230" y="2433"/>
                    <a:pt x="5176" y="634"/>
                  </a:cubicBezTo>
                  <a:close/>
                  <a:moveTo>
                    <a:pt x="5363" y="1"/>
                  </a:moveTo>
                  <a:lnTo>
                    <a:pt x="5138" y="113"/>
                  </a:lnTo>
                  <a:cubicBezTo>
                    <a:pt x="1853" y="1994"/>
                    <a:pt x="0" y="5223"/>
                    <a:pt x="0" y="9013"/>
                  </a:cubicBezTo>
                  <a:lnTo>
                    <a:pt x="0" y="9265"/>
                  </a:lnTo>
                  <a:lnTo>
                    <a:pt x="10697" y="9265"/>
                  </a:lnTo>
                  <a:lnTo>
                    <a:pt x="10500" y="8900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123;p64">
              <a:extLst>
                <a:ext uri="{FF2B5EF4-FFF2-40B4-BE49-F238E27FC236}">
                  <a16:creationId xmlns:a16="http://schemas.microsoft.com/office/drawing/2014/main" id="{E0C56F12-72F8-4B2E-B431-74EF860B3CA5}"/>
                </a:ext>
              </a:extLst>
            </p:cNvPr>
            <p:cNvSpPr/>
            <p:nvPr/>
          </p:nvSpPr>
          <p:spPr>
            <a:xfrm>
              <a:off x="2305175" y="2253875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9799" h="9799" extrusionOk="0">
                  <a:moveTo>
                    <a:pt x="4914" y="1"/>
                  </a:moveTo>
                  <a:cubicBezTo>
                    <a:pt x="2191" y="1"/>
                    <a:pt x="1" y="2191"/>
                    <a:pt x="1" y="4886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886"/>
                  </a:cubicBezTo>
                  <a:cubicBezTo>
                    <a:pt x="9799" y="2191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124;p64">
              <a:extLst>
                <a:ext uri="{FF2B5EF4-FFF2-40B4-BE49-F238E27FC236}">
                  <a16:creationId xmlns:a16="http://schemas.microsoft.com/office/drawing/2014/main" id="{010EB7C9-658A-4D7F-A57F-DAB1A9B23585}"/>
                </a:ext>
              </a:extLst>
            </p:cNvPr>
            <p:cNvSpPr/>
            <p:nvPr/>
          </p:nvSpPr>
          <p:spPr>
            <a:xfrm>
              <a:off x="2299575" y="2247575"/>
              <a:ext cx="256200" cy="256900"/>
            </a:xfrm>
            <a:custGeom>
              <a:avLst/>
              <a:gdLst/>
              <a:ahLst/>
              <a:cxnLst/>
              <a:rect l="l" t="t" r="r" b="b"/>
              <a:pathLst>
                <a:path w="10248" h="10276" extrusionOk="0">
                  <a:moveTo>
                    <a:pt x="5138" y="477"/>
                  </a:moveTo>
                  <a:cubicBezTo>
                    <a:pt x="6401" y="477"/>
                    <a:pt x="7580" y="1011"/>
                    <a:pt x="8423" y="1853"/>
                  </a:cubicBezTo>
                  <a:cubicBezTo>
                    <a:pt x="9265" y="2695"/>
                    <a:pt x="9798" y="3846"/>
                    <a:pt x="9798" y="5138"/>
                  </a:cubicBezTo>
                  <a:cubicBezTo>
                    <a:pt x="9798" y="6429"/>
                    <a:pt x="9265" y="7608"/>
                    <a:pt x="8423" y="8451"/>
                  </a:cubicBezTo>
                  <a:cubicBezTo>
                    <a:pt x="7580" y="9293"/>
                    <a:pt x="6401" y="9826"/>
                    <a:pt x="5138" y="9826"/>
                  </a:cubicBezTo>
                  <a:cubicBezTo>
                    <a:pt x="3846" y="9826"/>
                    <a:pt x="2667" y="9293"/>
                    <a:pt x="1825" y="8451"/>
                  </a:cubicBezTo>
                  <a:cubicBezTo>
                    <a:pt x="983" y="7608"/>
                    <a:pt x="449" y="6429"/>
                    <a:pt x="449" y="5138"/>
                  </a:cubicBezTo>
                  <a:cubicBezTo>
                    <a:pt x="449" y="3846"/>
                    <a:pt x="983" y="2695"/>
                    <a:pt x="1825" y="1853"/>
                  </a:cubicBezTo>
                  <a:cubicBezTo>
                    <a:pt x="2667" y="1011"/>
                    <a:pt x="3846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2" y="0"/>
                    <a:pt x="0" y="2302"/>
                    <a:pt x="0" y="5138"/>
                  </a:cubicBezTo>
                  <a:cubicBezTo>
                    <a:pt x="0" y="7973"/>
                    <a:pt x="2302" y="10275"/>
                    <a:pt x="5138" y="10275"/>
                  </a:cubicBezTo>
                  <a:cubicBezTo>
                    <a:pt x="7973" y="10275"/>
                    <a:pt x="10247" y="7973"/>
                    <a:pt x="10247" y="5138"/>
                  </a:cubicBezTo>
                  <a:cubicBezTo>
                    <a:pt x="10247" y="2302"/>
                    <a:pt x="7973" y="0"/>
                    <a:pt x="5138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125;p64">
              <a:extLst>
                <a:ext uri="{FF2B5EF4-FFF2-40B4-BE49-F238E27FC236}">
                  <a16:creationId xmlns:a16="http://schemas.microsoft.com/office/drawing/2014/main" id="{32A3D451-A3B6-4367-ABAE-2EE9F469AB8E}"/>
                </a:ext>
              </a:extLst>
            </p:cNvPr>
            <p:cNvSpPr/>
            <p:nvPr/>
          </p:nvSpPr>
          <p:spPr>
            <a:xfrm>
              <a:off x="3662600" y="2376000"/>
              <a:ext cx="294800" cy="251575"/>
            </a:xfrm>
            <a:custGeom>
              <a:avLst/>
              <a:gdLst/>
              <a:ahLst/>
              <a:cxnLst/>
              <a:rect l="l" t="t" r="r" b="b"/>
              <a:pathLst>
                <a:path w="11792" h="10063" extrusionOk="0">
                  <a:moveTo>
                    <a:pt x="0" y="1"/>
                  </a:moveTo>
                  <a:cubicBezTo>
                    <a:pt x="0" y="590"/>
                    <a:pt x="56" y="1208"/>
                    <a:pt x="141" y="1769"/>
                  </a:cubicBezTo>
                  <a:cubicBezTo>
                    <a:pt x="1018" y="6632"/>
                    <a:pt x="5252" y="10063"/>
                    <a:pt x="10046" y="10063"/>
                  </a:cubicBezTo>
                  <a:cubicBezTo>
                    <a:pt x="10622" y="10063"/>
                    <a:pt x="11205" y="10013"/>
                    <a:pt x="11792" y="9911"/>
                  </a:cubicBezTo>
                  <a:lnTo>
                    <a:pt x="10051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126;p64">
              <a:extLst>
                <a:ext uri="{FF2B5EF4-FFF2-40B4-BE49-F238E27FC236}">
                  <a16:creationId xmlns:a16="http://schemas.microsoft.com/office/drawing/2014/main" id="{B8934B51-F540-45A1-90A5-BA956F82F9C8}"/>
                </a:ext>
              </a:extLst>
            </p:cNvPr>
            <p:cNvSpPr/>
            <p:nvPr/>
          </p:nvSpPr>
          <p:spPr>
            <a:xfrm>
              <a:off x="3656275" y="2370400"/>
              <a:ext cx="307450" cy="263225"/>
            </a:xfrm>
            <a:custGeom>
              <a:avLst/>
              <a:gdLst/>
              <a:ahLst/>
              <a:cxnLst/>
              <a:rect l="l" t="t" r="r" b="b"/>
              <a:pathLst>
                <a:path w="12298" h="10529" extrusionOk="0">
                  <a:moveTo>
                    <a:pt x="10114" y="477"/>
                  </a:moveTo>
                  <a:lnTo>
                    <a:pt x="11777" y="9943"/>
                  </a:lnTo>
                  <a:lnTo>
                    <a:pt x="11777" y="9943"/>
                  </a:lnTo>
                  <a:cubicBezTo>
                    <a:pt x="11273" y="10009"/>
                    <a:pt x="10785" y="10051"/>
                    <a:pt x="10276" y="10051"/>
                  </a:cubicBezTo>
                  <a:cubicBezTo>
                    <a:pt x="5616" y="10051"/>
                    <a:pt x="1461" y="6710"/>
                    <a:pt x="618" y="1937"/>
                  </a:cubicBezTo>
                  <a:cubicBezTo>
                    <a:pt x="547" y="1483"/>
                    <a:pt x="495" y="967"/>
                    <a:pt x="482" y="477"/>
                  </a:cubicBezTo>
                  <a:close/>
                  <a:moveTo>
                    <a:pt x="253" y="0"/>
                  </a:moveTo>
                  <a:cubicBezTo>
                    <a:pt x="197" y="0"/>
                    <a:pt x="113" y="28"/>
                    <a:pt x="85" y="56"/>
                  </a:cubicBezTo>
                  <a:cubicBezTo>
                    <a:pt x="29" y="112"/>
                    <a:pt x="1" y="169"/>
                    <a:pt x="1" y="225"/>
                  </a:cubicBezTo>
                  <a:cubicBezTo>
                    <a:pt x="1" y="814"/>
                    <a:pt x="57" y="1432"/>
                    <a:pt x="169" y="2022"/>
                  </a:cubicBezTo>
                  <a:cubicBezTo>
                    <a:pt x="1039" y="7019"/>
                    <a:pt x="5391" y="10528"/>
                    <a:pt x="10276" y="10528"/>
                  </a:cubicBezTo>
                  <a:cubicBezTo>
                    <a:pt x="10894" y="10528"/>
                    <a:pt x="11483" y="10472"/>
                    <a:pt x="12101" y="10360"/>
                  </a:cubicBezTo>
                  <a:cubicBezTo>
                    <a:pt x="12157" y="10360"/>
                    <a:pt x="12213" y="10332"/>
                    <a:pt x="12241" y="10275"/>
                  </a:cubicBezTo>
                  <a:cubicBezTo>
                    <a:pt x="12269" y="10219"/>
                    <a:pt x="12297" y="10163"/>
                    <a:pt x="12269" y="10107"/>
                  </a:cubicBezTo>
                  <a:lnTo>
                    <a:pt x="10529" y="197"/>
                  </a:lnTo>
                  <a:cubicBezTo>
                    <a:pt x="10501" y="84"/>
                    <a:pt x="10416" y="0"/>
                    <a:pt x="1030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127;p64">
              <a:extLst>
                <a:ext uri="{FF2B5EF4-FFF2-40B4-BE49-F238E27FC236}">
                  <a16:creationId xmlns:a16="http://schemas.microsoft.com/office/drawing/2014/main" id="{C028E478-16F1-4C3F-8DF0-5A42D64AD241}"/>
                </a:ext>
              </a:extLst>
            </p:cNvPr>
            <p:cNvSpPr/>
            <p:nvPr/>
          </p:nvSpPr>
          <p:spPr>
            <a:xfrm>
              <a:off x="3913875" y="2376000"/>
              <a:ext cx="197950" cy="247800"/>
            </a:xfrm>
            <a:custGeom>
              <a:avLst/>
              <a:gdLst/>
              <a:ahLst/>
              <a:cxnLst/>
              <a:rect l="l" t="t" r="r" b="b"/>
              <a:pathLst>
                <a:path w="7918" h="9912" extrusionOk="0">
                  <a:moveTo>
                    <a:pt x="0" y="1"/>
                  </a:moveTo>
                  <a:lnTo>
                    <a:pt x="1741" y="9911"/>
                  </a:lnTo>
                  <a:cubicBezTo>
                    <a:pt x="4324" y="9462"/>
                    <a:pt x="6317" y="8255"/>
                    <a:pt x="7917" y="62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128;p64">
              <a:extLst>
                <a:ext uri="{FF2B5EF4-FFF2-40B4-BE49-F238E27FC236}">
                  <a16:creationId xmlns:a16="http://schemas.microsoft.com/office/drawing/2014/main" id="{25882A21-523F-4066-A7F0-580E0EDE450C}"/>
                </a:ext>
              </a:extLst>
            </p:cNvPr>
            <p:cNvSpPr/>
            <p:nvPr/>
          </p:nvSpPr>
          <p:spPr>
            <a:xfrm>
              <a:off x="3905450" y="2361975"/>
              <a:ext cx="214800" cy="268825"/>
            </a:xfrm>
            <a:custGeom>
              <a:avLst/>
              <a:gdLst/>
              <a:ahLst/>
              <a:cxnLst/>
              <a:rect l="l" t="t" r="r" b="b"/>
              <a:pathLst>
                <a:path w="8592" h="10753" extrusionOk="0">
                  <a:moveTo>
                    <a:pt x="665" y="1124"/>
                  </a:moveTo>
                  <a:lnTo>
                    <a:pt x="7944" y="6802"/>
                  </a:lnTo>
                  <a:lnTo>
                    <a:pt x="7944" y="6802"/>
                  </a:lnTo>
                  <a:cubicBezTo>
                    <a:pt x="6418" y="8659"/>
                    <a:pt x="4610" y="9747"/>
                    <a:pt x="2261" y="10208"/>
                  </a:cubicBezTo>
                  <a:lnTo>
                    <a:pt x="2261" y="10208"/>
                  </a:lnTo>
                  <a:lnTo>
                    <a:pt x="665" y="1124"/>
                  </a:lnTo>
                  <a:close/>
                  <a:moveTo>
                    <a:pt x="0" y="0"/>
                  </a:moveTo>
                  <a:lnTo>
                    <a:pt x="112" y="618"/>
                  </a:lnTo>
                  <a:lnTo>
                    <a:pt x="1881" y="10753"/>
                  </a:lnTo>
                  <a:lnTo>
                    <a:pt x="2134" y="10697"/>
                  </a:lnTo>
                  <a:cubicBezTo>
                    <a:pt x="4745" y="10248"/>
                    <a:pt x="6794" y="9012"/>
                    <a:pt x="8451" y="6907"/>
                  </a:cubicBezTo>
                  <a:lnTo>
                    <a:pt x="8591" y="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129;p64">
              <a:extLst>
                <a:ext uri="{FF2B5EF4-FFF2-40B4-BE49-F238E27FC236}">
                  <a16:creationId xmlns:a16="http://schemas.microsoft.com/office/drawing/2014/main" id="{4788BD03-7BE8-4441-B81A-014C272E449A}"/>
                </a:ext>
              </a:extLst>
            </p:cNvPr>
            <p:cNvSpPr/>
            <p:nvPr/>
          </p:nvSpPr>
          <p:spPr>
            <a:xfrm>
              <a:off x="3788225" y="2124700"/>
              <a:ext cx="395175" cy="406450"/>
            </a:xfrm>
            <a:custGeom>
              <a:avLst/>
              <a:gdLst/>
              <a:ahLst/>
              <a:cxnLst/>
              <a:rect l="l" t="t" r="r" b="b"/>
              <a:pathLst>
                <a:path w="15807" h="16258" extrusionOk="0">
                  <a:moveTo>
                    <a:pt x="5010" y="1"/>
                  </a:moveTo>
                  <a:cubicBezTo>
                    <a:pt x="3306" y="1"/>
                    <a:pt x="1580" y="435"/>
                    <a:pt x="1" y="1350"/>
                  </a:cubicBezTo>
                  <a:lnTo>
                    <a:pt x="5026" y="10053"/>
                  </a:lnTo>
                  <a:lnTo>
                    <a:pt x="12943" y="16257"/>
                  </a:lnTo>
                  <a:cubicBezTo>
                    <a:pt x="15526" y="12972"/>
                    <a:pt x="15807" y="8649"/>
                    <a:pt x="13729" y="5027"/>
                  </a:cubicBezTo>
                  <a:cubicBezTo>
                    <a:pt x="11864" y="1806"/>
                    <a:pt x="8483" y="1"/>
                    <a:pt x="5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130;p64">
              <a:extLst>
                <a:ext uri="{FF2B5EF4-FFF2-40B4-BE49-F238E27FC236}">
                  <a16:creationId xmlns:a16="http://schemas.microsoft.com/office/drawing/2014/main" id="{27342863-5C7D-42C8-BDFA-94F11CCF516B}"/>
                </a:ext>
              </a:extLst>
            </p:cNvPr>
            <p:cNvSpPr/>
            <p:nvPr/>
          </p:nvSpPr>
          <p:spPr>
            <a:xfrm>
              <a:off x="3781200" y="2119125"/>
              <a:ext cx="390975" cy="417625"/>
            </a:xfrm>
            <a:custGeom>
              <a:avLst/>
              <a:gdLst/>
              <a:ahLst/>
              <a:cxnLst/>
              <a:rect l="l" t="t" r="r" b="b"/>
              <a:pathLst>
                <a:path w="15639" h="16705" extrusionOk="0">
                  <a:moveTo>
                    <a:pt x="5307" y="478"/>
                  </a:moveTo>
                  <a:cubicBezTo>
                    <a:pt x="8676" y="478"/>
                    <a:pt x="11989" y="2218"/>
                    <a:pt x="13814" y="5391"/>
                  </a:cubicBezTo>
                  <a:cubicBezTo>
                    <a:pt x="14712" y="6935"/>
                    <a:pt x="15161" y="8647"/>
                    <a:pt x="15161" y="10304"/>
                  </a:cubicBezTo>
                  <a:cubicBezTo>
                    <a:pt x="15161" y="12364"/>
                    <a:pt x="14507" y="14398"/>
                    <a:pt x="13198" y="16154"/>
                  </a:cubicBezTo>
                  <a:lnTo>
                    <a:pt x="13198" y="16154"/>
                  </a:lnTo>
                  <a:lnTo>
                    <a:pt x="5491" y="10141"/>
                  </a:lnTo>
                  <a:lnTo>
                    <a:pt x="5491" y="10141"/>
                  </a:lnTo>
                  <a:lnTo>
                    <a:pt x="593" y="1660"/>
                  </a:lnTo>
                  <a:lnTo>
                    <a:pt x="593" y="1660"/>
                  </a:lnTo>
                  <a:cubicBezTo>
                    <a:pt x="2083" y="863"/>
                    <a:pt x="3695" y="478"/>
                    <a:pt x="5307" y="478"/>
                  </a:cubicBezTo>
                  <a:close/>
                  <a:moveTo>
                    <a:pt x="5307" y="0"/>
                  </a:moveTo>
                  <a:cubicBezTo>
                    <a:pt x="3538" y="0"/>
                    <a:pt x="1770" y="450"/>
                    <a:pt x="169" y="1376"/>
                  </a:cubicBezTo>
                  <a:cubicBezTo>
                    <a:pt x="57" y="1432"/>
                    <a:pt x="1" y="1573"/>
                    <a:pt x="85" y="1685"/>
                  </a:cubicBezTo>
                  <a:lnTo>
                    <a:pt x="5111" y="10416"/>
                  </a:lnTo>
                  <a:lnTo>
                    <a:pt x="5167" y="10472"/>
                  </a:lnTo>
                  <a:lnTo>
                    <a:pt x="13084" y="16649"/>
                  </a:lnTo>
                  <a:cubicBezTo>
                    <a:pt x="13140" y="16705"/>
                    <a:pt x="13196" y="16705"/>
                    <a:pt x="13252" y="16705"/>
                  </a:cubicBezTo>
                  <a:cubicBezTo>
                    <a:pt x="13308" y="16705"/>
                    <a:pt x="13365" y="16677"/>
                    <a:pt x="13421" y="16621"/>
                  </a:cubicBezTo>
                  <a:cubicBezTo>
                    <a:pt x="14881" y="14740"/>
                    <a:pt x="15639" y="12550"/>
                    <a:pt x="15639" y="10304"/>
                  </a:cubicBezTo>
                  <a:cubicBezTo>
                    <a:pt x="15639" y="8563"/>
                    <a:pt x="15161" y="6766"/>
                    <a:pt x="14207" y="5138"/>
                  </a:cubicBezTo>
                  <a:cubicBezTo>
                    <a:pt x="12298" y="1853"/>
                    <a:pt x="8844" y="0"/>
                    <a:pt x="530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131;p64">
              <a:extLst>
                <a:ext uri="{FF2B5EF4-FFF2-40B4-BE49-F238E27FC236}">
                  <a16:creationId xmlns:a16="http://schemas.microsoft.com/office/drawing/2014/main" id="{84E7A96A-D91E-4EF6-8C6F-700747F8BEFF}"/>
                </a:ext>
              </a:extLst>
            </p:cNvPr>
            <p:cNvSpPr/>
            <p:nvPr/>
          </p:nvSpPr>
          <p:spPr>
            <a:xfrm>
              <a:off x="3662600" y="2158425"/>
              <a:ext cx="251300" cy="217600"/>
            </a:xfrm>
            <a:custGeom>
              <a:avLst/>
              <a:gdLst/>
              <a:ahLst/>
              <a:cxnLst/>
              <a:rect l="l" t="t" r="r" b="b"/>
              <a:pathLst>
                <a:path w="10052" h="8704" extrusionOk="0">
                  <a:moveTo>
                    <a:pt x="5026" y="1"/>
                  </a:moveTo>
                  <a:cubicBezTo>
                    <a:pt x="1797" y="1853"/>
                    <a:pt x="0" y="4998"/>
                    <a:pt x="0" y="8704"/>
                  </a:cubicBezTo>
                  <a:lnTo>
                    <a:pt x="10051" y="8704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132;p64">
              <a:extLst>
                <a:ext uri="{FF2B5EF4-FFF2-40B4-BE49-F238E27FC236}">
                  <a16:creationId xmlns:a16="http://schemas.microsoft.com/office/drawing/2014/main" id="{A318AD81-72B7-46E4-B369-D9DFA5B40D6E}"/>
                </a:ext>
              </a:extLst>
            </p:cNvPr>
            <p:cNvSpPr/>
            <p:nvPr/>
          </p:nvSpPr>
          <p:spPr>
            <a:xfrm>
              <a:off x="3656275" y="2150700"/>
              <a:ext cx="267450" cy="231650"/>
            </a:xfrm>
            <a:custGeom>
              <a:avLst/>
              <a:gdLst/>
              <a:ahLst/>
              <a:cxnLst/>
              <a:rect l="l" t="t" r="r" b="b"/>
              <a:pathLst>
                <a:path w="10698" h="9266" extrusionOk="0">
                  <a:moveTo>
                    <a:pt x="5197" y="621"/>
                  </a:moveTo>
                  <a:lnTo>
                    <a:pt x="9897" y="8788"/>
                  </a:lnTo>
                  <a:lnTo>
                    <a:pt x="480" y="8788"/>
                  </a:lnTo>
                  <a:cubicBezTo>
                    <a:pt x="550" y="5339"/>
                    <a:pt x="2238" y="2419"/>
                    <a:pt x="5197" y="621"/>
                  </a:cubicBezTo>
                  <a:close/>
                  <a:moveTo>
                    <a:pt x="5363" y="1"/>
                  </a:moveTo>
                  <a:lnTo>
                    <a:pt x="5166" y="113"/>
                  </a:lnTo>
                  <a:cubicBezTo>
                    <a:pt x="1882" y="1994"/>
                    <a:pt x="1" y="5223"/>
                    <a:pt x="1" y="9013"/>
                  </a:cubicBezTo>
                  <a:lnTo>
                    <a:pt x="1" y="9265"/>
                  </a:lnTo>
                  <a:lnTo>
                    <a:pt x="10697" y="9265"/>
                  </a:lnTo>
                  <a:lnTo>
                    <a:pt x="10501" y="8900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133;p64">
              <a:extLst>
                <a:ext uri="{FF2B5EF4-FFF2-40B4-BE49-F238E27FC236}">
                  <a16:creationId xmlns:a16="http://schemas.microsoft.com/office/drawing/2014/main" id="{9ADBD1BE-CC40-4050-8AE1-D6BE39F7F4B4}"/>
                </a:ext>
              </a:extLst>
            </p:cNvPr>
            <p:cNvSpPr/>
            <p:nvPr/>
          </p:nvSpPr>
          <p:spPr>
            <a:xfrm>
              <a:off x="3791025" y="2253875"/>
              <a:ext cx="245000" cy="244975"/>
            </a:xfrm>
            <a:custGeom>
              <a:avLst/>
              <a:gdLst/>
              <a:ahLst/>
              <a:cxnLst/>
              <a:rect l="l" t="t" r="r" b="b"/>
              <a:pathLst>
                <a:path w="9800" h="9799" extrusionOk="0">
                  <a:moveTo>
                    <a:pt x="4914" y="1"/>
                  </a:moveTo>
                  <a:cubicBezTo>
                    <a:pt x="2191" y="1"/>
                    <a:pt x="1" y="2191"/>
                    <a:pt x="1" y="4886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886"/>
                  </a:cubicBezTo>
                  <a:cubicBezTo>
                    <a:pt x="9799" y="2191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134;p64">
              <a:extLst>
                <a:ext uri="{FF2B5EF4-FFF2-40B4-BE49-F238E27FC236}">
                  <a16:creationId xmlns:a16="http://schemas.microsoft.com/office/drawing/2014/main" id="{DA942A0C-1088-40F4-AAB7-0B01EDC554B1}"/>
                </a:ext>
              </a:extLst>
            </p:cNvPr>
            <p:cNvSpPr/>
            <p:nvPr/>
          </p:nvSpPr>
          <p:spPr>
            <a:xfrm>
              <a:off x="3785425" y="2247575"/>
              <a:ext cx="256900" cy="256900"/>
            </a:xfrm>
            <a:custGeom>
              <a:avLst/>
              <a:gdLst/>
              <a:ahLst/>
              <a:cxnLst/>
              <a:rect l="l" t="t" r="r" b="b"/>
              <a:pathLst>
                <a:path w="10276" h="10276" extrusionOk="0">
                  <a:moveTo>
                    <a:pt x="5138" y="477"/>
                  </a:moveTo>
                  <a:cubicBezTo>
                    <a:pt x="6430" y="477"/>
                    <a:pt x="7581" y="1011"/>
                    <a:pt x="8423" y="1853"/>
                  </a:cubicBezTo>
                  <a:cubicBezTo>
                    <a:pt x="9293" y="2695"/>
                    <a:pt x="9798" y="3846"/>
                    <a:pt x="9798" y="5138"/>
                  </a:cubicBezTo>
                  <a:cubicBezTo>
                    <a:pt x="9798" y="6429"/>
                    <a:pt x="9293" y="7608"/>
                    <a:pt x="8423" y="8451"/>
                  </a:cubicBezTo>
                  <a:cubicBezTo>
                    <a:pt x="7581" y="9293"/>
                    <a:pt x="6430" y="9826"/>
                    <a:pt x="5138" y="9826"/>
                  </a:cubicBezTo>
                  <a:cubicBezTo>
                    <a:pt x="3847" y="9826"/>
                    <a:pt x="2667" y="9293"/>
                    <a:pt x="1825" y="8451"/>
                  </a:cubicBezTo>
                  <a:cubicBezTo>
                    <a:pt x="983" y="7608"/>
                    <a:pt x="478" y="6429"/>
                    <a:pt x="478" y="5138"/>
                  </a:cubicBezTo>
                  <a:cubicBezTo>
                    <a:pt x="478" y="3846"/>
                    <a:pt x="983" y="2695"/>
                    <a:pt x="1825" y="1853"/>
                  </a:cubicBezTo>
                  <a:cubicBezTo>
                    <a:pt x="2667" y="1011"/>
                    <a:pt x="3847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3" y="0"/>
                    <a:pt x="0" y="2302"/>
                    <a:pt x="0" y="5138"/>
                  </a:cubicBezTo>
                  <a:cubicBezTo>
                    <a:pt x="0" y="7973"/>
                    <a:pt x="2303" y="10275"/>
                    <a:pt x="5138" y="10275"/>
                  </a:cubicBezTo>
                  <a:cubicBezTo>
                    <a:pt x="7974" y="10275"/>
                    <a:pt x="10276" y="7973"/>
                    <a:pt x="10276" y="5138"/>
                  </a:cubicBezTo>
                  <a:cubicBezTo>
                    <a:pt x="10276" y="2302"/>
                    <a:pt x="7974" y="0"/>
                    <a:pt x="51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135;p64">
              <a:extLst>
                <a:ext uri="{FF2B5EF4-FFF2-40B4-BE49-F238E27FC236}">
                  <a16:creationId xmlns:a16="http://schemas.microsoft.com/office/drawing/2014/main" id="{582D8CB1-FD73-4DB2-A936-48F49266DD14}"/>
                </a:ext>
              </a:extLst>
            </p:cNvPr>
            <p:cNvSpPr/>
            <p:nvPr/>
          </p:nvSpPr>
          <p:spPr>
            <a:xfrm>
              <a:off x="2155675" y="11828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136;p64">
              <a:extLst>
                <a:ext uri="{FF2B5EF4-FFF2-40B4-BE49-F238E27FC236}">
                  <a16:creationId xmlns:a16="http://schemas.microsoft.com/office/drawing/2014/main" id="{666EB419-772A-4F6D-9D77-857B178B7B57}"/>
                </a:ext>
              </a:extLst>
            </p:cNvPr>
            <p:cNvSpPr/>
            <p:nvPr/>
          </p:nvSpPr>
          <p:spPr>
            <a:xfrm>
              <a:off x="2155675" y="12298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137;p64">
              <a:extLst>
                <a:ext uri="{FF2B5EF4-FFF2-40B4-BE49-F238E27FC236}">
                  <a16:creationId xmlns:a16="http://schemas.microsoft.com/office/drawing/2014/main" id="{DFF728C7-D253-4B4C-82F4-43A305AD7D35}"/>
                </a:ext>
              </a:extLst>
            </p:cNvPr>
            <p:cNvSpPr/>
            <p:nvPr/>
          </p:nvSpPr>
          <p:spPr>
            <a:xfrm>
              <a:off x="2155675" y="12775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138;p64">
              <a:extLst>
                <a:ext uri="{FF2B5EF4-FFF2-40B4-BE49-F238E27FC236}">
                  <a16:creationId xmlns:a16="http://schemas.microsoft.com/office/drawing/2014/main" id="{ABF3959A-D54C-4BD4-9A92-D810116FDAFA}"/>
                </a:ext>
              </a:extLst>
            </p:cNvPr>
            <p:cNvSpPr/>
            <p:nvPr/>
          </p:nvSpPr>
          <p:spPr>
            <a:xfrm>
              <a:off x="2155675" y="132460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139;p64">
              <a:extLst>
                <a:ext uri="{FF2B5EF4-FFF2-40B4-BE49-F238E27FC236}">
                  <a16:creationId xmlns:a16="http://schemas.microsoft.com/office/drawing/2014/main" id="{ACB63594-5AE1-46C1-B70C-208BB20F3EB2}"/>
                </a:ext>
              </a:extLst>
            </p:cNvPr>
            <p:cNvSpPr/>
            <p:nvPr/>
          </p:nvSpPr>
          <p:spPr>
            <a:xfrm>
              <a:off x="4314625" y="1290925"/>
              <a:ext cx="604350" cy="291850"/>
            </a:xfrm>
            <a:custGeom>
              <a:avLst/>
              <a:gdLst/>
              <a:ahLst/>
              <a:cxnLst/>
              <a:rect l="l" t="t" r="r" b="b"/>
              <a:pathLst>
                <a:path w="24174" h="11674" extrusionOk="0">
                  <a:moveTo>
                    <a:pt x="225" y="0"/>
                  </a:moveTo>
                  <a:cubicBezTo>
                    <a:pt x="113" y="0"/>
                    <a:pt x="1" y="112"/>
                    <a:pt x="1" y="225"/>
                  </a:cubicBezTo>
                  <a:cubicBezTo>
                    <a:pt x="1" y="365"/>
                    <a:pt x="113" y="477"/>
                    <a:pt x="225" y="477"/>
                  </a:cubicBezTo>
                  <a:lnTo>
                    <a:pt x="11034" y="477"/>
                  </a:lnTo>
                  <a:lnTo>
                    <a:pt x="23752" y="11623"/>
                  </a:lnTo>
                  <a:cubicBezTo>
                    <a:pt x="23799" y="11658"/>
                    <a:pt x="23851" y="11674"/>
                    <a:pt x="23902" y="11674"/>
                  </a:cubicBezTo>
                  <a:cubicBezTo>
                    <a:pt x="23972" y="11674"/>
                    <a:pt x="24040" y="11644"/>
                    <a:pt x="24089" y="11595"/>
                  </a:cubicBezTo>
                  <a:cubicBezTo>
                    <a:pt x="24173" y="11483"/>
                    <a:pt x="24173" y="11342"/>
                    <a:pt x="24061" y="11258"/>
                  </a:cubicBezTo>
                  <a:lnTo>
                    <a:pt x="11259" y="56"/>
                  </a:lnTo>
                  <a:cubicBezTo>
                    <a:pt x="11231" y="28"/>
                    <a:pt x="11174" y="0"/>
                    <a:pt x="11118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140;p64">
              <a:extLst>
                <a:ext uri="{FF2B5EF4-FFF2-40B4-BE49-F238E27FC236}">
                  <a16:creationId xmlns:a16="http://schemas.microsoft.com/office/drawing/2014/main" id="{320BD8B3-BF93-4AEC-84C3-07F283541155}"/>
                </a:ext>
              </a:extLst>
            </p:cNvPr>
            <p:cNvSpPr/>
            <p:nvPr/>
          </p:nvSpPr>
          <p:spPr>
            <a:xfrm>
              <a:off x="4963850" y="14909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141;p64">
              <a:extLst>
                <a:ext uri="{FF2B5EF4-FFF2-40B4-BE49-F238E27FC236}">
                  <a16:creationId xmlns:a16="http://schemas.microsoft.com/office/drawing/2014/main" id="{E062AFFA-8E1D-4463-84E2-DA6C066022A2}"/>
                </a:ext>
              </a:extLst>
            </p:cNvPr>
            <p:cNvSpPr/>
            <p:nvPr/>
          </p:nvSpPr>
          <p:spPr>
            <a:xfrm>
              <a:off x="4963850" y="15379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142;p64">
              <a:extLst>
                <a:ext uri="{FF2B5EF4-FFF2-40B4-BE49-F238E27FC236}">
                  <a16:creationId xmlns:a16="http://schemas.microsoft.com/office/drawing/2014/main" id="{412EFC11-5E23-45EA-9336-B5E5D7D5B464}"/>
                </a:ext>
              </a:extLst>
            </p:cNvPr>
            <p:cNvSpPr/>
            <p:nvPr/>
          </p:nvSpPr>
          <p:spPr>
            <a:xfrm>
              <a:off x="4963850" y="1585700"/>
              <a:ext cx="277975" cy="11250"/>
            </a:xfrm>
            <a:custGeom>
              <a:avLst/>
              <a:gdLst/>
              <a:ahLst/>
              <a:cxnLst/>
              <a:rect l="l" t="t" r="r" b="b"/>
              <a:pathLst>
                <a:path w="11119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18" y="450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143;p64">
              <a:extLst>
                <a:ext uri="{FF2B5EF4-FFF2-40B4-BE49-F238E27FC236}">
                  <a16:creationId xmlns:a16="http://schemas.microsoft.com/office/drawing/2014/main" id="{F210E355-44C7-49B1-A48B-44CB50EAFEB7}"/>
                </a:ext>
              </a:extLst>
            </p:cNvPr>
            <p:cNvSpPr/>
            <p:nvPr/>
          </p:nvSpPr>
          <p:spPr>
            <a:xfrm>
              <a:off x="4963850" y="16327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144;p64">
              <a:extLst>
                <a:ext uri="{FF2B5EF4-FFF2-40B4-BE49-F238E27FC236}">
                  <a16:creationId xmlns:a16="http://schemas.microsoft.com/office/drawing/2014/main" id="{614A79FB-E24C-4F25-9440-4A0EFE8A8225}"/>
                </a:ext>
              </a:extLst>
            </p:cNvPr>
            <p:cNvSpPr/>
            <p:nvPr/>
          </p:nvSpPr>
          <p:spPr>
            <a:xfrm>
              <a:off x="4963850" y="229880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145;p64">
              <a:extLst>
                <a:ext uri="{FF2B5EF4-FFF2-40B4-BE49-F238E27FC236}">
                  <a16:creationId xmlns:a16="http://schemas.microsoft.com/office/drawing/2014/main" id="{689FD521-98EA-45F4-9869-DCE3BF1E0F46}"/>
                </a:ext>
              </a:extLst>
            </p:cNvPr>
            <p:cNvSpPr/>
            <p:nvPr/>
          </p:nvSpPr>
          <p:spPr>
            <a:xfrm>
              <a:off x="4963850" y="23458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146;p64">
              <a:extLst>
                <a:ext uri="{FF2B5EF4-FFF2-40B4-BE49-F238E27FC236}">
                  <a16:creationId xmlns:a16="http://schemas.microsoft.com/office/drawing/2014/main" id="{06E8A144-6BEE-4673-AB37-C853E64B9469}"/>
                </a:ext>
              </a:extLst>
            </p:cNvPr>
            <p:cNvSpPr/>
            <p:nvPr/>
          </p:nvSpPr>
          <p:spPr>
            <a:xfrm>
              <a:off x="4963850" y="23935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147;p64">
              <a:extLst>
                <a:ext uri="{FF2B5EF4-FFF2-40B4-BE49-F238E27FC236}">
                  <a16:creationId xmlns:a16="http://schemas.microsoft.com/office/drawing/2014/main" id="{72E02EB6-E7E5-4112-8EF6-EE4AC1DA4DB8}"/>
                </a:ext>
              </a:extLst>
            </p:cNvPr>
            <p:cNvSpPr/>
            <p:nvPr/>
          </p:nvSpPr>
          <p:spPr>
            <a:xfrm>
              <a:off x="4963850" y="24405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148;p64">
              <a:extLst>
                <a:ext uri="{FF2B5EF4-FFF2-40B4-BE49-F238E27FC236}">
                  <a16:creationId xmlns:a16="http://schemas.microsoft.com/office/drawing/2014/main" id="{F8186C6C-22C2-4D7F-BC39-CF8CB77469D4}"/>
                </a:ext>
              </a:extLst>
            </p:cNvPr>
            <p:cNvSpPr/>
            <p:nvPr/>
          </p:nvSpPr>
          <p:spPr>
            <a:xfrm>
              <a:off x="2291850" y="3234400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1146" y="477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149;p64">
              <a:extLst>
                <a:ext uri="{FF2B5EF4-FFF2-40B4-BE49-F238E27FC236}">
                  <a16:creationId xmlns:a16="http://schemas.microsoft.com/office/drawing/2014/main" id="{D53F3033-CF14-4C91-B597-A19FD17225E4}"/>
                </a:ext>
              </a:extLst>
            </p:cNvPr>
            <p:cNvSpPr/>
            <p:nvPr/>
          </p:nvSpPr>
          <p:spPr>
            <a:xfrm>
              <a:off x="2291850" y="3282125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8"/>
                  </a:lnTo>
                  <a:lnTo>
                    <a:pt x="11146" y="478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150;p64">
              <a:extLst>
                <a:ext uri="{FF2B5EF4-FFF2-40B4-BE49-F238E27FC236}">
                  <a16:creationId xmlns:a16="http://schemas.microsoft.com/office/drawing/2014/main" id="{56929251-0B82-498F-892B-CA389B47DDFE}"/>
                </a:ext>
              </a:extLst>
            </p:cNvPr>
            <p:cNvSpPr/>
            <p:nvPr/>
          </p:nvSpPr>
          <p:spPr>
            <a:xfrm>
              <a:off x="2291850" y="3329150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8"/>
                  </a:lnTo>
                  <a:lnTo>
                    <a:pt x="11146" y="478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151;p64">
              <a:extLst>
                <a:ext uri="{FF2B5EF4-FFF2-40B4-BE49-F238E27FC236}">
                  <a16:creationId xmlns:a16="http://schemas.microsoft.com/office/drawing/2014/main" id="{701A82B0-0BE5-4840-8B8C-A596E4DF118A}"/>
                </a:ext>
              </a:extLst>
            </p:cNvPr>
            <p:cNvSpPr/>
            <p:nvPr/>
          </p:nvSpPr>
          <p:spPr>
            <a:xfrm>
              <a:off x="2291850" y="3376875"/>
              <a:ext cx="278650" cy="11250"/>
            </a:xfrm>
            <a:custGeom>
              <a:avLst/>
              <a:gdLst/>
              <a:ahLst/>
              <a:cxnLst/>
              <a:rect l="l" t="t" r="r" b="b"/>
              <a:pathLst>
                <a:path w="11146" h="450" extrusionOk="0">
                  <a:moveTo>
                    <a:pt x="0" y="0"/>
                  </a:moveTo>
                  <a:lnTo>
                    <a:pt x="0" y="450"/>
                  </a:lnTo>
                  <a:lnTo>
                    <a:pt x="11146" y="450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152;p64">
              <a:extLst>
                <a:ext uri="{FF2B5EF4-FFF2-40B4-BE49-F238E27FC236}">
                  <a16:creationId xmlns:a16="http://schemas.microsoft.com/office/drawing/2014/main" id="{3380332E-217A-45C0-A1F1-89D13B0876BD}"/>
                </a:ext>
              </a:extLst>
            </p:cNvPr>
            <p:cNvSpPr/>
            <p:nvPr/>
          </p:nvSpPr>
          <p:spPr>
            <a:xfrm>
              <a:off x="4036000" y="2098775"/>
              <a:ext cx="888575" cy="274450"/>
            </a:xfrm>
            <a:custGeom>
              <a:avLst/>
              <a:gdLst/>
              <a:ahLst/>
              <a:cxnLst/>
              <a:rect l="l" t="t" r="r" b="b"/>
              <a:pathLst>
                <a:path w="35543" h="10978" extrusionOk="0">
                  <a:moveTo>
                    <a:pt x="4548" y="0"/>
                  </a:moveTo>
                  <a:lnTo>
                    <a:pt x="0" y="5194"/>
                  </a:lnTo>
                  <a:lnTo>
                    <a:pt x="365" y="5503"/>
                  </a:lnTo>
                  <a:lnTo>
                    <a:pt x="4773" y="477"/>
                  </a:lnTo>
                  <a:lnTo>
                    <a:pt x="22488" y="477"/>
                  </a:lnTo>
                  <a:lnTo>
                    <a:pt x="35234" y="10977"/>
                  </a:lnTo>
                  <a:lnTo>
                    <a:pt x="35543" y="10612"/>
                  </a:lnTo>
                  <a:lnTo>
                    <a:pt x="22656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153;p64">
              <a:extLst>
                <a:ext uri="{FF2B5EF4-FFF2-40B4-BE49-F238E27FC236}">
                  <a16:creationId xmlns:a16="http://schemas.microsoft.com/office/drawing/2014/main" id="{F270C998-F1B7-4B0F-BF85-1B877A8E324F}"/>
                </a:ext>
              </a:extLst>
            </p:cNvPr>
            <p:cNvSpPr/>
            <p:nvPr/>
          </p:nvSpPr>
          <p:spPr>
            <a:xfrm>
              <a:off x="2418875" y="2616750"/>
              <a:ext cx="11975" cy="600125"/>
            </a:xfrm>
            <a:custGeom>
              <a:avLst/>
              <a:gdLst/>
              <a:ahLst/>
              <a:cxnLst/>
              <a:rect l="l" t="t" r="r" b="b"/>
              <a:pathLst>
                <a:path w="479" h="24005" extrusionOk="0">
                  <a:moveTo>
                    <a:pt x="1" y="0"/>
                  </a:moveTo>
                  <a:lnTo>
                    <a:pt x="1" y="24004"/>
                  </a:lnTo>
                  <a:lnTo>
                    <a:pt x="478" y="24004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157;p64">
              <a:extLst>
                <a:ext uri="{FF2B5EF4-FFF2-40B4-BE49-F238E27FC236}">
                  <a16:creationId xmlns:a16="http://schemas.microsoft.com/office/drawing/2014/main" id="{B3F03743-9EFF-4F1B-9D0A-6E587073AF16}"/>
                </a:ext>
              </a:extLst>
            </p:cNvPr>
            <p:cNvSpPr/>
            <p:nvPr/>
          </p:nvSpPr>
          <p:spPr>
            <a:xfrm>
              <a:off x="3864725" y="5031175"/>
              <a:ext cx="1179875" cy="346750"/>
            </a:xfrm>
            <a:custGeom>
              <a:avLst/>
              <a:gdLst/>
              <a:ahLst/>
              <a:cxnLst/>
              <a:rect l="l" t="t" r="r" b="b"/>
              <a:pathLst>
                <a:path w="47195" h="13870" extrusionOk="0">
                  <a:moveTo>
                    <a:pt x="23584" y="1"/>
                  </a:moveTo>
                  <a:cubicBezTo>
                    <a:pt x="10557" y="1"/>
                    <a:pt x="1" y="3117"/>
                    <a:pt x="1" y="6935"/>
                  </a:cubicBezTo>
                  <a:cubicBezTo>
                    <a:pt x="1" y="10753"/>
                    <a:pt x="10557" y="13869"/>
                    <a:pt x="23584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158;p64">
              <a:extLst>
                <a:ext uri="{FF2B5EF4-FFF2-40B4-BE49-F238E27FC236}">
                  <a16:creationId xmlns:a16="http://schemas.microsoft.com/office/drawing/2014/main" id="{D5F32CB6-B487-438C-B5DD-71274012FA09}"/>
                </a:ext>
              </a:extLst>
            </p:cNvPr>
            <p:cNvSpPr/>
            <p:nvPr/>
          </p:nvSpPr>
          <p:spPr>
            <a:xfrm>
              <a:off x="3864725" y="5031175"/>
              <a:ext cx="1179875" cy="346750"/>
            </a:xfrm>
            <a:custGeom>
              <a:avLst/>
              <a:gdLst/>
              <a:ahLst/>
              <a:cxnLst/>
              <a:rect l="l" t="t" r="r" b="b"/>
              <a:pathLst>
                <a:path w="47195" h="13870" extrusionOk="0">
                  <a:moveTo>
                    <a:pt x="23584" y="1"/>
                  </a:moveTo>
                  <a:cubicBezTo>
                    <a:pt x="10557" y="1"/>
                    <a:pt x="1" y="3117"/>
                    <a:pt x="1" y="6935"/>
                  </a:cubicBezTo>
                  <a:cubicBezTo>
                    <a:pt x="1" y="10753"/>
                    <a:pt x="10557" y="13869"/>
                    <a:pt x="23584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4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159;p64">
              <a:extLst>
                <a:ext uri="{FF2B5EF4-FFF2-40B4-BE49-F238E27FC236}">
                  <a16:creationId xmlns:a16="http://schemas.microsoft.com/office/drawing/2014/main" id="{86548ACC-1A01-48FB-94EF-5B6F96C893BA}"/>
                </a:ext>
              </a:extLst>
            </p:cNvPr>
            <p:cNvSpPr/>
            <p:nvPr/>
          </p:nvSpPr>
          <p:spPr>
            <a:xfrm>
              <a:off x="4084425" y="2377175"/>
              <a:ext cx="392350" cy="435425"/>
            </a:xfrm>
            <a:custGeom>
              <a:avLst/>
              <a:gdLst/>
              <a:ahLst/>
              <a:cxnLst/>
              <a:rect l="l" t="t" r="r" b="b"/>
              <a:pathLst>
                <a:path w="15694" h="17417" extrusionOk="0">
                  <a:moveTo>
                    <a:pt x="7946" y="0"/>
                  </a:moveTo>
                  <a:cubicBezTo>
                    <a:pt x="5367" y="0"/>
                    <a:pt x="3225" y="1790"/>
                    <a:pt x="2162" y="2958"/>
                  </a:cubicBezTo>
                  <a:cubicBezTo>
                    <a:pt x="1011" y="4249"/>
                    <a:pt x="1769" y="6748"/>
                    <a:pt x="1657" y="7253"/>
                  </a:cubicBezTo>
                  <a:cubicBezTo>
                    <a:pt x="1516" y="7759"/>
                    <a:pt x="0" y="9415"/>
                    <a:pt x="56" y="9920"/>
                  </a:cubicBezTo>
                  <a:cubicBezTo>
                    <a:pt x="113" y="10426"/>
                    <a:pt x="871" y="10510"/>
                    <a:pt x="871" y="10510"/>
                  </a:cubicBezTo>
                  <a:cubicBezTo>
                    <a:pt x="871" y="10510"/>
                    <a:pt x="1516" y="13486"/>
                    <a:pt x="1909" y="14216"/>
                  </a:cubicBezTo>
                  <a:cubicBezTo>
                    <a:pt x="2274" y="14918"/>
                    <a:pt x="3313" y="15030"/>
                    <a:pt x="3678" y="15030"/>
                  </a:cubicBezTo>
                  <a:cubicBezTo>
                    <a:pt x="4071" y="15030"/>
                    <a:pt x="4464" y="15339"/>
                    <a:pt x="4464" y="15339"/>
                  </a:cubicBezTo>
                  <a:lnTo>
                    <a:pt x="5054" y="17416"/>
                  </a:lnTo>
                  <a:lnTo>
                    <a:pt x="13785" y="15423"/>
                  </a:lnTo>
                  <a:lnTo>
                    <a:pt x="13504" y="12531"/>
                  </a:lnTo>
                  <a:cubicBezTo>
                    <a:pt x="13504" y="12531"/>
                    <a:pt x="15694" y="9668"/>
                    <a:pt x="15497" y="6860"/>
                  </a:cubicBezTo>
                  <a:cubicBezTo>
                    <a:pt x="15301" y="4053"/>
                    <a:pt x="13083" y="2649"/>
                    <a:pt x="13083" y="2649"/>
                  </a:cubicBezTo>
                  <a:cubicBezTo>
                    <a:pt x="13083" y="2649"/>
                    <a:pt x="11483" y="347"/>
                    <a:pt x="8591" y="38"/>
                  </a:cubicBezTo>
                  <a:cubicBezTo>
                    <a:pt x="8373" y="12"/>
                    <a:pt x="8158" y="0"/>
                    <a:pt x="7946" y="0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160;p64">
              <a:extLst>
                <a:ext uri="{FF2B5EF4-FFF2-40B4-BE49-F238E27FC236}">
                  <a16:creationId xmlns:a16="http://schemas.microsoft.com/office/drawing/2014/main" id="{2E7B8127-0655-4C2B-8EE3-0FFA700604DD}"/>
                </a:ext>
              </a:extLst>
            </p:cNvPr>
            <p:cNvSpPr/>
            <p:nvPr/>
          </p:nvSpPr>
          <p:spPr>
            <a:xfrm>
              <a:off x="4079500" y="2371100"/>
              <a:ext cx="398700" cy="447250"/>
            </a:xfrm>
            <a:custGeom>
              <a:avLst/>
              <a:gdLst/>
              <a:ahLst/>
              <a:cxnLst/>
              <a:rect l="l" t="t" r="r" b="b"/>
              <a:pathLst>
                <a:path w="15948" h="17890" extrusionOk="0">
                  <a:moveTo>
                    <a:pt x="8170" y="477"/>
                  </a:moveTo>
                  <a:cubicBezTo>
                    <a:pt x="8367" y="477"/>
                    <a:pt x="8564" y="477"/>
                    <a:pt x="8788" y="506"/>
                  </a:cubicBezTo>
                  <a:cubicBezTo>
                    <a:pt x="10164" y="674"/>
                    <a:pt x="11231" y="1292"/>
                    <a:pt x="11961" y="1881"/>
                  </a:cubicBezTo>
                  <a:cubicBezTo>
                    <a:pt x="12326" y="2190"/>
                    <a:pt x="12606" y="2471"/>
                    <a:pt x="12803" y="2695"/>
                  </a:cubicBezTo>
                  <a:cubicBezTo>
                    <a:pt x="12887" y="2780"/>
                    <a:pt x="12971" y="2864"/>
                    <a:pt x="12999" y="2948"/>
                  </a:cubicBezTo>
                  <a:lnTo>
                    <a:pt x="13055" y="3004"/>
                  </a:lnTo>
                  <a:lnTo>
                    <a:pt x="13084" y="3032"/>
                  </a:lnTo>
                  <a:lnTo>
                    <a:pt x="13140" y="3088"/>
                  </a:lnTo>
                  <a:lnTo>
                    <a:pt x="13168" y="3116"/>
                  </a:lnTo>
                  <a:cubicBezTo>
                    <a:pt x="13280" y="3173"/>
                    <a:pt x="13813" y="3566"/>
                    <a:pt x="14347" y="4211"/>
                  </a:cubicBezTo>
                  <a:cubicBezTo>
                    <a:pt x="14852" y="4885"/>
                    <a:pt x="15386" y="5868"/>
                    <a:pt x="15470" y="7131"/>
                  </a:cubicBezTo>
                  <a:cubicBezTo>
                    <a:pt x="15470" y="7243"/>
                    <a:pt x="15470" y="7356"/>
                    <a:pt x="15470" y="7468"/>
                  </a:cubicBezTo>
                  <a:cubicBezTo>
                    <a:pt x="15470" y="8760"/>
                    <a:pt x="14993" y="10051"/>
                    <a:pt x="14487" y="11034"/>
                  </a:cubicBezTo>
                  <a:cubicBezTo>
                    <a:pt x="14263" y="11511"/>
                    <a:pt x="14010" y="11932"/>
                    <a:pt x="13842" y="12213"/>
                  </a:cubicBezTo>
                  <a:cubicBezTo>
                    <a:pt x="13729" y="12353"/>
                    <a:pt x="13673" y="12465"/>
                    <a:pt x="13617" y="12522"/>
                  </a:cubicBezTo>
                  <a:lnTo>
                    <a:pt x="13561" y="12606"/>
                  </a:lnTo>
                  <a:lnTo>
                    <a:pt x="13533" y="12634"/>
                  </a:lnTo>
                  <a:cubicBezTo>
                    <a:pt x="13505" y="12690"/>
                    <a:pt x="13477" y="12746"/>
                    <a:pt x="13477" y="12802"/>
                  </a:cubicBezTo>
                  <a:lnTo>
                    <a:pt x="13729" y="15469"/>
                  </a:lnTo>
                  <a:lnTo>
                    <a:pt x="5391" y="17378"/>
                  </a:lnTo>
                  <a:lnTo>
                    <a:pt x="4886" y="15526"/>
                  </a:lnTo>
                  <a:cubicBezTo>
                    <a:pt x="4858" y="15469"/>
                    <a:pt x="4830" y="15413"/>
                    <a:pt x="4801" y="15385"/>
                  </a:cubicBezTo>
                  <a:cubicBezTo>
                    <a:pt x="4773" y="15385"/>
                    <a:pt x="4689" y="15301"/>
                    <a:pt x="4521" y="15217"/>
                  </a:cubicBezTo>
                  <a:cubicBezTo>
                    <a:pt x="4352" y="15132"/>
                    <a:pt x="4128" y="15048"/>
                    <a:pt x="3875" y="15048"/>
                  </a:cubicBezTo>
                  <a:cubicBezTo>
                    <a:pt x="3707" y="15048"/>
                    <a:pt x="3398" y="15020"/>
                    <a:pt x="3061" y="14908"/>
                  </a:cubicBezTo>
                  <a:cubicBezTo>
                    <a:pt x="2752" y="14796"/>
                    <a:pt x="2443" y="14599"/>
                    <a:pt x="2303" y="14346"/>
                  </a:cubicBezTo>
                  <a:cubicBezTo>
                    <a:pt x="2219" y="14178"/>
                    <a:pt x="2106" y="13869"/>
                    <a:pt x="1994" y="13504"/>
                  </a:cubicBezTo>
                  <a:cubicBezTo>
                    <a:pt x="1826" y="12943"/>
                    <a:pt x="1657" y="12241"/>
                    <a:pt x="1517" y="11679"/>
                  </a:cubicBezTo>
                  <a:cubicBezTo>
                    <a:pt x="1404" y="11118"/>
                    <a:pt x="1320" y="10697"/>
                    <a:pt x="1292" y="10697"/>
                  </a:cubicBezTo>
                  <a:cubicBezTo>
                    <a:pt x="1292" y="10584"/>
                    <a:pt x="1208" y="10528"/>
                    <a:pt x="1096" y="10500"/>
                  </a:cubicBezTo>
                  <a:cubicBezTo>
                    <a:pt x="1068" y="10500"/>
                    <a:pt x="899" y="10472"/>
                    <a:pt x="731" y="10416"/>
                  </a:cubicBezTo>
                  <a:cubicBezTo>
                    <a:pt x="675" y="10388"/>
                    <a:pt x="590" y="10332"/>
                    <a:pt x="562" y="10304"/>
                  </a:cubicBezTo>
                  <a:cubicBezTo>
                    <a:pt x="506" y="10247"/>
                    <a:pt x="478" y="10191"/>
                    <a:pt x="478" y="10135"/>
                  </a:cubicBezTo>
                  <a:cubicBezTo>
                    <a:pt x="478" y="10107"/>
                    <a:pt x="478" y="10051"/>
                    <a:pt x="534" y="9967"/>
                  </a:cubicBezTo>
                  <a:cubicBezTo>
                    <a:pt x="646" y="9686"/>
                    <a:pt x="983" y="9181"/>
                    <a:pt x="1320" y="8731"/>
                  </a:cubicBezTo>
                  <a:cubicBezTo>
                    <a:pt x="1489" y="8507"/>
                    <a:pt x="1657" y="8282"/>
                    <a:pt x="1797" y="8086"/>
                  </a:cubicBezTo>
                  <a:cubicBezTo>
                    <a:pt x="1910" y="7889"/>
                    <a:pt x="2022" y="7721"/>
                    <a:pt x="2078" y="7552"/>
                  </a:cubicBezTo>
                  <a:cubicBezTo>
                    <a:pt x="2078" y="7468"/>
                    <a:pt x="2078" y="7412"/>
                    <a:pt x="2078" y="7328"/>
                  </a:cubicBezTo>
                  <a:cubicBezTo>
                    <a:pt x="2078" y="7103"/>
                    <a:pt x="2050" y="6822"/>
                    <a:pt x="2022" y="6485"/>
                  </a:cubicBezTo>
                  <a:cubicBezTo>
                    <a:pt x="1966" y="6149"/>
                    <a:pt x="1938" y="5756"/>
                    <a:pt x="1938" y="5362"/>
                  </a:cubicBezTo>
                  <a:cubicBezTo>
                    <a:pt x="1938" y="4604"/>
                    <a:pt x="2078" y="3875"/>
                    <a:pt x="2527" y="3369"/>
                  </a:cubicBezTo>
                  <a:cubicBezTo>
                    <a:pt x="3033" y="2780"/>
                    <a:pt x="3847" y="2050"/>
                    <a:pt x="4801" y="1488"/>
                  </a:cubicBezTo>
                  <a:cubicBezTo>
                    <a:pt x="5784" y="899"/>
                    <a:pt x="6935" y="477"/>
                    <a:pt x="8170" y="477"/>
                  </a:cubicBezTo>
                  <a:close/>
                  <a:moveTo>
                    <a:pt x="8170" y="0"/>
                  </a:moveTo>
                  <a:cubicBezTo>
                    <a:pt x="6823" y="0"/>
                    <a:pt x="5588" y="477"/>
                    <a:pt x="4577" y="1067"/>
                  </a:cubicBezTo>
                  <a:cubicBezTo>
                    <a:pt x="3538" y="1685"/>
                    <a:pt x="2724" y="2443"/>
                    <a:pt x="2191" y="3060"/>
                  </a:cubicBezTo>
                  <a:cubicBezTo>
                    <a:pt x="1601" y="3706"/>
                    <a:pt x="1489" y="4576"/>
                    <a:pt x="1489" y="5362"/>
                  </a:cubicBezTo>
                  <a:cubicBezTo>
                    <a:pt x="1489" y="5784"/>
                    <a:pt x="1517" y="6177"/>
                    <a:pt x="1545" y="6514"/>
                  </a:cubicBezTo>
                  <a:cubicBezTo>
                    <a:pt x="1601" y="6879"/>
                    <a:pt x="1629" y="7159"/>
                    <a:pt x="1629" y="7328"/>
                  </a:cubicBezTo>
                  <a:cubicBezTo>
                    <a:pt x="1629" y="7384"/>
                    <a:pt x="1629" y="7412"/>
                    <a:pt x="1601" y="7440"/>
                  </a:cubicBezTo>
                  <a:lnTo>
                    <a:pt x="1626" y="7446"/>
                  </a:lnTo>
                  <a:lnTo>
                    <a:pt x="1626" y="7446"/>
                  </a:lnTo>
                  <a:cubicBezTo>
                    <a:pt x="1594" y="7508"/>
                    <a:pt x="1484" y="7700"/>
                    <a:pt x="1348" y="7917"/>
                  </a:cubicBezTo>
                  <a:cubicBezTo>
                    <a:pt x="1124" y="8226"/>
                    <a:pt x="787" y="8675"/>
                    <a:pt x="534" y="9068"/>
                  </a:cubicBezTo>
                  <a:cubicBezTo>
                    <a:pt x="394" y="9265"/>
                    <a:pt x="253" y="9433"/>
                    <a:pt x="169" y="9630"/>
                  </a:cubicBezTo>
                  <a:cubicBezTo>
                    <a:pt x="85" y="9798"/>
                    <a:pt x="29" y="9967"/>
                    <a:pt x="1" y="10135"/>
                  </a:cubicBezTo>
                  <a:lnTo>
                    <a:pt x="29" y="10219"/>
                  </a:lnTo>
                  <a:lnTo>
                    <a:pt x="30" y="10219"/>
                  </a:lnTo>
                  <a:lnTo>
                    <a:pt x="30" y="10219"/>
                  </a:lnTo>
                  <a:cubicBezTo>
                    <a:pt x="40" y="10401"/>
                    <a:pt x="146" y="10534"/>
                    <a:pt x="253" y="10641"/>
                  </a:cubicBezTo>
                  <a:cubicBezTo>
                    <a:pt x="422" y="10809"/>
                    <a:pt x="618" y="10865"/>
                    <a:pt x="759" y="10921"/>
                  </a:cubicBezTo>
                  <a:cubicBezTo>
                    <a:pt x="804" y="10936"/>
                    <a:pt x="845" y="10947"/>
                    <a:pt x="882" y="10956"/>
                  </a:cubicBezTo>
                  <a:lnTo>
                    <a:pt x="882" y="10956"/>
                  </a:lnTo>
                  <a:cubicBezTo>
                    <a:pt x="943" y="11227"/>
                    <a:pt x="1068" y="11783"/>
                    <a:pt x="1208" y="12381"/>
                  </a:cubicBezTo>
                  <a:cubicBezTo>
                    <a:pt x="1320" y="12802"/>
                    <a:pt x="1433" y="13251"/>
                    <a:pt x="1545" y="13645"/>
                  </a:cubicBezTo>
                  <a:cubicBezTo>
                    <a:pt x="1657" y="14038"/>
                    <a:pt x="1769" y="14346"/>
                    <a:pt x="1882" y="14543"/>
                  </a:cubicBezTo>
                  <a:cubicBezTo>
                    <a:pt x="2134" y="14992"/>
                    <a:pt x="2527" y="15217"/>
                    <a:pt x="2920" y="15357"/>
                  </a:cubicBezTo>
                  <a:cubicBezTo>
                    <a:pt x="3314" y="15469"/>
                    <a:pt x="3679" y="15497"/>
                    <a:pt x="3875" y="15497"/>
                  </a:cubicBezTo>
                  <a:cubicBezTo>
                    <a:pt x="4015" y="15497"/>
                    <a:pt x="4184" y="15554"/>
                    <a:pt x="4296" y="15638"/>
                  </a:cubicBezTo>
                  <a:cubicBezTo>
                    <a:pt x="4350" y="15665"/>
                    <a:pt x="4403" y="15691"/>
                    <a:pt x="4432" y="15718"/>
                  </a:cubicBezTo>
                  <a:lnTo>
                    <a:pt x="4432" y="15718"/>
                  </a:lnTo>
                  <a:lnTo>
                    <a:pt x="5026" y="17715"/>
                  </a:lnTo>
                  <a:cubicBezTo>
                    <a:pt x="5050" y="17813"/>
                    <a:pt x="5138" y="17889"/>
                    <a:pt x="5235" y="17889"/>
                  </a:cubicBezTo>
                  <a:cubicBezTo>
                    <a:pt x="5249" y="17889"/>
                    <a:pt x="5264" y="17888"/>
                    <a:pt x="5279" y="17884"/>
                  </a:cubicBezTo>
                  <a:lnTo>
                    <a:pt x="14010" y="15891"/>
                  </a:lnTo>
                  <a:cubicBezTo>
                    <a:pt x="14150" y="15862"/>
                    <a:pt x="14207" y="15750"/>
                    <a:pt x="14207" y="15638"/>
                  </a:cubicBezTo>
                  <a:lnTo>
                    <a:pt x="13959" y="12830"/>
                  </a:lnTo>
                  <a:lnTo>
                    <a:pt x="13959" y="12830"/>
                  </a:lnTo>
                  <a:cubicBezTo>
                    <a:pt x="14108" y="12620"/>
                    <a:pt x="14508" y="12030"/>
                    <a:pt x="14908" y="11230"/>
                  </a:cubicBezTo>
                  <a:cubicBezTo>
                    <a:pt x="15414" y="10219"/>
                    <a:pt x="15947" y="8872"/>
                    <a:pt x="15947" y="7468"/>
                  </a:cubicBezTo>
                  <a:cubicBezTo>
                    <a:pt x="15947" y="7328"/>
                    <a:pt x="15947" y="7215"/>
                    <a:pt x="15919" y="7075"/>
                  </a:cubicBezTo>
                  <a:cubicBezTo>
                    <a:pt x="15835" y="5615"/>
                    <a:pt x="15189" y="4520"/>
                    <a:pt x="14600" y="3790"/>
                  </a:cubicBezTo>
                  <a:cubicBezTo>
                    <a:pt x="14040" y="3129"/>
                    <a:pt x="13526" y="2767"/>
                    <a:pt x="13414" y="2705"/>
                  </a:cubicBezTo>
                  <a:lnTo>
                    <a:pt x="13414" y="2705"/>
                  </a:lnTo>
                  <a:cubicBezTo>
                    <a:pt x="13299" y="2554"/>
                    <a:pt x="12901" y="2054"/>
                    <a:pt x="12269" y="1516"/>
                  </a:cubicBezTo>
                  <a:cubicBezTo>
                    <a:pt x="11483" y="899"/>
                    <a:pt x="10332" y="197"/>
                    <a:pt x="8816" y="56"/>
                  </a:cubicBezTo>
                  <a:cubicBezTo>
                    <a:pt x="8620" y="28"/>
                    <a:pt x="8395" y="0"/>
                    <a:pt x="8170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161;p64">
              <a:extLst>
                <a:ext uri="{FF2B5EF4-FFF2-40B4-BE49-F238E27FC236}">
                  <a16:creationId xmlns:a16="http://schemas.microsoft.com/office/drawing/2014/main" id="{39F829B3-79EE-48A2-988B-7BFC6F7DE839}"/>
                </a:ext>
              </a:extLst>
            </p:cNvPr>
            <p:cNvSpPr/>
            <p:nvPr/>
          </p:nvSpPr>
          <p:spPr>
            <a:xfrm>
              <a:off x="4160925" y="2436200"/>
              <a:ext cx="315850" cy="264150"/>
            </a:xfrm>
            <a:custGeom>
              <a:avLst/>
              <a:gdLst/>
              <a:ahLst/>
              <a:cxnLst/>
              <a:rect l="l" t="t" r="r" b="b"/>
              <a:pathLst>
                <a:path w="12634" h="10566" extrusionOk="0">
                  <a:moveTo>
                    <a:pt x="3102" y="0"/>
                  </a:moveTo>
                  <a:cubicBezTo>
                    <a:pt x="2764" y="0"/>
                    <a:pt x="2447" y="83"/>
                    <a:pt x="2162" y="288"/>
                  </a:cubicBezTo>
                  <a:cubicBezTo>
                    <a:pt x="2162" y="288"/>
                    <a:pt x="0" y="2085"/>
                    <a:pt x="113" y="2899"/>
                  </a:cubicBezTo>
                  <a:cubicBezTo>
                    <a:pt x="253" y="3741"/>
                    <a:pt x="1264" y="4387"/>
                    <a:pt x="1208" y="5145"/>
                  </a:cubicBezTo>
                  <a:cubicBezTo>
                    <a:pt x="1161" y="5772"/>
                    <a:pt x="1364" y="6975"/>
                    <a:pt x="1659" y="6975"/>
                  </a:cubicBezTo>
                  <a:cubicBezTo>
                    <a:pt x="1720" y="6975"/>
                    <a:pt x="1785" y="6923"/>
                    <a:pt x="1853" y="6801"/>
                  </a:cubicBezTo>
                  <a:cubicBezTo>
                    <a:pt x="2218" y="6099"/>
                    <a:pt x="2022" y="5341"/>
                    <a:pt x="2611" y="5145"/>
                  </a:cubicBezTo>
                  <a:cubicBezTo>
                    <a:pt x="2659" y="5128"/>
                    <a:pt x="2709" y="5120"/>
                    <a:pt x="2760" y="5120"/>
                  </a:cubicBezTo>
                  <a:cubicBezTo>
                    <a:pt x="3311" y="5120"/>
                    <a:pt x="4025" y="6040"/>
                    <a:pt x="4127" y="6914"/>
                  </a:cubicBezTo>
                  <a:cubicBezTo>
                    <a:pt x="4268" y="7896"/>
                    <a:pt x="4071" y="8317"/>
                    <a:pt x="4577" y="9019"/>
                  </a:cubicBezTo>
                  <a:cubicBezTo>
                    <a:pt x="5094" y="9700"/>
                    <a:pt x="6245" y="10566"/>
                    <a:pt x="7518" y="10566"/>
                  </a:cubicBezTo>
                  <a:cubicBezTo>
                    <a:pt x="7558" y="10566"/>
                    <a:pt x="7597" y="10565"/>
                    <a:pt x="7637" y="10563"/>
                  </a:cubicBezTo>
                  <a:cubicBezTo>
                    <a:pt x="8984" y="10507"/>
                    <a:pt x="10444" y="10170"/>
                    <a:pt x="10444" y="10170"/>
                  </a:cubicBezTo>
                  <a:cubicBezTo>
                    <a:pt x="10444" y="10170"/>
                    <a:pt x="12634" y="7307"/>
                    <a:pt x="12437" y="4499"/>
                  </a:cubicBezTo>
                  <a:cubicBezTo>
                    <a:pt x="12241" y="1692"/>
                    <a:pt x="10023" y="288"/>
                    <a:pt x="10023" y="288"/>
                  </a:cubicBezTo>
                  <a:lnTo>
                    <a:pt x="10023" y="288"/>
                  </a:lnTo>
                  <a:cubicBezTo>
                    <a:pt x="10023" y="288"/>
                    <a:pt x="10079" y="1186"/>
                    <a:pt x="8226" y="1495"/>
                  </a:cubicBezTo>
                  <a:cubicBezTo>
                    <a:pt x="8116" y="1515"/>
                    <a:pt x="8003" y="1524"/>
                    <a:pt x="7887" y="1524"/>
                  </a:cubicBezTo>
                  <a:cubicBezTo>
                    <a:pt x="6410" y="1524"/>
                    <a:pt x="4554" y="0"/>
                    <a:pt x="3102" y="0"/>
                  </a:cubicBezTo>
                  <a:close/>
                </a:path>
              </a:pathLst>
            </a:custGeom>
            <a:solidFill>
              <a:srgbClr val="140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162;p64">
              <a:extLst>
                <a:ext uri="{FF2B5EF4-FFF2-40B4-BE49-F238E27FC236}">
                  <a16:creationId xmlns:a16="http://schemas.microsoft.com/office/drawing/2014/main" id="{1E3DDD2C-C497-4567-AF27-BE563AD4D66A}"/>
                </a:ext>
              </a:extLst>
            </p:cNvPr>
            <p:cNvSpPr/>
            <p:nvPr/>
          </p:nvSpPr>
          <p:spPr>
            <a:xfrm>
              <a:off x="4158125" y="2430050"/>
              <a:ext cx="320075" cy="275850"/>
            </a:xfrm>
            <a:custGeom>
              <a:avLst/>
              <a:gdLst/>
              <a:ahLst/>
              <a:cxnLst/>
              <a:rect l="l" t="t" r="r" b="b"/>
              <a:pathLst>
                <a:path w="12803" h="11034" extrusionOk="0">
                  <a:moveTo>
                    <a:pt x="3201" y="478"/>
                  </a:moveTo>
                  <a:cubicBezTo>
                    <a:pt x="3846" y="478"/>
                    <a:pt x="4689" y="843"/>
                    <a:pt x="5503" y="1236"/>
                  </a:cubicBezTo>
                  <a:cubicBezTo>
                    <a:pt x="6345" y="1601"/>
                    <a:pt x="7187" y="1994"/>
                    <a:pt x="8001" y="1994"/>
                  </a:cubicBezTo>
                  <a:cubicBezTo>
                    <a:pt x="8142" y="1994"/>
                    <a:pt x="8254" y="1994"/>
                    <a:pt x="8366" y="1966"/>
                  </a:cubicBezTo>
                  <a:cubicBezTo>
                    <a:pt x="9265" y="1825"/>
                    <a:pt x="9770" y="1517"/>
                    <a:pt x="10051" y="1236"/>
                  </a:cubicBezTo>
                  <a:cubicBezTo>
                    <a:pt x="10150" y="1127"/>
                    <a:pt x="10217" y="1022"/>
                    <a:pt x="10263" y="926"/>
                  </a:cubicBezTo>
                  <a:lnTo>
                    <a:pt x="10263" y="926"/>
                  </a:lnTo>
                  <a:cubicBezTo>
                    <a:pt x="10494" y="1108"/>
                    <a:pt x="10848" y="1425"/>
                    <a:pt x="11202" y="1853"/>
                  </a:cubicBezTo>
                  <a:cubicBezTo>
                    <a:pt x="11707" y="2527"/>
                    <a:pt x="12241" y="3510"/>
                    <a:pt x="12325" y="4773"/>
                  </a:cubicBezTo>
                  <a:cubicBezTo>
                    <a:pt x="12325" y="4885"/>
                    <a:pt x="12325" y="4998"/>
                    <a:pt x="12325" y="5110"/>
                  </a:cubicBezTo>
                  <a:cubicBezTo>
                    <a:pt x="12325" y="6402"/>
                    <a:pt x="11848" y="7693"/>
                    <a:pt x="11342" y="8676"/>
                  </a:cubicBezTo>
                  <a:cubicBezTo>
                    <a:pt x="11118" y="9153"/>
                    <a:pt x="10865" y="9574"/>
                    <a:pt x="10697" y="9855"/>
                  </a:cubicBezTo>
                  <a:cubicBezTo>
                    <a:pt x="10584" y="9995"/>
                    <a:pt x="10528" y="10107"/>
                    <a:pt x="10472" y="10164"/>
                  </a:cubicBezTo>
                  <a:lnTo>
                    <a:pt x="10437" y="10216"/>
                  </a:lnTo>
                  <a:lnTo>
                    <a:pt x="10437" y="10216"/>
                  </a:lnTo>
                  <a:cubicBezTo>
                    <a:pt x="10397" y="10225"/>
                    <a:pt x="10343" y="10237"/>
                    <a:pt x="10275" y="10248"/>
                  </a:cubicBezTo>
                  <a:cubicBezTo>
                    <a:pt x="9798" y="10332"/>
                    <a:pt x="8731" y="10529"/>
                    <a:pt x="7749" y="10585"/>
                  </a:cubicBezTo>
                  <a:lnTo>
                    <a:pt x="7636" y="10585"/>
                  </a:lnTo>
                  <a:cubicBezTo>
                    <a:pt x="7047" y="10585"/>
                    <a:pt x="6457" y="10388"/>
                    <a:pt x="5980" y="10107"/>
                  </a:cubicBezTo>
                  <a:cubicBezTo>
                    <a:pt x="5503" y="9827"/>
                    <a:pt x="5110" y="9462"/>
                    <a:pt x="4885" y="9153"/>
                  </a:cubicBezTo>
                  <a:cubicBezTo>
                    <a:pt x="4660" y="8816"/>
                    <a:pt x="4604" y="8591"/>
                    <a:pt x="4576" y="8311"/>
                  </a:cubicBezTo>
                  <a:cubicBezTo>
                    <a:pt x="4520" y="8002"/>
                    <a:pt x="4548" y="7637"/>
                    <a:pt x="4492" y="7131"/>
                  </a:cubicBezTo>
                  <a:cubicBezTo>
                    <a:pt x="4408" y="6654"/>
                    <a:pt x="4183" y="6177"/>
                    <a:pt x="3902" y="5784"/>
                  </a:cubicBezTo>
                  <a:cubicBezTo>
                    <a:pt x="3762" y="5615"/>
                    <a:pt x="3594" y="5447"/>
                    <a:pt x="3425" y="5335"/>
                  </a:cubicBezTo>
                  <a:cubicBezTo>
                    <a:pt x="3257" y="5222"/>
                    <a:pt x="3060" y="5138"/>
                    <a:pt x="2864" y="5138"/>
                  </a:cubicBezTo>
                  <a:cubicBezTo>
                    <a:pt x="2779" y="5138"/>
                    <a:pt x="2723" y="5138"/>
                    <a:pt x="2639" y="5166"/>
                  </a:cubicBezTo>
                  <a:cubicBezTo>
                    <a:pt x="2443" y="5222"/>
                    <a:pt x="2302" y="5363"/>
                    <a:pt x="2218" y="5503"/>
                  </a:cubicBezTo>
                  <a:cubicBezTo>
                    <a:pt x="2078" y="5728"/>
                    <a:pt x="2050" y="5980"/>
                    <a:pt x="1993" y="6205"/>
                  </a:cubicBezTo>
                  <a:cubicBezTo>
                    <a:pt x="1940" y="6445"/>
                    <a:pt x="1887" y="6685"/>
                    <a:pt x="1762" y="6900"/>
                  </a:cubicBezTo>
                  <a:lnTo>
                    <a:pt x="1762" y="6900"/>
                  </a:lnTo>
                  <a:cubicBezTo>
                    <a:pt x="1754" y="6885"/>
                    <a:pt x="1747" y="6869"/>
                    <a:pt x="1741" y="6851"/>
                  </a:cubicBezTo>
                  <a:cubicBezTo>
                    <a:pt x="1628" y="6570"/>
                    <a:pt x="1544" y="6008"/>
                    <a:pt x="1544" y="5587"/>
                  </a:cubicBezTo>
                  <a:cubicBezTo>
                    <a:pt x="1544" y="5531"/>
                    <a:pt x="1544" y="5475"/>
                    <a:pt x="1544" y="5391"/>
                  </a:cubicBezTo>
                  <a:lnTo>
                    <a:pt x="1544" y="5307"/>
                  </a:lnTo>
                  <a:cubicBezTo>
                    <a:pt x="1544" y="5082"/>
                    <a:pt x="1488" y="4857"/>
                    <a:pt x="1376" y="4661"/>
                  </a:cubicBezTo>
                  <a:cubicBezTo>
                    <a:pt x="1207" y="4380"/>
                    <a:pt x="1011" y="4127"/>
                    <a:pt x="814" y="3875"/>
                  </a:cubicBezTo>
                  <a:cubicBezTo>
                    <a:pt x="646" y="3594"/>
                    <a:pt x="505" y="3341"/>
                    <a:pt x="449" y="3117"/>
                  </a:cubicBezTo>
                  <a:lnTo>
                    <a:pt x="449" y="3089"/>
                  </a:lnTo>
                  <a:cubicBezTo>
                    <a:pt x="449" y="2948"/>
                    <a:pt x="562" y="2724"/>
                    <a:pt x="730" y="2443"/>
                  </a:cubicBezTo>
                  <a:cubicBezTo>
                    <a:pt x="1011" y="2050"/>
                    <a:pt x="1432" y="1629"/>
                    <a:pt x="1797" y="1292"/>
                  </a:cubicBezTo>
                  <a:cubicBezTo>
                    <a:pt x="1965" y="1123"/>
                    <a:pt x="2134" y="983"/>
                    <a:pt x="2246" y="871"/>
                  </a:cubicBezTo>
                  <a:cubicBezTo>
                    <a:pt x="2329" y="788"/>
                    <a:pt x="2381" y="736"/>
                    <a:pt x="2403" y="714"/>
                  </a:cubicBezTo>
                  <a:lnTo>
                    <a:pt x="2403" y="714"/>
                  </a:lnTo>
                  <a:lnTo>
                    <a:pt x="2415" y="730"/>
                  </a:lnTo>
                  <a:cubicBezTo>
                    <a:pt x="2639" y="562"/>
                    <a:pt x="2920" y="478"/>
                    <a:pt x="3201" y="478"/>
                  </a:cubicBezTo>
                  <a:close/>
                  <a:moveTo>
                    <a:pt x="3201" y="0"/>
                  </a:moveTo>
                  <a:cubicBezTo>
                    <a:pt x="2836" y="0"/>
                    <a:pt x="2471" y="113"/>
                    <a:pt x="2134" y="337"/>
                  </a:cubicBezTo>
                  <a:lnTo>
                    <a:pt x="2134" y="365"/>
                  </a:lnTo>
                  <a:cubicBezTo>
                    <a:pt x="2106" y="365"/>
                    <a:pt x="1600" y="787"/>
                    <a:pt x="1067" y="1320"/>
                  </a:cubicBezTo>
                  <a:cubicBezTo>
                    <a:pt x="814" y="1601"/>
                    <a:pt x="562" y="1881"/>
                    <a:pt x="365" y="2190"/>
                  </a:cubicBezTo>
                  <a:cubicBezTo>
                    <a:pt x="140" y="2471"/>
                    <a:pt x="0" y="2780"/>
                    <a:pt x="0" y="3089"/>
                  </a:cubicBezTo>
                  <a:lnTo>
                    <a:pt x="0" y="3201"/>
                  </a:lnTo>
                  <a:lnTo>
                    <a:pt x="5" y="3200"/>
                  </a:lnTo>
                  <a:lnTo>
                    <a:pt x="5" y="3200"/>
                  </a:lnTo>
                  <a:cubicBezTo>
                    <a:pt x="95" y="3691"/>
                    <a:pt x="397" y="4050"/>
                    <a:pt x="618" y="4408"/>
                  </a:cubicBezTo>
                  <a:cubicBezTo>
                    <a:pt x="758" y="4577"/>
                    <a:pt x="870" y="4745"/>
                    <a:pt x="955" y="4885"/>
                  </a:cubicBezTo>
                  <a:cubicBezTo>
                    <a:pt x="1039" y="5054"/>
                    <a:pt x="1095" y="5194"/>
                    <a:pt x="1095" y="5307"/>
                  </a:cubicBezTo>
                  <a:lnTo>
                    <a:pt x="1095" y="5363"/>
                  </a:lnTo>
                  <a:cubicBezTo>
                    <a:pt x="1067" y="5447"/>
                    <a:pt x="1067" y="5531"/>
                    <a:pt x="1067" y="5587"/>
                  </a:cubicBezTo>
                  <a:cubicBezTo>
                    <a:pt x="1067" y="5952"/>
                    <a:pt x="1123" y="6373"/>
                    <a:pt x="1207" y="6710"/>
                  </a:cubicBezTo>
                  <a:cubicBezTo>
                    <a:pt x="1263" y="6879"/>
                    <a:pt x="1292" y="7047"/>
                    <a:pt x="1376" y="7160"/>
                  </a:cubicBezTo>
                  <a:cubicBezTo>
                    <a:pt x="1404" y="7244"/>
                    <a:pt x="1460" y="7300"/>
                    <a:pt x="1516" y="7356"/>
                  </a:cubicBezTo>
                  <a:cubicBezTo>
                    <a:pt x="1572" y="7412"/>
                    <a:pt x="1656" y="7440"/>
                    <a:pt x="1769" y="7440"/>
                  </a:cubicBezTo>
                  <a:cubicBezTo>
                    <a:pt x="1853" y="7440"/>
                    <a:pt x="1937" y="7412"/>
                    <a:pt x="2021" y="7356"/>
                  </a:cubicBezTo>
                  <a:cubicBezTo>
                    <a:pt x="2078" y="7300"/>
                    <a:pt x="2106" y="7244"/>
                    <a:pt x="2162" y="7160"/>
                  </a:cubicBezTo>
                  <a:cubicBezTo>
                    <a:pt x="2386" y="6766"/>
                    <a:pt x="2415" y="6373"/>
                    <a:pt x="2499" y="6065"/>
                  </a:cubicBezTo>
                  <a:cubicBezTo>
                    <a:pt x="2527" y="5924"/>
                    <a:pt x="2555" y="5812"/>
                    <a:pt x="2611" y="5756"/>
                  </a:cubicBezTo>
                  <a:cubicBezTo>
                    <a:pt x="2667" y="5672"/>
                    <a:pt x="2695" y="5644"/>
                    <a:pt x="2779" y="5615"/>
                  </a:cubicBezTo>
                  <a:lnTo>
                    <a:pt x="2864" y="5587"/>
                  </a:lnTo>
                  <a:cubicBezTo>
                    <a:pt x="2948" y="5587"/>
                    <a:pt x="3060" y="5615"/>
                    <a:pt x="3173" y="5700"/>
                  </a:cubicBezTo>
                  <a:cubicBezTo>
                    <a:pt x="3341" y="5840"/>
                    <a:pt x="3537" y="6065"/>
                    <a:pt x="3706" y="6317"/>
                  </a:cubicBezTo>
                  <a:cubicBezTo>
                    <a:pt x="3874" y="6598"/>
                    <a:pt x="3987" y="6907"/>
                    <a:pt x="4015" y="7216"/>
                  </a:cubicBezTo>
                  <a:cubicBezTo>
                    <a:pt x="4071" y="7665"/>
                    <a:pt x="4071" y="8002"/>
                    <a:pt x="4099" y="8339"/>
                  </a:cubicBezTo>
                  <a:cubicBezTo>
                    <a:pt x="4127" y="8676"/>
                    <a:pt x="4239" y="9041"/>
                    <a:pt x="4520" y="9406"/>
                  </a:cubicBezTo>
                  <a:cubicBezTo>
                    <a:pt x="4773" y="9799"/>
                    <a:pt x="5222" y="10192"/>
                    <a:pt x="5755" y="10500"/>
                  </a:cubicBezTo>
                  <a:cubicBezTo>
                    <a:pt x="6289" y="10809"/>
                    <a:pt x="6935" y="11034"/>
                    <a:pt x="7636" y="11034"/>
                  </a:cubicBezTo>
                  <a:lnTo>
                    <a:pt x="7777" y="11034"/>
                  </a:lnTo>
                  <a:cubicBezTo>
                    <a:pt x="9152" y="10978"/>
                    <a:pt x="10612" y="10669"/>
                    <a:pt x="10612" y="10669"/>
                  </a:cubicBezTo>
                  <a:cubicBezTo>
                    <a:pt x="10668" y="10641"/>
                    <a:pt x="10725" y="10613"/>
                    <a:pt x="10753" y="10557"/>
                  </a:cubicBezTo>
                  <a:cubicBezTo>
                    <a:pt x="10753" y="10557"/>
                    <a:pt x="11258" y="9883"/>
                    <a:pt x="11763" y="8872"/>
                  </a:cubicBezTo>
                  <a:cubicBezTo>
                    <a:pt x="12269" y="7861"/>
                    <a:pt x="12802" y="6514"/>
                    <a:pt x="12802" y="5110"/>
                  </a:cubicBezTo>
                  <a:cubicBezTo>
                    <a:pt x="12802" y="4970"/>
                    <a:pt x="12802" y="4857"/>
                    <a:pt x="12774" y="4717"/>
                  </a:cubicBezTo>
                  <a:cubicBezTo>
                    <a:pt x="12690" y="3257"/>
                    <a:pt x="12044" y="2162"/>
                    <a:pt x="11455" y="1432"/>
                  </a:cubicBezTo>
                  <a:cubicBezTo>
                    <a:pt x="10837" y="702"/>
                    <a:pt x="10275" y="337"/>
                    <a:pt x="10247" y="337"/>
                  </a:cubicBezTo>
                  <a:cubicBezTo>
                    <a:pt x="10205" y="309"/>
                    <a:pt x="10163" y="295"/>
                    <a:pt x="10125" y="295"/>
                  </a:cubicBezTo>
                  <a:cubicBezTo>
                    <a:pt x="10086" y="295"/>
                    <a:pt x="10051" y="309"/>
                    <a:pt x="10023" y="337"/>
                  </a:cubicBezTo>
                  <a:cubicBezTo>
                    <a:pt x="9939" y="365"/>
                    <a:pt x="9882" y="450"/>
                    <a:pt x="9882" y="534"/>
                  </a:cubicBezTo>
                  <a:cubicBezTo>
                    <a:pt x="9882" y="562"/>
                    <a:pt x="9882" y="702"/>
                    <a:pt x="9714" y="927"/>
                  </a:cubicBezTo>
                  <a:cubicBezTo>
                    <a:pt x="9517" y="1123"/>
                    <a:pt x="9124" y="1376"/>
                    <a:pt x="8282" y="1517"/>
                  </a:cubicBezTo>
                  <a:lnTo>
                    <a:pt x="8284" y="1523"/>
                  </a:lnTo>
                  <a:lnTo>
                    <a:pt x="8284" y="1523"/>
                  </a:lnTo>
                  <a:cubicBezTo>
                    <a:pt x="8184" y="1545"/>
                    <a:pt x="8105" y="1545"/>
                    <a:pt x="8001" y="1545"/>
                  </a:cubicBezTo>
                  <a:cubicBezTo>
                    <a:pt x="7356" y="1545"/>
                    <a:pt x="6541" y="1180"/>
                    <a:pt x="5699" y="787"/>
                  </a:cubicBezTo>
                  <a:cubicBezTo>
                    <a:pt x="4857" y="422"/>
                    <a:pt x="4015" y="29"/>
                    <a:pt x="3201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163;p64">
              <a:extLst>
                <a:ext uri="{FF2B5EF4-FFF2-40B4-BE49-F238E27FC236}">
                  <a16:creationId xmlns:a16="http://schemas.microsoft.com/office/drawing/2014/main" id="{E8666C7A-04C2-490F-9238-FFDD8C826255}"/>
                </a:ext>
              </a:extLst>
            </p:cNvPr>
            <p:cNvSpPr/>
            <p:nvPr/>
          </p:nvSpPr>
          <p:spPr>
            <a:xfrm>
              <a:off x="4207250" y="2635575"/>
              <a:ext cx="66700" cy="50675"/>
            </a:xfrm>
            <a:custGeom>
              <a:avLst/>
              <a:gdLst/>
              <a:ahLst/>
              <a:cxnLst/>
              <a:rect l="l" t="t" r="r" b="b"/>
              <a:pathLst>
                <a:path w="2668" h="2027" extrusionOk="0">
                  <a:moveTo>
                    <a:pt x="2398" y="0"/>
                  </a:moveTo>
                  <a:cubicBezTo>
                    <a:pt x="2297" y="0"/>
                    <a:pt x="2190" y="80"/>
                    <a:pt x="2190" y="202"/>
                  </a:cubicBezTo>
                  <a:cubicBezTo>
                    <a:pt x="2162" y="258"/>
                    <a:pt x="2106" y="567"/>
                    <a:pt x="1966" y="848"/>
                  </a:cubicBezTo>
                  <a:cubicBezTo>
                    <a:pt x="1881" y="1016"/>
                    <a:pt x="1797" y="1156"/>
                    <a:pt x="1685" y="1269"/>
                  </a:cubicBezTo>
                  <a:cubicBezTo>
                    <a:pt x="1572" y="1409"/>
                    <a:pt x="1432" y="1493"/>
                    <a:pt x="1264" y="1521"/>
                  </a:cubicBezTo>
                  <a:cubicBezTo>
                    <a:pt x="1208" y="1549"/>
                    <a:pt x="1179" y="1549"/>
                    <a:pt x="1123" y="1549"/>
                  </a:cubicBezTo>
                  <a:cubicBezTo>
                    <a:pt x="1011" y="1549"/>
                    <a:pt x="927" y="1521"/>
                    <a:pt x="843" y="1437"/>
                  </a:cubicBezTo>
                  <a:cubicBezTo>
                    <a:pt x="730" y="1297"/>
                    <a:pt x="618" y="1072"/>
                    <a:pt x="562" y="876"/>
                  </a:cubicBezTo>
                  <a:cubicBezTo>
                    <a:pt x="534" y="763"/>
                    <a:pt x="506" y="679"/>
                    <a:pt x="506" y="623"/>
                  </a:cubicBezTo>
                  <a:lnTo>
                    <a:pt x="478" y="539"/>
                  </a:lnTo>
                  <a:lnTo>
                    <a:pt x="478" y="511"/>
                  </a:lnTo>
                  <a:cubicBezTo>
                    <a:pt x="452" y="410"/>
                    <a:pt x="360" y="310"/>
                    <a:pt x="260" y="310"/>
                  </a:cubicBezTo>
                  <a:cubicBezTo>
                    <a:pt x="249" y="310"/>
                    <a:pt x="237" y="311"/>
                    <a:pt x="225" y="314"/>
                  </a:cubicBezTo>
                  <a:cubicBezTo>
                    <a:pt x="85" y="342"/>
                    <a:pt x="0" y="455"/>
                    <a:pt x="0" y="567"/>
                  </a:cubicBezTo>
                  <a:cubicBezTo>
                    <a:pt x="0" y="595"/>
                    <a:pt x="56" y="904"/>
                    <a:pt x="197" y="1269"/>
                  </a:cubicBezTo>
                  <a:cubicBezTo>
                    <a:pt x="281" y="1437"/>
                    <a:pt x="365" y="1606"/>
                    <a:pt x="506" y="1774"/>
                  </a:cubicBezTo>
                  <a:cubicBezTo>
                    <a:pt x="674" y="1914"/>
                    <a:pt x="871" y="2027"/>
                    <a:pt x="1123" y="2027"/>
                  </a:cubicBezTo>
                  <a:cubicBezTo>
                    <a:pt x="1208" y="2027"/>
                    <a:pt x="1292" y="1999"/>
                    <a:pt x="1404" y="1971"/>
                  </a:cubicBezTo>
                  <a:cubicBezTo>
                    <a:pt x="1657" y="1914"/>
                    <a:pt x="1881" y="1746"/>
                    <a:pt x="2050" y="1578"/>
                  </a:cubicBezTo>
                  <a:cubicBezTo>
                    <a:pt x="2527" y="1016"/>
                    <a:pt x="2639" y="286"/>
                    <a:pt x="2639" y="258"/>
                  </a:cubicBezTo>
                  <a:cubicBezTo>
                    <a:pt x="2667" y="146"/>
                    <a:pt x="2583" y="5"/>
                    <a:pt x="2443" y="5"/>
                  </a:cubicBezTo>
                  <a:cubicBezTo>
                    <a:pt x="2428" y="2"/>
                    <a:pt x="2413" y="0"/>
                    <a:pt x="2398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164;p64">
              <a:extLst>
                <a:ext uri="{FF2B5EF4-FFF2-40B4-BE49-F238E27FC236}">
                  <a16:creationId xmlns:a16="http://schemas.microsoft.com/office/drawing/2014/main" id="{7BE0EAFD-5C0F-4F63-A379-15028FB77570}"/>
                </a:ext>
              </a:extLst>
            </p:cNvPr>
            <p:cNvSpPr/>
            <p:nvPr/>
          </p:nvSpPr>
          <p:spPr>
            <a:xfrm>
              <a:off x="4134950" y="2749975"/>
              <a:ext cx="383950" cy="124375"/>
            </a:xfrm>
            <a:custGeom>
              <a:avLst/>
              <a:gdLst/>
              <a:ahLst/>
              <a:cxnLst/>
              <a:rect l="l" t="t" r="r" b="b"/>
              <a:pathLst>
                <a:path w="15358" h="4975" extrusionOk="0">
                  <a:moveTo>
                    <a:pt x="9549" y="0"/>
                  </a:moveTo>
                  <a:cubicBezTo>
                    <a:pt x="9483" y="0"/>
                    <a:pt x="9416" y="2"/>
                    <a:pt x="9350" y="6"/>
                  </a:cubicBezTo>
                  <a:cubicBezTo>
                    <a:pt x="7188" y="146"/>
                    <a:pt x="2499" y="1887"/>
                    <a:pt x="1657" y="2785"/>
                  </a:cubicBezTo>
                  <a:cubicBezTo>
                    <a:pt x="843" y="3683"/>
                    <a:pt x="394" y="4469"/>
                    <a:pt x="394" y="4469"/>
                  </a:cubicBezTo>
                  <a:lnTo>
                    <a:pt x="1" y="4975"/>
                  </a:lnTo>
                  <a:cubicBezTo>
                    <a:pt x="1" y="4975"/>
                    <a:pt x="2948" y="4217"/>
                    <a:pt x="7272" y="3627"/>
                  </a:cubicBezTo>
                  <a:cubicBezTo>
                    <a:pt x="8093" y="3521"/>
                    <a:pt x="8880" y="3478"/>
                    <a:pt x="9617" y="3478"/>
                  </a:cubicBezTo>
                  <a:cubicBezTo>
                    <a:pt x="12785" y="3478"/>
                    <a:pt x="15021" y="4273"/>
                    <a:pt x="15021" y="4273"/>
                  </a:cubicBezTo>
                  <a:cubicBezTo>
                    <a:pt x="15021" y="4273"/>
                    <a:pt x="15357" y="3318"/>
                    <a:pt x="14319" y="2504"/>
                  </a:cubicBezTo>
                  <a:cubicBezTo>
                    <a:pt x="13339" y="1688"/>
                    <a:pt x="11647" y="0"/>
                    <a:pt x="9549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165;p64">
              <a:extLst>
                <a:ext uri="{FF2B5EF4-FFF2-40B4-BE49-F238E27FC236}">
                  <a16:creationId xmlns:a16="http://schemas.microsoft.com/office/drawing/2014/main" id="{5A4B72EA-2494-4BC8-A8B3-83C518A84202}"/>
                </a:ext>
              </a:extLst>
            </p:cNvPr>
            <p:cNvSpPr/>
            <p:nvPr/>
          </p:nvSpPr>
          <p:spPr>
            <a:xfrm>
              <a:off x="4128625" y="2744475"/>
              <a:ext cx="388875" cy="135675"/>
            </a:xfrm>
            <a:custGeom>
              <a:avLst/>
              <a:gdLst/>
              <a:ahLst/>
              <a:cxnLst/>
              <a:rect l="l" t="t" r="r" b="b"/>
              <a:pathLst>
                <a:path w="15555" h="5427" extrusionOk="0">
                  <a:moveTo>
                    <a:pt x="459" y="4555"/>
                  </a:moveTo>
                  <a:cubicBezTo>
                    <a:pt x="459" y="4555"/>
                    <a:pt x="459" y="4555"/>
                    <a:pt x="459" y="4555"/>
                  </a:cubicBezTo>
                  <a:lnTo>
                    <a:pt x="459" y="4555"/>
                  </a:lnTo>
                  <a:lnTo>
                    <a:pt x="459" y="4555"/>
                  </a:lnTo>
                  <a:close/>
                  <a:moveTo>
                    <a:pt x="9827" y="450"/>
                  </a:moveTo>
                  <a:cubicBezTo>
                    <a:pt x="10810" y="450"/>
                    <a:pt x="11708" y="843"/>
                    <a:pt x="12494" y="1377"/>
                  </a:cubicBezTo>
                  <a:cubicBezTo>
                    <a:pt x="13280" y="1882"/>
                    <a:pt x="13926" y="2500"/>
                    <a:pt x="14431" y="2893"/>
                  </a:cubicBezTo>
                  <a:cubicBezTo>
                    <a:pt x="14993" y="3342"/>
                    <a:pt x="15077" y="3791"/>
                    <a:pt x="15077" y="4100"/>
                  </a:cubicBezTo>
                  <a:cubicBezTo>
                    <a:pt x="15077" y="4133"/>
                    <a:pt x="15077" y="4161"/>
                    <a:pt x="15076" y="4185"/>
                  </a:cubicBezTo>
                  <a:lnTo>
                    <a:pt x="15076" y="4185"/>
                  </a:lnTo>
                  <a:cubicBezTo>
                    <a:pt x="14405" y="3978"/>
                    <a:pt x="12456" y="3454"/>
                    <a:pt x="9911" y="3454"/>
                  </a:cubicBezTo>
                  <a:cubicBezTo>
                    <a:pt x="9153" y="3454"/>
                    <a:pt x="8339" y="3510"/>
                    <a:pt x="7497" y="3623"/>
                  </a:cubicBezTo>
                  <a:cubicBezTo>
                    <a:pt x="4351" y="4029"/>
                    <a:pt x="1938" y="4552"/>
                    <a:pt x="843" y="4811"/>
                  </a:cubicBezTo>
                  <a:lnTo>
                    <a:pt x="843" y="4811"/>
                  </a:lnTo>
                  <a:lnTo>
                    <a:pt x="843" y="4802"/>
                  </a:lnTo>
                  <a:lnTo>
                    <a:pt x="871" y="4774"/>
                  </a:lnTo>
                  <a:cubicBezTo>
                    <a:pt x="955" y="4605"/>
                    <a:pt x="1377" y="3931"/>
                    <a:pt x="2078" y="3173"/>
                  </a:cubicBezTo>
                  <a:cubicBezTo>
                    <a:pt x="2247" y="3005"/>
                    <a:pt x="2696" y="2724"/>
                    <a:pt x="3258" y="2415"/>
                  </a:cubicBezTo>
                  <a:cubicBezTo>
                    <a:pt x="4128" y="1994"/>
                    <a:pt x="5335" y="1517"/>
                    <a:pt x="6514" y="1152"/>
                  </a:cubicBezTo>
                  <a:cubicBezTo>
                    <a:pt x="7693" y="787"/>
                    <a:pt x="8844" y="506"/>
                    <a:pt x="9631" y="450"/>
                  </a:cubicBezTo>
                  <a:close/>
                  <a:moveTo>
                    <a:pt x="9603" y="1"/>
                  </a:moveTo>
                  <a:cubicBezTo>
                    <a:pt x="8451" y="57"/>
                    <a:pt x="6739" y="534"/>
                    <a:pt x="5167" y="1124"/>
                  </a:cubicBezTo>
                  <a:cubicBezTo>
                    <a:pt x="4409" y="1405"/>
                    <a:pt x="3651" y="1714"/>
                    <a:pt x="3061" y="1994"/>
                  </a:cubicBezTo>
                  <a:cubicBezTo>
                    <a:pt x="2443" y="2303"/>
                    <a:pt x="1994" y="2584"/>
                    <a:pt x="1742" y="2865"/>
                  </a:cubicBezTo>
                  <a:cubicBezTo>
                    <a:pt x="968" y="3690"/>
                    <a:pt x="526" y="4420"/>
                    <a:pt x="459" y="4555"/>
                  </a:cubicBezTo>
                  <a:lnTo>
                    <a:pt x="459" y="4555"/>
                  </a:lnTo>
                  <a:lnTo>
                    <a:pt x="450" y="4549"/>
                  </a:lnTo>
                  <a:lnTo>
                    <a:pt x="85" y="5054"/>
                  </a:lnTo>
                  <a:cubicBezTo>
                    <a:pt x="1" y="5139"/>
                    <a:pt x="1" y="5251"/>
                    <a:pt x="57" y="5307"/>
                  </a:cubicBezTo>
                  <a:cubicBezTo>
                    <a:pt x="103" y="5376"/>
                    <a:pt x="188" y="5427"/>
                    <a:pt x="263" y="5427"/>
                  </a:cubicBezTo>
                  <a:cubicBezTo>
                    <a:pt x="279" y="5427"/>
                    <a:pt x="295" y="5424"/>
                    <a:pt x="310" y="5419"/>
                  </a:cubicBezTo>
                  <a:cubicBezTo>
                    <a:pt x="310" y="5419"/>
                    <a:pt x="506" y="5363"/>
                    <a:pt x="843" y="5279"/>
                  </a:cubicBezTo>
                  <a:cubicBezTo>
                    <a:pt x="1854" y="5054"/>
                    <a:pt x="4324" y="4521"/>
                    <a:pt x="7581" y="4072"/>
                  </a:cubicBezTo>
                  <a:cubicBezTo>
                    <a:pt x="8395" y="3960"/>
                    <a:pt x="9181" y="3931"/>
                    <a:pt x="9911" y="3931"/>
                  </a:cubicBezTo>
                  <a:cubicBezTo>
                    <a:pt x="11455" y="3931"/>
                    <a:pt x="12775" y="4128"/>
                    <a:pt x="13701" y="4324"/>
                  </a:cubicBezTo>
                  <a:cubicBezTo>
                    <a:pt x="14179" y="4409"/>
                    <a:pt x="14544" y="4521"/>
                    <a:pt x="14796" y="4577"/>
                  </a:cubicBezTo>
                  <a:cubicBezTo>
                    <a:pt x="14937" y="4633"/>
                    <a:pt x="15021" y="4661"/>
                    <a:pt x="15077" y="4689"/>
                  </a:cubicBezTo>
                  <a:cubicBezTo>
                    <a:pt x="15161" y="4689"/>
                    <a:pt x="15189" y="4718"/>
                    <a:pt x="15189" y="4718"/>
                  </a:cubicBezTo>
                  <a:cubicBezTo>
                    <a:pt x="15209" y="4722"/>
                    <a:pt x="15229" y="4725"/>
                    <a:pt x="15249" y="4725"/>
                  </a:cubicBezTo>
                  <a:cubicBezTo>
                    <a:pt x="15347" y="4725"/>
                    <a:pt x="15447" y="4670"/>
                    <a:pt x="15470" y="4577"/>
                  </a:cubicBezTo>
                  <a:cubicBezTo>
                    <a:pt x="15498" y="4549"/>
                    <a:pt x="15554" y="4381"/>
                    <a:pt x="15554" y="4100"/>
                  </a:cubicBezTo>
                  <a:cubicBezTo>
                    <a:pt x="15554" y="3707"/>
                    <a:pt x="15386" y="3061"/>
                    <a:pt x="14740" y="2528"/>
                  </a:cubicBezTo>
                  <a:cubicBezTo>
                    <a:pt x="14235" y="2135"/>
                    <a:pt x="13561" y="1517"/>
                    <a:pt x="12747" y="984"/>
                  </a:cubicBezTo>
                  <a:cubicBezTo>
                    <a:pt x="11905" y="422"/>
                    <a:pt x="10922" y="1"/>
                    <a:pt x="9827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166;p64">
              <a:extLst>
                <a:ext uri="{FF2B5EF4-FFF2-40B4-BE49-F238E27FC236}">
                  <a16:creationId xmlns:a16="http://schemas.microsoft.com/office/drawing/2014/main" id="{CBEB550F-2C07-41CC-8AB8-90D0B6E81FBF}"/>
                </a:ext>
              </a:extLst>
            </p:cNvPr>
            <p:cNvSpPr/>
            <p:nvPr/>
          </p:nvSpPr>
          <p:spPr>
            <a:xfrm>
              <a:off x="3856300" y="3795025"/>
              <a:ext cx="103200" cy="213500"/>
            </a:xfrm>
            <a:custGeom>
              <a:avLst/>
              <a:gdLst/>
              <a:ahLst/>
              <a:cxnLst/>
              <a:rect l="l" t="t" r="r" b="b"/>
              <a:pathLst>
                <a:path w="4128" h="8540" extrusionOk="0">
                  <a:moveTo>
                    <a:pt x="2125" y="1"/>
                  </a:moveTo>
                  <a:cubicBezTo>
                    <a:pt x="1332" y="1"/>
                    <a:pt x="1" y="203"/>
                    <a:pt x="1" y="203"/>
                  </a:cubicBezTo>
                  <a:cubicBezTo>
                    <a:pt x="1" y="203"/>
                    <a:pt x="562" y="4134"/>
                    <a:pt x="759" y="5088"/>
                  </a:cubicBezTo>
                  <a:cubicBezTo>
                    <a:pt x="935" y="5969"/>
                    <a:pt x="2058" y="8540"/>
                    <a:pt x="2835" y="8540"/>
                  </a:cubicBezTo>
                  <a:cubicBezTo>
                    <a:pt x="2925" y="8540"/>
                    <a:pt x="3010" y="8505"/>
                    <a:pt x="3089" y="8429"/>
                  </a:cubicBezTo>
                  <a:cubicBezTo>
                    <a:pt x="3847" y="7699"/>
                    <a:pt x="4128" y="5201"/>
                    <a:pt x="3735" y="3937"/>
                  </a:cubicBezTo>
                  <a:cubicBezTo>
                    <a:pt x="3342" y="2702"/>
                    <a:pt x="2780" y="400"/>
                    <a:pt x="2696" y="119"/>
                  </a:cubicBezTo>
                  <a:cubicBezTo>
                    <a:pt x="2664" y="32"/>
                    <a:pt x="2436" y="1"/>
                    <a:pt x="2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167;p64">
              <a:extLst>
                <a:ext uri="{FF2B5EF4-FFF2-40B4-BE49-F238E27FC236}">
                  <a16:creationId xmlns:a16="http://schemas.microsoft.com/office/drawing/2014/main" id="{B6EF421E-9F86-4208-8616-5DBC4481ED5D}"/>
                </a:ext>
              </a:extLst>
            </p:cNvPr>
            <p:cNvSpPr/>
            <p:nvPr/>
          </p:nvSpPr>
          <p:spPr>
            <a:xfrm>
              <a:off x="3850000" y="3788875"/>
              <a:ext cx="110200" cy="225325"/>
            </a:xfrm>
            <a:custGeom>
              <a:avLst/>
              <a:gdLst/>
              <a:ahLst/>
              <a:cxnLst/>
              <a:rect l="l" t="t" r="r" b="b"/>
              <a:pathLst>
                <a:path w="4408" h="9013" extrusionOk="0">
                  <a:moveTo>
                    <a:pt x="2415" y="477"/>
                  </a:moveTo>
                  <a:cubicBezTo>
                    <a:pt x="2555" y="477"/>
                    <a:pt x="2667" y="477"/>
                    <a:pt x="2724" y="506"/>
                  </a:cubicBezTo>
                  <a:lnTo>
                    <a:pt x="2737" y="506"/>
                  </a:lnTo>
                  <a:cubicBezTo>
                    <a:pt x="2759" y="600"/>
                    <a:pt x="2804" y="756"/>
                    <a:pt x="2864" y="955"/>
                  </a:cubicBezTo>
                  <a:cubicBezTo>
                    <a:pt x="3088" y="1797"/>
                    <a:pt x="3482" y="3313"/>
                    <a:pt x="3762" y="4268"/>
                  </a:cubicBezTo>
                  <a:cubicBezTo>
                    <a:pt x="3875" y="4604"/>
                    <a:pt x="3931" y="5082"/>
                    <a:pt x="3931" y="5559"/>
                  </a:cubicBezTo>
                  <a:cubicBezTo>
                    <a:pt x="3931" y="6149"/>
                    <a:pt x="3847" y="6794"/>
                    <a:pt x="3706" y="7328"/>
                  </a:cubicBezTo>
                  <a:cubicBezTo>
                    <a:pt x="3594" y="7861"/>
                    <a:pt x="3369" y="8310"/>
                    <a:pt x="3173" y="8507"/>
                  </a:cubicBezTo>
                  <a:cubicBezTo>
                    <a:pt x="3117" y="8535"/>
                    <a:pt x="3117" y="8535"/>
                    <a:pt x="3088" y="8563"/>
                  </a:cubicBezTo>
                  <a:cubicBezTo>
                    <a:pt x="3032" y="8563"/>
                    <a:pt x="2976" y="8535"/>
                    <a:pt x="2892" y="8479"/>
                  </a:cubicBezTo>
                  <a:cubicBezTo>
                    <a:pt x="2752" y="8395"/>
                    <a:pt x="2583" y="8170"/>
                    <a:pt x="2415" y="7917"/>
                  </a:cubicBezTo>
                  <a:cubicBezTo>
                    <a:pt x="2134" y="7524"/>
                    <a:pt x="1853" y="6991"/>
                    <a:pt x="1657" y="6514"/>
                  </a:cubicBezTo>
                  <a:cubicBezTo>
                    <a:pt x="1460" y="6008"/>
                    <a:pt x="1292" y="5559"/>
                    <a:pt x="1236" y="5306"/>
                  </a:cubicBezTo>
                  <a:cubicBezTo>
                    <a:pt x="1151" y="4829"/>
                    <a:pt x="955" y="3594"/>
                    <a:pt x="786" y="2499"/>
                  </a:cubicBezTo>
                  <a:cubicBezTo>
                    <a:pt x="666" y="1717"/>
                    <a:pt x="560" y="992"/>
                    <a:pt x="509" y="642"/>
                  </a:cubicBezTo>
                  <a:lnTo>
                    <a:pt x="509" y="642"/>
                  </a:lnTo>
                  <a:cubicBezTo>
                    <a:pt x="649" y="625"/>
                    <a:pt x="844" y="604"/>
                    <a:pt x="1067" y="590"/>
                  </a:cubicBezTo>
                  <a:cubicBezTo>
                    <a:pt x="1488" y="534"/>
                    <a:pt x="2022" y="477"/>
                    <a:pt x="2415" y="477"/>
                  </a:cubicBezTo>
                  <a:close/>
                  <a:moveTo>
                    <a:pt x="2415" y="0"/>
                  </a:moveTo>
                  <a:cubicBezTo>
                    <a:pt x="1572" y="0"/>
                    <a:pt x="225" y="225"/>
                    <a:pt x="225" y="225"/>
                  </a:cubicBezTo>
                  <a:cubicBezTo>
                    <a:pt x="84" y="225"/>
                    <a:pt x="0" y="365"/>
                    <a:pt x="28" y="477"/>
                  </a:cubicBezTo>
                  <a:cubicBezTo>
                    <a:pt x="28" y="477"/>
                    <a:pt x="590" y="4408"/>
                    <a:pt x="786" y="5391"/>
                  </a:cubicBezTo>
                  <a:cubicBezTo>
                    <a:pt x="871" y="5868"/>
                    <a:pt x="1207" y="6710"/>
                    <a:pt x="1601" y="7496"/>
                  </a:cubicBezTo>
                  <a:cubicBezTo>
                    <a:pt x="1825" y="7889"/>
                    <a:pt x="2050" y="8254"/>
                    <a:pt x="2274" y="8507"/>
                  </a:cubicBezTo>
                  <a:cubicBezTo>
                    <a:pt x="2387" y="8647"/>
                    <a:pt x="2499" y="8788"/>
                    <a:pt x="2639" y="8872"/>
                  </a:cubicBezTo>
                  <a:cubicBezTo>
                    <a:pt x="2780" y="8956"/>
                    <a:pt x="2920" y="9012"/>
                    <a:pt x="3088" y="9012"/>
                  </a:cubicBezTo>
                  <a:cubicBezTo>
                    <a:pt x="3229" y="9012"/>
                    <a:pt x="3369" y="8956"/>
                    <a:pt x="3482" y="8844"/>
                  </a:cubicBezTo>
                  <a:cubicBezTo>
                    <a:pt x="3818" y="8535"/>
                    <a:pt x="4015" y="8030"/>
                    <a:pt x="4183" y="7440"/>
                  </a:cubicBezTo>
                  <a:cubicBezTo>
                    <a:pt x="4324" y="6850"/>
                    <a:pt x="4408" y="6205"/>
                    <a:pt x="4408" y="5559"/>
                  </a:cubicBezTo>
                  <a:cubicBezTo>
                    <a:pt x="4408" y="5026"/>
                    <a:pt x="4352" y="4520"/>
                    <a:pt x="4211" y="4127"/>
                  </a:cubicBezTo>
                  <a:cubicBezTo>
                    <a:pt x="4015" y="3510"/>
                    <a:pt x="3790" y="2611"/>
                    <a:pt x="3594" y="1853"/>
                  </a:cubicBezTo>
                  <a:cubicBezTo>
                    <a:pt x="3482" y="1460"/>
                    <a:pt x="3397" y="1123"/>
                    <a:pt x="3313" y="842"/>
                  </a:cubicBezTo>
                  <a:cubicBezTo>
                    <a:pt x="3229" y="562"/>
                    <a:pt x="3173" y="365"/>
                    <a:pt x="3145" y="281"/>
                  </a:cubicBezTo>
                  <a:cubicBezTo>
                    <a:pt x="3117" y="169"/>
                    <a:pt x="3032" y="113"/>
                    <a:pt x="2976" y="84"/>
                  </a:cubicBezTo>
                  <a:cubicBezTo>
                    <a:pt x="2892" y="56"/>
                    <a:pt x="2808" y="28"/>
                    <a:pt x="2724" y="28"/>
                  </a:cubicBezTo>
                  <a:cubicBezTo>
                    <a:pt x="2611" y="28"/>
                    <a:pt x="2527" y="0"/>
                    <a:pt x="2415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168;p64">
              <a:extLst>
                <a:ext uri="{FF2B5EF4-FFF2-40B4-BE49-F238E27FC236}">
                  <a16:creationId xmlns:a16="http://schemas.microsoft.com/office/drawing/2014/main" id="{074DC5A7-84DA-4BF2-81F9-3B5FD14C07C5}"/>
                </a:ext>
              </a:extLst>
            </p:cNvPr>
            <p:cNvSpPr/>
            <p:nvPr/>
          </p:nvSpPr>
          <p:spPr>
            <a:xfrm>
              <a:off x="3807875" y="3450575"/>
              <a:ext cx="162875" cy="381150"/>
            </a:xfrm>
            <a:custGeom>
              <a:avLst/>
              <a:gdLst/>
              <a:ahLst/>
              <a:cxnLst/>
              <a:rect l="l" t="t" r="r" b="b"/>
              <a:pathLst>
                <a:path w="6515" h="15246" extrusionOk="0">
                  <a:moveTo>
                    <a:pt x="843" y="0"/>
                  </a:moveTo>
                  <a:cubicBezTo>
                    <a:pt x="843" y="0"/>
                    <a:pt x="1" y="2723"/>
                    <a:pt x="1" y="4717"/>
                  </a:cubicBezTo>
                  <a:cubicBezTo>
                    <a:pt x="1" y="6682"/>
                    <a:pt x="338" y="8928"/>
                    <a:pt x="759" y="11848"/>
                  </a:cubicBezTo>
                  <a:cubicBezTo>
                    <a:pt x="1037" y="13546"/>
                    <a:pt x="2144" y="15245"/>
                    <a:pt x="3039" y="15245"/>
                  </a:cubicBezTo>
                  <a:cubicBezTo>
                    <a:pt x="3046" y="15245"/>
                    <a:pt x="3054" y="15245"/>
                    <a:pt x="3061" y="15245"/>
                  </a:cubicBezTo>
                  <a:cubicBezTo>
                    <a:pt x="5812" y="15104"/>
                    <a:pt x="4802" y="10023"/>
                    <a:pt x="5307" y="7075"/>
                  </a:cubicBezTo>
                  <a:cubicBezTo>
                    <a:pt x="5812" y="4127"/>
                    <a:pt x="6261" y="3959"/>
                    <a:pt x="6514" y="702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169;p64">
              <a:extLst>
                <a:ext uri="{FF2B5EF4-FFF2-40B4-BE49-F238E27FC236}">
                  <a16:creationId xmlns:a16="http://schemas.microsoft.com/office/drawing/2014/main" id="{0037728E-CF6B-40B7-B87D-21D38C937809}"/>
                </a:ext>
              </a:extLst>
            </p:cNvPr>
            <p:cNvSpPr/>
            <p:nvPr/>
          </p:nvSpPr>
          <p:spPr>
            <a:xfrm>
              <a:off x="3802275" y="3444500"/>
              <a:ext cx="174775" cy="392825"/>
            </a:xfrm>
            <a:custGeom>
              <a:avLst/>
              <a:gdLst/>
              <a:ahLst/>
              <a:cxnLst/>
              <a:rect l="l" t="t" r="r" b="b"/>
              <a:pathLst>
                <a:path w="6991" h="15713" extrusionOk="0">
                  <a:moveTo>
                    <a:pt x="1047" y="1"/>
                  </a:moveTo>
                  <a:cubicBezTo>
                    <a:pt x="955" y="1"/>
                    <a:pt x="864" y="71"/>
                    <a:pt x="842" y="159"/>
                  </a:cubicBezTo>
                  <a:cubicBezTo>
                    <a:pt x="842" y="187"/>
                    <a:pt x="0" y="2910"/>
                    <a:pt x="0" y="4960"/>
                  </a:cubicBezTo>
                  <a:cubicBezTo>
                    <a:pt x="0" y="6953"/>
                    <a:pt x="309" y="9199"/>
                    <a:pt x="758" y="12147"/>
                  </a:cubicBezTo>
                  <a:cubicBezTo>
                    <a:pt x="899" y="13017"/>
                    <a:pt x="1264" y="13888"/>
                    <a:pt x="1685" y="14561"/>
                  </a:cubicBezTo>
                  <a:cubicBezTo>
                    <a:pt x="1909" y="14898"/>
                    <a:pt x="2162" y="15179"/>
                    <a:pt x="2415" y="15375"/>
                  </a:cubicBezTo>
                  <a:cubicBezTo>
                    <a:pt x="2695" y="15572"/>
                    <a:pt x="2976" y="15712"/>
                    <a:pt x="3257" y="15712"/>
                  </a:cubicBezTo>
                  <a:lnTo>
                    <a:pt x="3313" y="15712"/>
                  </a:lnTo>
                  <a:cubicBezTo>
                    <a:pt x="3678" y="15712"/>
                    <a:pt x="4015" y="15600"/>
                    <a:pt x="4296" y="15404"/>
                  </a:cubicBezTo>
                  <a:cubicBezTo>
                    <a:pt x="4773" y="15095"/>
                    <a:pt x="5054" y="14561"/>
                    <a:pt x="5222" y="13944"/>
                  </a:cubicBezTo>
                  <a:cubicBezTo>
                    <a:pt x="5503" y="13017"/>
                    <a:pt x="5531" y="11838"/>
                    <a:pt x="5559" y="10659"/>
                  </a:cubicBezTo>
                  <a:cubicBezTo>
                    <a:pt x="5587" y="9480"/>
                    <a:pt x="5587" y="8301"/>
                    <a:pt x="5756" y="7346"/>
                  </a:cubicBezTo>
                  <a:cubicBezTo>
                    <a:pt x="6008" y="5886"/>
                    <a:pt x="6261" y="5128"/>
                    <a:pt x="6457" y="4314"/>
                  </a:cubicBezTo>
                  <a:cubicBezTo>
                    <a:pt x="6654" y="3472"/>
                    <a:pt x="6850" y="2601"/>
                    <a:pt x="6963" y="945"/>
                  </a:cubicBezTo>
                  <a:cubicBezTo>
                    <a:pt x="6991" y="833"/>
                    <a:pt x="6878" y="720"/>
                    <a:pt x="6766" y="692"/>
                  </a:cubicBezTo>
                  <a:cubicBezTo>
                    <a:pt x="6626" y="692"/>
                    <a:pt x="6514" y="777"/>
                    <a:pt x="6514" y="917"/>
                  </a:cubicBezTo>
                  <a:cubicBezTo>
                    <a:pt x="6373" y="2545"/>
                    <a:pt x="6205" y="3388"/>
                    <a:pt x="6008" y="4174"/>
                  </a:cubicBezTo>
                  <a:cubicBezTo>
                    <a:pt x="5812" y="4988"/>
                    <a:pt x="5559" y="5802"/>
                    <a:pt x="5306" y="7290"/>
                  </a:cubicBezTo>
                  <a:cubicBezTo>
                    <a:pt x="5026" y="8778"/>
                    <a:pt x="5166" y="10799"/>
                    <a:pt x="5026" y="12428"/>
                  </a:cubicBezTo>
                  <a:cubicBezTo>
                    <a:pt x="4941" y="13242"/>
                    <a:pt x="4801" y="13972"/>
                    <a:pt x="4520" y="14449"/>
                  </a:cubicBezTo>
                  <a:cubicBezTo>
                    <a:pt x="4380" y="14702"/>
                    <a:pt x="4239" y="14898"/>
                    <a:pt x="4015" y="15039"/>
                  </a:cubicBezTo>
                  <a:cubicBezTo>
                    <a:pt x="3818" y="15151"/>
                    <a:pt x="3594" y="15235"/>
                    <a:pt x="3285" y="15263"/>
                  </a:cubicBezTo>
                  <a:lnTo>
                    <a:pt x="3257" y="15263"/>
                  </a:lnTo>
                  <a:cubicBezTo>
                    <a:pt x="3116" y="15263"/>
                    <a:pt x="2920" y="15179"/>
                    <a:pt x="2723" y="15011"/>
                  </a:cubicBezTo>
                  <a:cubicBezTo>
                    <a:pt x="2078" y="14505"/>
                    <a:pt x="1404" y="13270"/>
                    <a:pt x="1235" y="12063"/>
                  </a:cubicBezTo>
                  <a:cubicBezTo>
                    <a:pt x="786" y="9143"/>
                    <a:pt x="477" y="6897"/>
                    <a:pt x="477" y="4960"/>
                  </a:cubicBezTo>
                  <a:cubicBezTo>
                    <a:pt x="477" y="4005"/>
                    <a:pt x="674" y="2826"/>
                    <a:pt x="871" y="1900"/>
                  </a:cubicBezTo>
                  <a:cubicBezTo>
                    <a:pt x="983" y="1450"/>
                    <a:pt x="1067" y="1029"/>
                    <a:pt x="1151" y="749"/>
                  </a:cubicBezTo>
                  <a:cubicBezTo>
                    <a:pt x="1235" y="468"/>
                    <a:pt x="1292" y="299"/>
                    <a:pt x="1292" y="299"/>
                  </a:cubicBezTo>
                  <a:cubicBezTo>
                    <a:pt x="1320" y="187"/>
                    <a:pt x="1264" y="47"/>
                    <a:pt x="1123" y="19"/>
                  </a:cubicBezTo>
                  <a:cubicBezTo>
                    <a:pt x="1099" y="6"/>
                    <a:pt x="1073" y="1"/>
                    <a:pt x="1047" y="1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170;p64">
              <a:extLst>
                <a:ext uri="{FF2B5EF4-FFF2-40B4-BE49-F238E27FC236}">
                  <a16:creationId xmlns:a16="http://schemas.microsoft.com/office/drawing/2014/main" id="{B566BC1C-63E6-4E25-AB0B-7BC02FDB002A}"/>
                </a:ext>
              </a:extLst>
            </p:cNvPr>
            <p:cNvSpPr/>
            <p:nvPr/>
          </p:nvSpPr>
          <p:spPr>
            <a:xfrm>
              <a:off x="4094250" y="5104850"/>
              <a:ext cx="209875" cy="142550"/>
            </a:xfrm>
            <a:custGeom>
              <a:avLst/>
              <a:gdLst/>
              <a:ahLst/>
              <a:cxnLst/>
              <a:rect l="l" t="t" r="r" b="b"/>
              <a:pathLst>
                <a:path w="8395" h="5702" extrusionOk="0">
                  <a:moveTo>
                    <a:pt x="2570" y="1"/>
                  </a:moveTo>
                  <a:cubicBezTo>
                    <a:pt x="2394" y="1"/>
                    <a:pt x="1689" y="22"/>
                    <a:pt x="983" y="338"/>
                  </a:cubicBezTo>
                  <a:cubicBezTo>
                    <a:pt x="197" y="703"/>
                    <a:pt x="0" y="1209"/>
                    <a:pt x="253" y="1714"/>
                  </a:cubicBezTo>
                  <a:cubicBezTo>
                    <a:pt x="534" y="2219"/>
                    <a:pt x="1123" y="3427"/>
                    <a:pt x="2106" y="4016"/>
                  </a:cubicBezTo>
                  <a:cubicBezTo>
                    <a:pt x="3060" y="4634"/>
                    <a:pt x="4408" y="4914"/>
                    <a:pt x="5166" y="5420"/>
                  </a:cubicBezTo>
                  <a:cubicBezTo>
                    <a:pt x="5456" y="5606"/>
                    <a:pt x="5835" y="5701"/>
                    <a:pt x="6222" y="5701"/>
                  </a:cubicBezTo>
                  <a:cubicBezTo>
                    <a:pt x="6883" y="5701"/>
                    <a:pt x="7571" y="5425"/>
                    <a:pt x="7889" y="4858"/>
                  </a:cubicBezTo>
                  <a:cubicBezTo>
                    <a:pt x="8395" y="3960"/>
                    <a:pt x="7777" y="1939"/>
                    <a:pt x="7777" y="1939"/>
                  </a:cubicBezTo>
                  <a:cubicBezTo>
                    <a:pt x="7777" y="1939"/>
                    <a:pt x="5643" y="1405"/>
                    <a:pt x="4464" y="872"/>
                  </a:cubicBezTo>
                  <a:cubicBezTo>
                    <a:pt x="3313" y="338"/>
                    <a:pt x="2611" y="1"/>
                    <a:pt x="2611" y="1"/>
                  </a:cubicBezTo>
                  <a:cubicBezTo>
                    <a:pt x="2611" y="1"/>
                    <a:pt x="2597" y="1"/>
                    <a:pt x="2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171;p64">
              <a:extLst>
                <a:ext uri="{FF2B5EF4-FFF2-40B4-BE49-F238E27FC236}">
                  <a16:creationId xmlns:a16="http://schemas.microsoft.com/office/drawing/2014/main" id="{38189C6C-E9A8-45AD-9043-86929B46FA9C}"/>
                </a:ext>
              </a:extLst>
            </p:cNvPr>
            <p:cNvSpPr/>
            <p:nvPr/>
          </p:nvSpPr>
          <p:spPr>
            <a:xfrm>
              <a:off x="4092150" y="5099250"/>
              <a:ext cx="209875" cy="153750"/>
            </a:xfrm>
            <a:custGeom>
              <a:avLst/>
              <a:gdLst/>
              <a:ahLst/>
              <a:cxnLst/>
              <a:rect l="l" t="t" r="r" b="b"/>
              <a:pathLst>
                <a:path w="8395" h="6150" extrusionOk="0">
                  <a:moveTo>
                    <a:pt x="2584" y="451"/>
                  </a:moveTo>
                  <a:cubicBezTo>
                    <a:pt x="2619" y="467"/>
                    <a:pt x="3315" y="800"/>
                    <a:pt x="4464" y="1320"/>
                  </a:cubicBezTo>
                  <a:cubicBezTo>
                    <a:pt x="5502" y="1779"/>
                    <a:pt x="7224" y="2237"/>
                    <a:pt x="7687" y="2357"/>
                  </a:cubicBezTo>
                  <a:lnTo>
                    <a:pt x="7687" y="2357"/>
                  </a:lnTo>
                  <a:cubicBezTo>
                    <a:pt x="7765" y="2647"/>
                    <a:pt x="7945" y="3393"/>
                    <a:pt x="7945" y="4072"/>
                  </a:cubicBezTo>
                  <a:cubicBezTo>
                    <a:pt x="7945" y="4437"/>
                    <a:pt x="7889" y="4773"/>
                    <a:pt x="7777" y="4970"/>
                  </a:cubicBezTo>
                  <a:cubicBezTo>
                    <a:pt x="7636" y="5195"/>
                    <a:pt x="7412" y="5391"/>
                    <a:pt x="7159" y="5503"/>
                  </a:cubicBezTo>
                  <a:cubicBezTo>
                    <a:pt x="6906" y="5644"/>
                    <a:pt x="6598" y="5700"/>
                    <a:pt x="6289" y="5700"/>
                  </a:cubicBezTo>
                  <a:cubicBezTo>
                    <a:pt x="5952" y="5700"/>
                    <a:pt x="5615" y="5616"/>
                    <a:pt x="5390" y="5447"/>
                  </a:cubicBezTo>
                  <a:cubicBezTo>
                    <a:pt x="4969" y="5195"/>
                    <a:pt x="4436" y="4970"/>
                    <a:pt x="3874" y="4773"/>
                  </a:cubicBezTo>
                  <a:cubicBezTo>
                    <a:pt x="3341" y="4549"/>
                    <a:pt x="2751" y="4324"/>
                    <a:pt x="2302" y="4044"/>
                  </a:cubicBezTo>
                  <a:cubicBezTo>
                    <a:pt x="1404" y="3482"/>
                    <a:pt x="814" y="2331"/>
                    <a:pt x="562" y="1826"/>
                  </a:cubicBezTo>
                  <a:cubicBezTo>
                    <a:pt x="477" y="1713"/>
                    <a:pt x="477" y="1601"/>
                    <a:pt x="477" y="1517"/>
                  </a:cubicBezTo>
                  <a:cubicBezTo>
                    <a:pt x="477" y="1405"/>
                    <a:pt x="505" y="1292"/>
                    <a:pt x="618" y="1152"/>
                  </a:cubicBezTo>
                  <a:cubicBezTo>
                    <a:pt x="730" y="1040"/>
                    <a:pt x="898" y="899"/>
                    <a:pt x="1179" y="787"/>
                  </a:cubicBezTo>
                  <a:cubicBezTo>
                    <a:pt x="1748" y="502"/>
                    <a:pt x="2341" y="456"/>
                    <a:pt x="2584" y="451"/>
                  </a:cubicBezTo>
                  <a:close/>
                  <a:moveTo>
                    <a:pt x="2639" y="1"/>
                  </a:moveTo>
                  <a:cubicBezTo>
                    <a:pt x="2414" y="1"/>
                    <a:pt x="1713" y="29"/>
                    <a:pt x="983" y="338"/>
                  </a:cubicBezTo>
                  <a:cubicBezTo>
                    <a:pt x="674" y="506"/>
                    <a:pt x="421" y="675"/>
                    <a:pt x="253" y="871"/>
                  </a:cubicBezTo>
                  <a:cubicBezTo>
                    <a:pt x="84" y="1040"/>
                    <a:pt x="0" y="1292"/>
                    <a:pt x="0" y="1517"/>
                  </a:cubicBezTo>
                  <a:cubicBezTo>
                    <a:pt x="0" y="1713"/>
                    <a:pt x="56" y="1882"/>
                    <a:pt x="140" y="2050"/>
                  </a:cubicBezTo>
                  <a:cubicBezTo>
                    <a:pt x="393" y="2556"/>
                    <a:pt x="1011" y="3791"/>
                    <a:pt x="2050" y="4437"/>
                  </a:cubicBezTo>
                  <a:cubicBezTo>
                    <a:pt x="2583" y="4745"/>
                    <a:pt x="3173" y="4998"/>
                    <a:pt x="3706" y="5195"/>
                  </a:cubicBezTo>
                  <a:cubicBezTo>
                    <a:pt x="4267" y="5419"/>
                    <a:pt x="4773" y="5616"/>
                    <a:pt x="5138" y="5840"/>
                  </a:cubicBezTo>
                  <a:cubicBezTo>
                    <a:pt x="5475" y="6065"/>
                    <a:pt x="5868" y="6149"/>
                    <a:pt x="6289" y="6149"/>
                  </a:cubicBezTo>
                  <a:cubicBezTo>
                    <a:pt x="6654" y="6149"/>
                    <a:pt x="7047" y="6093"/>
                    <a:pt x="7356" y="5925"/>
                  </a:cubicBezTo>
                  <a:cubicBezTo>
                    <a:pt x="7693" y="5784"/>
                    <a:pt x="7973" y="5532"/>
                    <a:pt x="8170" y="5195"/>
                  </a:cubicBezTo>
                  <a:cubicBezTo>
                    <a:pt x="8338" y="4858"/>
                    <a:pt x="8394" y="4465"/>
                    <a:pt x="8394" y="4072"/>
                  </a:cubicBezTo>
                  <a:cubicBezTo>
                    <a:pt x="8394" y="3117"/>
                    <a:pt x="8086" y="2106"/>
                    <a:pt x="8086" y="2106"/>
                  </a:cubicBezTo>
                  <a:cubicBezTo>
                    <a:pt x="8058" y="2022"/>
                    <a:pt x="8001" y="1966"/>
                    <a:pt x="7917" y="1938"/>
                  </a:cubicBezTo>
                  <a:cubicBezTo>
                    <a:pt x="7917" y="1938"/>
                    <a:pt x="7805" y="1910"/>
                    <a:pt x="7580" y="1854"/>
                  </a:cubicBezTo>
                  <a:cubicBezTo>
                    <a:pt x="6935" y="1685"/>
                    <a:pt x="5503" y="1264"/>
                    <a:pt x="4660" y="899"/>
                  </a:cubicBezTo>
                  <a:cubicBezTo>
                    <a:pt x="4071" y="618"/>
                    <a:pt x="3594" y="394"/>
                    <a:pt x="3285" y="253"/>
                  </a:cubicBezTo>
                  <a:cubicBezTo>
                    <a:pt x="2948" y="113"/>
                    <a:pt x="2779" y="29"/>
                    <a:pt x="2779" y="29"/>
                  </a:cubicBezTo>
                  <a:lnTo>
                    <a:pt x="2695" y="1"/>
                  </a:ln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172;p64">
              <a:extLst>
                <a:ext uri="{FF2B5EF4-FFF2-40B4-BE49-F238E27FC236}">
                  <a16:creationId xmlns:a16="http://schemas.microsoft.com/office/drawing/2014/main" id="{A7461A4D-3767-48E4-9F12-4FBD28463946}"/>
                </a:ext>
              </a:extLst>
            </p:cNvPr>
            <p:cNvSpPr/>
            <p:nvPr/>
          </p:nvSpPr>
          <p:spPr>
            <a:xfrm>
              <a:off x="4095650" y="5121025"/>
              <a:ext cx="197950" cy="126375"/>
            </a:xfrm>
            <a:custGeom>
              <a:avLst/>
              <a:gdLst/>
              <a:ahLst/>
              <a:cxnLst/>
              <a:rect l="l" t="t" r="r" b="b"/>
              <a:pathLst>
                <a:path w="7918" h="5055" extrusionOk="0">
                  <a:moveTo>
                    <a:pt x="450" y="0"/>
                  </a:moveTo>
                  <a:cubicBezTo>
                    <a:pt x="57" y="309"/>
                    <a:pt x="0" y="702"/>
                    <a:pt x="197" y="1067"/>
                  </a:cubicBezTo>
                  <a:cubicBezTo>
                    <a:pt x="478" y="1572"/>
                    <a:pt x="1067" y="2780"/>
                    <a:pt x="2050" y="3369"/>
                  </a:cubicBezTo>
                  <a:cubicBezTo>
                    <a:pt x="3004" y="3987"/>
                    <a:pt x="4352" y="4267"/>
                    <a:pt x="5110" y="4773"/>
                  </a:cubicBezTo>
                  <a:cubicBezTo>
                    <a:pt x="5400" y="4959"/>
                    <a:pt x="5779" y="5054"/>
                    <a:pt x="6166" y="5054"/>
                  </a:cubicBezTo>
                  <a:cubicBezTo>
                    <a:pt x="6827" y="5054"/>
                    <a:pt x="7515" y="4778"/>
                    <a:pt x="7833" y="4211"/>
                  </a:cubicBezTo>
                  <a:cubicBezTo>
                    <a:pt x="7861" y="4127"/>
                    <a:pt x="7889" y="4043"/>
                    <a:pt x="7918" y="3959"/>
                  </a:cubicBezTo>
                  <a:lnTo>
                    <a:pt x="7918" y="3959"/>
                  </a:lnTo>
                  <a:cubicBezTo>
                    <a:pt x="7377" y="4500"/>
                    <a:pt x="6619" y="4674"/>
                    <a:pt x="6043" y="4674"/>
                  </a:cubicBezTo>
                  <a:cubicBezTo>
                    <a:pt x="5871" y="4674"/>
                    <a:pt x="5716" y="4658"/>
                    <a:pt x="5587" y="4632"/>
                  </a:cubicBezTo>
                  <a:cubicBezTo>
                    <a:pt x="4914" y="4520"/>
                    <a:pt x="3706" y="3678"/>
                    <a:pt x="2948" y="3369"/>
                  </a:cubicBezTo>
                  <a:cubicBezTo>
                    <a:pt x="2162" y="3060"/>
                    <a:pt x="1264" y="2162"/>
                    <a:pt x="843" y="1404"/>
                  </a:cubicBezTo>
                  <a:cubicBezTo>
                    <a:pt x="534" y="842"/>
                    <a:pt x="450" y="281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173;p64">
              <a:extLst>
                <a:ext uri="{FF2B5EF4-FFF2-40B4-BE49-F238E27FC236}">
                  <a16:creationId xmlns:a16="http://schemas.microsoft.com/office/drawing/2014/main" id="{0541068E-B38A-444F-8CF4-3AAFCD823552}"/>
                </a:ext>
              </a:extLst>
            </p:cNvPr>
            <p:cNvSpPr/>
            <p:nvPr/>
          </p:nvSpPr>
          <p:spPr>
            <a:xfrm>
              <a:off x="4092150" y="5115125"/>
              <a:ext cx="208475" cy="137875"/>
            </a:xfrm>
            <a:custGeom>
              <a:avLst/>
              <a:gdLst/>
              <a:ahLst/>
              <a:cxnLst/>
              <a:rect l="l" t="t" r="r" b="b"/>
              <a:pathLst>
                <a:path w="8339" h="5515" extrusionOk="0">
                  <a:moveTo>
                    <a:pt x="606" y="0"/>
                  </a:moveTo>
                  <a:cubicBezTo>
                    <a:pt x="544" y="0"/>
                    <a:pt x="483" y="27"/>
                    <a:pt x="421" y="68"/>
                  </a:cubicBezTo>
                  <a:cubicBezTo>
                    <a:pt x="140" y="292"/>
                    <a:pt x="0" y="573"/>
                    <a:pt x="0" y="882"/>
                  </a:cubicBezTo>
                  <a:cubicBezTo>
                    <a:pt x="0" y="1078"/>
                    <a:pt x="56" y="1247"/>
                    <a:pt x="140" y="1415"/>
                  </a:cubicBezTo>
                  <a:cubicBezTo>
                    <a:pt x="393" y="1921"/>
                    <a:pt x="1011" y="3156"/>
                    <a:pt x="2050" y="3802"/>
                  </a:cubicBezTo>
                  <a:cubicBezTo>
                    <a:pt x="2583" y="4110"/>
                    <a:pt x="3173" y="4363"/>
                    <a:pt x="3706" y="4560"/>
                  </a:cubicBezTo>
                  <a:cubicBezTo>
                    <a:pt x="4267" y="4784"/>
                    <a:pt x="4773" y="4981"/>
                    <a:pt x="5138" y="5205"/>
                  </a:cubicBezTo>
                  <a:cubicBezTo>
                    <a:pt x="5475" y="5430"/>
                    <a:pt x="5868" y="5514"/>
                    <a:pt x="6289" y="5514"/>
                  </a:cubicBezTo>
                  <a:cubicBezTo>
                    <a:pt x="6654" y="5514"/>
                    <a:pt x="7047" y="5458"/>
                    <a:pt x="7356" y="5290"/>
                  </a:cubicBezTo>
                  <a:cubicBezTo>
                    <a:pt x="7693" y="5149"/>
                    <a:pt x="7973" y="4897"/>
                    <a:pt x="8170" y="4560"/>
                  </a:cubicBezTo>
                  <a:cubicBezTo>
                    <a:pt x="8226" y="4475"/>
                    <a:pt x="8254" y="4363"/>
                    <a:pt x="8282" y="4279"/>
                  </a:cubicBezTo>
                  <a:cubicBezTo>
                    <a:pt x="8338" y="4167"/>
                    <a:pt x="8282" y="4054"/>
                    <a:pt x="8198" y="3998"/>
                  </a:cubicBezTo>
                  <a:cubicBezTo>
                    <a:pt x="8155" y="3977"/>
                    <a:pt x="8112" y="3968"/>
                    <a:pt x="8072" y="3968"/>
                  </a:cubicBezTo>
                  <a:cubicBezTo>
                    <a:pt x="8008" y="3968"/>
                    <a:pt x="7952" y="3991"/>
                    <a:pt x="7917" y="4026"/>
                  </a:cubicBezTo>
                  <a:cubicBezTo>
                    <a:pt x="7443" y="4474"/>
                    <a:pt x="6796" y="4675"/>
                    <a:pt x="6278" y="4675"/>
                  </a:cubicBezTo>
                  <a:cubicBezTo>
                    <a:pt x="6243" y="4675"/>
                    <a:pt x="6210" y="4674"/>
                    <a:pt x="6176" y="4672"/>
                  </a:cubicBezTo>
                  <a:cubicBezTo>
                    <a:pt x="6008" y="4672"/>
                    <a:pt x="5868" y="4672"/>
                    <a:pt x="5783" y="4644"/>
                  </a:cubicBezTo>
                  <a:cubicBezTo>
                    <a:pt x="5503" y="4588"/>
                    <a:pt x="5025" y="4363"/>
                    <a:pt x="4548" y="4110"/>
                  </a:cubicBezTo>
                  <a:cubicBezTo>
                    <a:pt x="4071" y="3830"/>
                    <a:pt x="3594" y="3549"/>
                    <a:pt x="3173" y="3380"/>
                  </a:cubicBezTo>
                  <a:cubicBezTo>
                    <a:pt x="2836" y="3268"/>
                    <a:pt x="2414" y="2959"/>
                    <a:pt x="2078" y="2622"/>
                  </a:cubicBezTo>
                  <a:cubicBezTo>
                    <a:pt x="1713" y="2286"/>
                    <a:pt x="1376" y="1893"/>
                    <a:pt x="1179" y="1528"/>
                  </a:cubicBezTo>
                  <a:cubicBezTo>
                    <a:pt x="898" y="1022"/>
                    <a:pt x="814" y="489"/>
                    <a:pt x="814" y="236"/>
                  </a:cubicBezTo>
                  <a:cubicBezTo>
                    <a:pt x="814" y="124"/>
                    <a:pt x="758" y="68"/>
                    <a:pt x="674" y="12"/>
                  </a:cubicBezTo>
                  <a:cubicBezTo>
                    <a:pt x="651" y="4"/>
                    <a:pt x="629" y="0"/>
                    <a:pt x="606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174;p64">
              <a:extLst>
                <a:ext uri="{FF2B5EF4-FFF2-40B4-BE49-F238E27FC236}">
                  <a16:creationId xmlns:a16="http://schemas.microsoft.com/office/drawing/2014/main" id="{58170B51-B2EA-4760-882D-D77F56977AD5}"/>
                </a:ext>
              </a:extLst>
            </p:cNvPr>
            <p:cNvSpPr/>
            <p:nvPr/>
          </p:nvSpPr>
          <p:spPr>
            <a:xfrm>
              <a:off x="4480275" y="5126625"/>
              <a:ext cx="139000" cy="99000"/>
            </a:xfrm>
            <a:custGeom>
              <a:avLst/>
              <a:gdLst/>
              <a:ahLst/>
              <a:cxnLst/>
              <a:rect l="l" t="t" r="r" b="b"/>
              <a:pathLst>
                <a:path w="5560" h="396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3" y="1573"/>
                    <a:pt x="253" y="2191"/>
                  </a:cubicBezTo>
                  <a:cubicBezTo>
                    <a:pt x="253" y="2836"/>
                    <a:pt x="1320" y="3959"/>
                    <a:pt x="2415" y="3959"/>
                  </a:cubicBezTo>
                  <a:cubicBezTo>
                    <a:pt x="3538" y="3959"/>
                    <a:pt x="4633" y="3538"/>
                    <a:pt x="5110" y="2977"/>
                  </a:cubicBezTo>
                  <a:cubicBezTo>
                    <a:pt x="5559" y="2387"/>
                    <a:pt x="5391" y="422"/>
                    <a:pt x="5391" y="422"/>
                  </a:cubicBezTo>
                  <a:lnTo>
                    <a:pt x="5391" y="422"/>
                  </a:lnTo>
                  <a:cubicBezTo>
                    <a:pt x="5391" y="422"/>
                    <a:pt x="4066" y="627"/>
                    <a:pt x="2704" y="627"/>
                  </a:cubicBezTo>
                  <a:cubicBezTo>
                    <a:pt x="1597" y="627"/>
                    <a:pt x="466" y="4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175;p64">
              <a:extLst>
                <a:ext uri="{FF2B5EF4-FFF2-40B4-BE49-F238E27FC236}">
                  <a16:creationId xmlns:a16="http://schemas.microsoft.com/office/drawing/2014/main" id="{54B37DCC-0A04-47B8-8DAB-7015B191BFBC}"/>
                </a:ext>
              </a:extLst>
            </p:cNvPr>
            <p:cNvSpPr/>
            <p:nvPr/>
          </p:nvSpPr>
          <p:spPr>
            <a:xfrm>
              <a:off x="4474650" y="5120600"/>
              <a:ext cx="147425" cy="111325"/>
            </a:xfrm>
            <a:custGeom>
              <a:avLst/>
              <a:gdLst/>
              <a:ahLst/>
              <a:cxnLst/>
              <a:rect l="l" t="t" r="r" b="b"/>
              <a:pathLst>
                <a:path w="5897" h="4453" extrusionOk="0">
                  <a:moveTo>
                    <a:pt x="549" y="720"/>
                  </a:moveTo>
                  <a:lnTo>
                    <a:pt x="549" y="720"/>
                  </a:lnTo>
                  <a:cubicBezTo>
                    <a:pt x="780" y="831"/>
                    <a:pt x="1042" y="910"/>
                    <a:pt x="1320" y="972"/>
                  </a:cubicBezTo>
                  <a:cubicBezTo>
                    <a:pt x="1826" y="1056"/>
                    <a:pt x="2387" y="1112"/>
                    <a:pt x="2977" y="1112"/>
                  </a:cubicBezTo>
                  <a:cubicBezTo>
                    <a:pt x="3987" y="1112"/>
                    <a:pt x="4953" y="991"/>
                    <a:pt x="5394" y="926"/>
                  </a:cubicBezTo>
                  <a:lnTo>
                    <a:pt x="5394" y="926"/>
                  </a:lnTo>
                  <a:cubicBezTo>
                    <a:pt x="5419" y="1040"/>
                    <a:pt x="5419" y="1231"/>
                    <a:pt x="5419" y="1449"/>
                  </a:cubicBezTo>
                  <a:cubicBezTo>
                    <a:pt x="5419" y="1758"/>
                    <a:pt x="5391" y="2095"/>
                    <a:pt x="5363" y="2403"/>
                  </a:cubicBezTo>
                  <a:cubicBezTo>
                    <a:pt x="5307" y="2712"/>
                    <a:pt x="5223" y="2965"/>
                    <a:pt x="5138" y="3049"/>
                  </a:cubicBezTo>
                  <a:cubicBezTo>
                    <a:pt x="4942" y="3302"/>
                    <a:pt x="4577" y="3526"/>
                    <a:pt x="4128" y="3695"/>
                  </a:cubicBezTo>
                  <a:cubicBezTo>
                    <a:pt x="3707" y="3863"/>
                    <a:pt x="3173" y="3976"/>
                    <a:pt x="2640" y="3976"/>
                  </a:cubicBezTo>
                  <a:cubicBezTo>
                    <a:pt x="2163" y="3976"/>
                    <a:pt x="1685" y="3723"/>
                    <a:pt x="1292" y="3386"/>
                  </a:cubicBezTo>
                  <a:cubicBezTo>
                    <a:pt x="1124" y="3218"/>
                    <a:pt x="955" y="3049"/>
                    <a:pt x="843" y="2853"/>
                  </a:cubicBezTo>
                  <a:cubicBezTo>
                    <a:pt x="759" y="2684"/>
                    <a:pt x="703" y="2544"/>
                    <a:pt x="703" y="2432"/>
                  </a:cubicBezTo>
                  <a:cubicBezTo>
                    <a:pt x="703" y="2095"/>
                    <a:pt x="647" y="1533"/>
                    <a:pt x="590" y="1056"/>
                  </a:cubicBezTo>
                  <a:cubicBezTo>
                    <a:pt x="576" y="937"/>
                    <a:pt x="562" y="824"/>
                    <a:pt x="549" y="720"/>
                  </a:cubicBezTo>
                  <a:close/>
                  <a:moveTo>
                    <a:pt x="241" y="0"/>
                  </a:moveTo>
                  <a:cubicBezTo>
                    <a:pt x="207" y="0"/>
                    <a:pt x="172" y="7"/>
                    <a:pt x="141" y="17"/>
                  </a:cubicBezTo>
                  <a:cubicBezTo>
                    <a:pt x="29" y="73"/>
                    <a:pt x="1" y="157"/>
                    <a:pt x="1" y="270"/>
                  </a:cubicBezTo>
                  <a:cubicBezTo>
                    <a:pt x="1" y="270"/>
                    <a:pt x="57" y="663"/>
                    <a:pt x="113" y="1112"/>
                  </a:cubicBezTo>
                  <a:cubicBezTo>
                    <a:pt x="169" y="1589"/>
                    <a:pt x="225" y="2151"/>
                    <a:pt x="225" y="2432"/>
                  </a:cubicBezTo>
                  <a:cubicBezTo>
                    <a:pt x="225" y="2656"/>
                    <a:pt x="338" y="2881"/>
                    <a:pt x="450" y="3105"/>
                  </a:cubicBezTo>
                  <a:cubicBezTo>
                    <a:pt x="647" y="3442"/>
                    <a:pt x="955" y="3751"/>
                    <a:pt x="1348" y="4004"/>
                  </a:cubicBezTo>
                  <a:cubicBezTo>
                    <a:pt x="1713" y="4256"/>
                    <a:pt x="2163" y="4453"/>
                    <a:pt x="2640" y="4453"/>
                  </a:cubicBezTo>
                  <a:cubicBezTo>
                    <a:pt x="3229" y="4453"/>
                    <a:pt x="3791" y="4341"/>
                    <a:pt x="4296" y="4144"/>
                  </a:cubicBezTo>
                  <a:cubicBezTo>
                    <a:pt x="4802" y="3948"/>
                    <a:pt x="5223" y="3695"/>
                    <a:pt x="5503" y="3358"/>
                  </a:cubicBezTo>
                  <a:cubicBezTo>
                    <a:pt x="5700" y="3133"/>
                    <a:pt x="5756" y="2797"/>
                    <a:pt x="5812" y="2460"/>
                  </a:cubicBezTo>
                  <a:cubicBezTo>
                    <a:pt x="5868" y="2123"/>
                    <a:pt x="5896" y="1758"/>
                    <a:pt x="5896" y="1449"/>
                  </a:cubicBezTo>
                  <a:cubicBezTo>
                    <a:pt x="5896" y="1000"/>
                    <a:pt x="5868" y="663"/>
                    <a:pt x="5868" y="635"/>
                  </a:cubicBezTo>
                  <a:cubicBezTo>
                    <a:pt x="5840" y="579"/>
                    <a:pt x="5812" y="522"/>
                    <a:pt x="5756" y="494"/>
                  </a:cubicBezTo>
                  <a:cubicBezTo>
                    <a:pt x="5728" y="438"/>
                    <a:pt x="5644" y="438"/>
                    <a:pt x="5588" y="438"/>
                  </a:cubicBezTo>
                  <a:cubicBezTo>
                    <a:pt x="5588" y="438"/>
                    <a:pt x="5503" y="438"/>
                    <a:pt x="5363" y="466"/>
                  </a:cubicBezTo>
                  <a:cubicBezTo>
                    <a:pt x="4942" y="522"/>
                    <a:pt x="3959" y="635"/>
                    <a:pt x="2977" y="635"/>
                  </a:cubicBezTo>
                  <a:cubicBezTo>
                    <a:pt x="2415" y="635"/>
                    <a:pt x="1854" y="607"/>
                    <a:pt x="1405" y="494"/>
                  </a:cubicBezTo>
                  <a:cubicBezTo>
                    <a:pt x="955" y="410"/>
                    <a:pt x="590" y="270"/>
                    <a:pt x="394" y="73"/>
                  </a:cubicBezTo>
                  <a:cubicBezTo>
                    <a:pt x="358" y="20"/>
                    <a:pt x="300" y="0"/>
                    <a:pt x="2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176;p64">
              <a:extLst>
                <a:ext uri="{FF2B5EF4-FFF2-40B4-BE49-F238E27FC236}">
                  <a16:creationId xmlns:a16="http://schemas.microsoft.com/office/drawing/2014/main" id="{A827F357-3B7A-4985-8990-52346C949061}"/>
                </a:ext>
              </a:extLst>
            </p:cNvPr>
            <p:cNvSpPr/>
            <p:nvPr/>
          </p:nvSpPr>
          <p:spPr>
            <a:xfrm>
              <a:off x="4485875" y="5175750"/>
              <a:ext cx="127775" cy="49875"/>
            </a:xfrm>
            <a:custGeom>
              <a:avLst/>
              <a:gdLst/>
              <a:ahLst/>
              <a:cxnLst/>
              <a:rect l="l" t="t" r="r" b="b"/>
              <a:pathLst>
                <a:path w="5111" h="1995" extrusionOk="0">
                  <a:moveTo>
                    <a:pt x="1" y="1"/>
                  </a:moveTo>
                  <a:cubicBezTo>
                    <a:pt x="29" y="85"/>
                    <a:pt x="29" y="169"/>
                    <a:pt x="29" y="226"/>
                  </a:cubicBezTo>
                  <a:cubicBezTo>
                    <a:pt x="29" y="871"/>
                    <a:pt x="1096" y="1994"/>
                    <a:pt x="2191" y="1994"/>
                  </a:cubicBezTo>
                  <a:cubicBezTo>
                    <a:pt x="3314" y="1994"/>
                    <a:pt x="4409" y="1573"/>
                    <a:pt x="4886" y="1012"/>
                  </a:cubicBezTo>
                  <a:cubicBezTo>
                    <a:pt x="4998" y="843"/>
                    <a:pt x="5083" y="619"/>
                    <a:pt x="5111" y="338"/>
                  </a:cubicBezTo>
                  <a:lnTo>
                    <a:pt x="5111" y="338"/>
                  </a:lnTo>
                  <a:cubicBezTo>
                    <a:pt x="4636" y="862"/>
                    <a:pt x="3739" y="1609"/>
                    <a:pt x="2697" y="1609"/>
                  </a:cubicBezTo>
                  <a:cubicBezTo>
                    <a:pt x="2567" y="1609"/>
                    <a:pt x="2436" y="1598"/>
                    <a:pt x="2303" y="1573"/>
                  </a:cubicBezTo>
                  <a:cubicBezTo>
                    <a:pt x="1180" y="1349"/>
                    <a:pt x="366" y="47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177;p64">
              <a:extLst>
                <a:ext uri="{FF2B5EF4-FFF2-40B4-BE49-F238E27FC236}">
                  <a16:creationId xmlns:a16="http://schemas.microsoft.com/office/drawing/2014/main" id="{129FD915-6847-4308-B69D-D10F9DE97372}"/>
                </a:ext>
              </a:extLst>
            </p:cNvPr>
            <p:cNvSpPr/>
            <p:nvPr/>
          </p:nvSpPr>
          <p:spPr>
            <a:xfrm>
              <a:off x="4480275" y="5169875"/>
              <a:ext cx="139700" cy="62050"/>
            </a:xfrm>
            <a:custGeom>
              <a:avLst/>
              <a:gdLst/>
              <a:ahLst/>
              <a:cxnLst/>
              <a:rect l="l" t="t" r="r" b="b"/>
              <a:pathLst>
                <a:path w="5588" h="2482" extrusionOk="0">
                  <a:moveTo>
                    <a:pt x="1012" y="1359"/>
                  </a:moveTo>
                  <a:cubicBezTo>
                    <a:pt x="1374" y="1636"/>
                    <a:pt x="1814" y="1880"/>
                    <a:pt x="2324" y="2002"/>
                  </a:cubicBezTo>
                  <a:lnTo>
                    <a:pt x="2324" y="2002"/>
                  </a:lnTo>
                  <a:cubicBezTo>
                    <a:pt x="1878" y="1972"/>
                    <a:pt x="1435" y="1731"/>
                    <a:pt x="1067" y="1415"/>
                  </a:cubicBezTo>
                  <a:cubicBezTo>
                    <a:pt x="1049" y="1397"/>
                    <a:pt x="1030" y="1378"/>
                    <a:pt x="1012" y="1359"/>
                  </a:cubicBezTo>
                  <a:close/>
                  <a:moveTo>
                    <a:pt x="236" y="1"/>
                  </a:moveTo>
                  <a:cubicBezTo>
                    <a:pt x="213" y="1"/>
                    <a:pt x="190" y="4"/>
                    <a:pt x="169" y="11"/>
                  </a:cubicBezTo>
                  <a:cubicBezTo>
                    <a:pt x="57" y="39"/>
                    <a:pt x="0" y="152"/>
                    <a:pt x="0" y="236"/>
                  </a:cubicBezTo>
                  <a:cubicBezTo>
                    <a:pt x="0" y="320"/>
                    <a:pt x="0" y="404"/>
                    <a:pt x="0" y="461"/>
                  </a:cubicBezTo>
                  <a:cubicBezTo>
                    <a:pt x="0" y="685"/>
                    <a:pt x="113" y="910"/>
                    <a:pt x="225" y="1134"/>
                  </a:cubicBezTo>
                  <a:cubicBezTo>
                    <a:pt x="422" y="1471"/>
                    <a:pt x="730" y="1780"/>
                    <a:pt x="1123" y="2033"/>
                  </a:cubicBezTo>
                  <a:cubicBezTo>
                    <a:pt x="1488" y="2285"/>
                    <a:pt x="1938" y="2482"/>
                    <a:pt x="2415" y="2482"/>
                  </a:cubicBezTo>
                  <a:cubicBezTo>
                    <a:pt x="3004" y="2482"/>
                    <a:pt x="3566" y="2370"/>
                    <a:pt x="4071" y="2173"/>
                  </a:cubicBezTo>
                  <a:cubicBezTo>
                    <a:pt x="4577" y="1977"/>
                    <a:pt x="4998" y="1724"/>
                    <a:pt x="5278" y="1387"/>
                  </a:cubicBezTo>
                  <a:cubicBezTo>
                    <a:pt x="5447" y="1190"/>
                    <a:pt x="5531" y="910"/>
                    <a:pt x="5587" y="629"/>
                  </a:cubicBezTo>
                  <a:cubicBezTo>
                    <a:pt x="5587" y="517"/>
                    <a:pt x="5531" y="404"/>
                    <a:pt x="5447" y="376"/>
                  </a:cubicBezTo>
                  <a:cubicBezTo>
                    <a:pt x="5417" y="356"/>
                    <a:pt x="5384" y="347"/>
                    <a:pt x="5349" y="347"/>
                  </a:cubicBezTo>
                  <a:cubicBezTo>
                    <a:pt x="5287" y="347"/>
                    <a:pt x="5221" y="378"/>
                    <a:pt x="5166" y="432"/>
                  </a:cubicBezTo>
                  <a:cubicBezTo>
                    <a:pt x="4942" y="685"/>
                    <a:pt x="4605" y="966"/>
                    <a:pt x="4240" y="1219"/>
                  </a:cubicBezTo>
                  <a:cubicBezTo>
                    <a:pt x="3847" y="1443"/>
                    <a:pt x="3397" y="1612"/>
                    <a:pt x="2920" y="1612"/>
                  </a:cubicBezTo>
                  <a:cubicBezTo>
                    <a:pt x="2808" y="1612"/>
                    <a:pt x="2696" y="1612"/>
                    <a:pt x="2555" y="1584"/>
                  </a:cubicBezTo>
                  <a:cubicBezTo>
                    <a:pt x="1544" y="1387"/>
                    <a:pt x="786" y="545"/>
                    <a:pt x="422" y="96"/>
                  </a:cubicBezTo>
                  <a:cubicBezTo>
                    <a:pt x="379" y="32"/>
                    <a:pt x="306" y="1"/>
                    <a:pt x="236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178;p64">
              <a:extLst>
                <a:ext uri="{FF2B5EF4-FFF2-40B4-BE49-F238E27FC236}">
                  <a16:creationId xmlns:a16="http://schemas.microsoft.com/office/drawing/2014/main" id="{2E6A5814-02AF-48CF-8829-38D402EB69D4}"/>
                </a:ext>
              </a:extLst>
            </p:cNvPr>
            <p:cNvSpPr/>
            <p:nvPr/>
          </p:nvSpPr>
          <p:spPr>
            <a:xfrm>
              <a:off x="4017975" y="3637125"/>
              <a:ext cx="654625" cy="1546225"/>
            </a:xfrm>
            <a:custGeom>
              <a:avLst/>
              <a:gdLst/>
              <a:ahLst/>
              <a:cxnLst/>
              <a:rect l="l" t="t" r="r" b="b"/>
              <a:pathLst>
                <a:path w="26185" h="61849" extrusionOk="0">
                  <a:moveTo>
                    <a:pt x="360" y="0"/>
                  </a:moveTo>
                  <a:cubicBezTo>
                    <a:pt x="136" y="0"/>
                    <a:pt x="0" y="108"/>
                    <a:pt x="103" y="427"/>
                  </a:cubicBezTo>
                  <a:cubicBezTo>
                    <a:pt x="103" y="427"/>
                    <a:pt x="356" y="5677"/>
                    <a:pt x="216" y="7895"/>
                  </a:cubicBezTo>
                  <a:cubicBezTo>
                    <a:pt x="103" y="10141"/>
                    <a:pt x="412" y="21567"/>
                    <a:pt x="665" y="25329"/>
                  </a:cubicBezTo>
                  <a:cubicBezTo>
                    <a:pt x="918" y="29092"/>
                    <a:pt x="1760" y="37598"/>
                    <a:pt x="2321" y="41023"/>
                  </a:cubicBezTo>
                  <a:cubicBezTo>
                    <a:pt x="2911" y="44476"/>
                    <a:pt x="5915" y="58009"/>
                    <a:pt x="5915" y="58009"/>
                  </a:cubicBezTo>
                  <a:cubicBezTo>
                    <a:pt x="5915" y="58009"/>
                    <a:pt x="5297" y="59244"/>
                    <a:pt x="5466" y="59749"/>
                  </a:cubicBezTo>
                  <a:cubicBezTo>
                    <a:pt x="5606" y="60254"/>
                    <a:pt x="6841" y="61602"/>
                    <a:pt x="8666" y="61799"/>
                  </a:cubicBezTo>
                  <a:cubicBezTo>
                    <a:pt x="8981" y="61832"/>
                    <a:pt x="9254" y="61848"/>
                    <a:pt x="9490" y="61848"/>
                  </a:cubicBezTo>
                  <a:cubicBezTo>
                    <a:pt x="10643" y="61848"/>
                    <a:pt x="10941" y="61459"/>
                    <a:pt x="11221" y="60760"/>
                  </a:cubicBezTo>
                  <a:cubicBezTo>
                    <a:pt x="11586" y="59946"/>
                    <a:pt x="11726" y="57812"/>
                    <a:pt x="11839" y="56492"/>
                  </a:cubicBezTo>
                  <a:cubicBezTo>
                    <a:pt x="11951" y="55145"/>
                    <a:pt x="13046" y="52450"/>
                    <a:pt x="12653" y="48884"/>
                  </a:cubicBezTo>
                  <a:cubicBezTo>
                    <a:pt x="12288" y="45319"/>
                    <a:pt x="12990" y="32854"/>
                    <a:pt x="12990" y="32854"/>
                  </a:cubicBezTo>
                  <a:lnTo>
                    <a:pt x="13551" y="24319"/>
                  </a:lnTo>
                  <a:cubicBezTo>
                    <a:pt x="13551" y="24319"/>
                    <a:pt x="13944" y="34791"/>
                    <a:pt x="14337" y="36363"/>
                  </a:cubicBezTo>
                  <a:cubicBezTo>
                    <a:pt x="14702" y="37963"/>
                    <a:pt x="17622" y="55201"/>
                    <a:pt x="17931" y="56156"/>
                  </a:cubicBezTo>
                  <a:cubicBezTo>
                    <a:pt x="18240" y="57138"/>
                    <a:pt x="17987" y="58879"/>
                    <a:pt x="18184" y="59272"/>
                  </a:cubicBezTo>
                  <a:cubicBezTo>
                    <a:pt x="18380" y="59693"/>
                    <a:pt x="18549" y="60619"/>
                    <a:pt x="19054" y="61013"/>
                  </a:cubicBezTo>
                  <a:cubicBezTo>
                    <a:pt x="19375" y="61280"/>
                    <a:pt x="20375" y="61457"/>
                    <a:pt x="21271" y="61457"/>
                  </a:cubicBezTo>
                  <a:cubicBezTo>
                    <a:pt x="21786" y="61457"/>
                    <a:pt x="22266" y="61398"/>
                    <a:pt x="22563" y="61265"/>
                  </a:cubicBezTo>
                  <a:cubicBezTo>
                    <a:pt x="23377" y="60928"/>
                    <a:pt x="24051" y="60451"/>
                    <a:pt x="24051" y="60086"/>
                  </a:cubicBezTo>
                  <a:cubicBezTo>
                    <a:pt x="24051" y="59749"/>
                    <a:pt x="24360" y="58065"/>
                    <a:pt x="24248" y="57138"/>
                  </a:cubicBezTo>
                  <a:cubicBezTo>
                    <a:pt x="24163" y="56212"/>
                    <a:pt x="23911" y="55454"/>
                    <a:pt x="23911" y="55201"/>
                  </a:cubicBezTo>
                  <a:cubicBezTo>
                    <a:pt x="23911" y="54948"/>
                    <a:pt x="24669" y="41360"/>
                    <a:pt x="24669" y="37598"/>
                  </a:cubicBezTo>
                  <a:cubicBezTo>
                    <a:pt x="24669" y="33836"/>
                    <a:pt x="24220" y="29597"/>
                    <a:pt x="24220" y="29597"/>
                  </a:cubicBezTo>
                  <a:cubicBezTo>
                    <a:pt x="24220" y="29597"/>
                    <a:pt x="25680" y="18507"/>
                    <a:pt x="25932" y="14043"/>
                  </a:cubicBezTo>
                  <a:cubicBezTo>
                    <a:pt x="26185" y="9580"/>
                    <a:pt x="25876" y="5930"/>
                    <a:pt x="25623" y="4582"/>
                  </a:cubicBezTo>
                  <a:cubicBezTo>
                    <a:pt x="25371" y="3263"/>
                    <a:pt x="24922" y="371"/>
                    <a:pt x="24922" y="371"/>
                  </a:cubicBezTo>
                  <a:cubicBezTo>
                    <a:pt x="24922" y="371"/>
                    <a:pt x="19559" y="2027"/>
                    <a:pt x="15348" y="2168"/>
                  </a:cubicBezTo>
                  <a:cubicBezTo>
                    <a:pt x="12975" y="2231"/>
                    <a:pt x="11476" y="2366"/>
                    <a:pt x="10192" y="2366"/>
                  </a:cubicBezTo>
                  <a:cubicBezTo>
                    <a:pt x="9198" y="2366"/>
                    <a:pt x="8332" y="2285"/>
                    <a:pt x="7291" y="2027"/>
                  </a:cubicBezTo>
                  <a:cubicBezTo>
                    <a:pt x="4932" y="1466"/>
                    <a:pt x="1816" y="624"/>
                    <a:pt x="1563" y="427"/>
                  </a:cubicBezTo>
                  <a:cubicBezTo>
                    <a:pt x="1403" y="321"/>
                    <a:pt x="748" y="0"/>
                    <a:pt x="360" y="0"/>
                  </a:cubicBezTo>
                  <a:close/>
                </a:path>
              </a:pathLst>
            </a:custGeom>
            <a:solidFill>
              <a:srgbClr val="140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179;p64">
              <a:extLst>
                <a:ext uri="{FF2B5EF4-FFF2-40B4-BE49-F238E27FC236}">
                  <a16:creationId xmlns:a16="http://schemas.microsoft.com/office/drawing/2014/main" id="{D8FB3E43-090C-4919-95E7-87C09170B810}"/>
                </a:ext>
              </a:extLst>
            </p:cNvPr>
            <p:cNvSpPr/>
            <p:nvPr/>
          </p:nvSpPr>
          <p:spPr>
            <a:xfrm>
              <a:off x="4013525" y="3630950"/>
              <a:ext cx="661200" cy="1558175"/>
            </a:xfrm>
            <a:custGeom>
              <a:avLst/>
              <a:gdLst/>
              <a:ahLst/>
              <a:cxnLst/>
              <a:rect l="l" t="t" r="r" b="b"/>
              <a:pathLst>
                <a:path w="26448" h="62327" extrusionOk="0">
                  <a:moveTo>
                    <a:pt x="534" y="478"/>
                  </a:moveTo>
                  <a:cubicBezTo>
                    <a:pt x="674" y="478"/>
                    <a:pt x="927" y="534"/>
                    <a:pt x="1124" y="646"/>
                  </a:cubicBezTo>
                  <a:cubicBezTo>
                    <a:pt x="1236" y="674"/>
                    <a:pt x="1348" y="730"/>
                    <a:pt x="1432" y="786"/>
                  </a:cubicBezTo>
                  <a:cubicBezTo>
                    <a:pt x="1517" y="815"/>
                    <a:pt x="1573" y="871"/>
                    <a:pt x="1601" y="871"/>
                  </a:cubicBezTo>
                  <a:cubicBezTo>
                    <a:pt x="1629" y="899"/>
                    <a:pt x="1685" y="927"/>
                    <a:pt x="1713" y="955"/>
                  </a:cubicBezTo>
                  <a:cubicBezTo>
                    <a:pt x="1882" y="1011"/>
                    <a:pt x="2162" y="1123"/>
                    <a:pt x="2555" y="1236"/>
                  </a:cubicBezTo>
                  <a:cubicBezTo>
                    <a:pt x="3735" y="1573"/>
                    <a:pt x="5756" y="2106"/>
                    <a:pt x="7440" y="2499"/>
                  </a:cubicBezTo>
                  <a:cubicBezTo>
                    <a:pt x="8479" y="2780"/>
                    <a:pt x="9378" y="2836"/>
                    <a:pt x="10388" y="2836"/>
                  </a:cubicBezTo>
                  <a:cubicBezTo>
                    <a:pt x="11680" y="2836"/>
                    <a:pt x="13168" y="2724"/>
                    <a:pt x="15526" y="2639"/>
                  </a:cubicBezTo>
                  <a:cubicBezTo>
                    <a:pt x="19256" y="2541"/>
                    <a:pt x="23822" y="1242"/>
                    <a:pt x="24913" y="916"/>
                  </a:cubicBezTo>
                  <a:lnTo>
                    <a:pt x="24913" y="916"/>
                  </a:lnTo>
                  <a:cubicBezTo>
                    <a:pt x="25027" y="1635"/>
                    <a:pt x="25369" y="3775"/>
                    <a:pt x="25577" y="4885"/>
                  </a:cubicBezTo>
                  <a:cubicBezTo>
                    <a:pt x="25745" y="5840"/>
                    <a:pt x="25970" y="8086"/>
                    <a:pt x="25970" y="11006"/>
                  </a:cubicBezTo>
                  <a:cubicBezTo>
                    <a:pt x="25970" y="12016"/>
                    <a:pt x="25942" y="13111"/>
                    <a:pt x="25886" y="14262"/>
                  </a:cubicBezTo>
                  <a:cubicBezTo>
                    <a:pt x="25773" y="16480"/>
                    <a:pt x="25324" y="20383"/>
                    <a:pt x="24931" y="23724"/>
                  </a:cubicBezTo>
                  <a:cubicBezTo>
                    <a:pt x="24735" y="25380"/>
                    <a:pt x="24538" y="26924"/>
                    <a:pt x="24398" y="28019"/>
                  </a:cubicBezTo>
                  <a:cubicBezTo>
                    <a:pt x="24257" y="29142"/>
                    <a:pt x="24173" y="29816"/>
                    <a:pt x="24173" y="29816"/>
                  </a:cubicBezTo>
                  <a:lnTo>
                    <a:pt x="24173" y="29872"/>
                  </a:lnTo>
                  <a:cubicBezTo>
                    <a:pt x="24173" y="29872"/>
                    <a:pt x="24201" y="30153"/>
                    <a:pt x="24229" y="30602"/>
                  </a:cubicBezTo>
                  <a:cubicBezTo>
                    <a:pt x="24370" y="31949"/>
                    <a:pt x="24622" y="35038"/>
                    <a:pt x="24622" y="37845"/>
                  </a:cubicBezTo>
                  <a:cubicBezTo>
                    <a:pt x="24622" y="39698"/>
                    <a:pt x="24426" y="44050"/>
                    <a:pt x="24229" y="47952"/>
                  </a:cubicBezTo>
                  <a:cubicBezTo>
                    <a:pt x="24145" y="49889"/>
                    <a:pt x="24033" y="51742"/>
                    <a:pt x="23977" y="53090"/>
                  </a:cubicBezTo>
                  <a:cubicBezTo>
                    <a:pt x="23920" y="53792"/>
                    <a:pt x="23892" y="54353"/>
                    <a:pt x="23892" y="54746"/>
                  </a:cubicBezTo>
                  <a:cubicBezTo>
                    <a:pt x="23864" y="54971"/>
                    <a:pt x="23864" y="55111"/>
                    <a:pt x="23864" y="55223"/>
                  </a:cubicBezTo>
                  <a:cubicBezTo>
                    <a:pt x="23836" y="55364"/>
                    <a:pt x="23836" y="55420"/>
                    <a:pt x="23836" y="55448"/>
                  </a:cubicBezTo>
                  <a:cubicBezTo>
                    <a:pt x="23836" y="55532"/>
                    <a:pt x="23864" y="55645"/>
                    <a:pt x="23892" y="55785"/>
                  </a:cubicBezTo>
                  <a:cubicBezTo>
                    <a:pt x="23977" y="56150"/>
                    <a:pt x="24117" y="56739"/>
                    <a:pt x="24201" y="57413"/>
                  </a:cubicBezTo>
                  <a:cubicBezTo>
                    <a:pt x="24229" y="57526"/>
                    <a:pt x="24229" y="57666"/>
                    <a:pt x="24229" y="57806"/>
                  </a:cubicBezTo>
                  <a:cubicBezTo>
                    <a:pt x="24229" y="58256"/>
                    <a:pt x="24173" y="58817"/>
                    <a:pt x="24117" y="59294"/>
                  </a:cubicBezTo>
                  <a:cubicBezTo>
                    <a:pt x="24089" y="59519"/>
                    <a:pt x="24061" y="59743"/>
                    <a:pt x="24033" y="59912"/>
                  </a:cubicBezTo>
                  <a:cubicBezTo>
                    <a:pt x="24005" y="60108"/>
                    <a:pt x="24005" y="60249"/>
                    <a:pt x="24005" y="60333"/>
                  </a:cubicBezTo>
                  <a:cubicBezTo>
                    <a:pt x="24005" y="60361"/>
                    <a:pt x="23977" y="60417"/>
                    <a:pt x="23920" y="60501"/>
                  </a:cubicBezTo>
                  <a:cubicBezTo>
                    <a:pt x="23752" y="60726"/>
                    <a:pt x="23247" y="61063"/>
                    <a:pt x="22657" y="61316"/>
                  </a:cubicBezTo>
                  <a:cubicBezTo>
                    <a:pt x="22462" y="61389"/>
                    <a:pt x="22078" y="61462"/>
                    <a:pt x="21669" y="61462"/>
                  </a:cubicBezTo>
                  <a:cubicBezTo>
                    <a:pt x="21606" y="61462"/>
                    <a:pt x="21542" y="61460"/>
                    <a:pt x="21478" y="61456"/>
                  </a:cubicBezTo>
                  <a:cubicBezTo>
                    <a:pt x="21057" y="61456"/>
                    <a:pt x="20579" y="61428"/>
                    <a:pt x="20186" y="61344"/>
                  </a:cubicBezTo>
                  <a:cubicBezTo>
                    <a:pt x="19990" y="61316"/>
                    <a:pt x="19821" y="61260"/>
                    <a:pt x="19681" y="61231"/>
                  </a:cubicBezTo>
                  <a:cubicBezTo>
                    <a:pt x="19513" y="61175"/>
                    <a:pt x="19428" y="61119"/>
                    <a:pt x="19372" y="61091"/>
                  </a:cubicBezTo>
                  <a:cubicBezTo>
                    <a:pt x="19176" y="60923"/>
                    <a:pt x="19007" y="60642"/>
                    <a:pt x="18895" y="60305"/>
                  </a:cubicBezTo>
                  <a:cubicBezTo>
                    <a:pt x="18783" y="59996"/>
                    <a:pt x="18698" y="59659"/>
                    <a:pt x="18558" y="59435"/>
                  </a:cubicBezTo>
                  <a:cubicBezTo>
                    <a:pt x="18558" y="59407"/>
                    <a:pt x="18530" y="59294"/>
                    <a:pt x="18530" y="59126"/>
                  </a:cubicBezTo>
                  <a:cubicBezTo>
                    <a:pt x="18502" y="58957"/>
                    <a:pt x="18502" y="58761"/>
                    <a:pt x="18502" y="58536"/>
                  </a:cubicBezTo>
                  <a:cubicBezTo>
                    <a:pt x="18502" y="58424"/>
                    <a:pt x="18502" y="58312"/>
                    <a:pt x="18502" y="58171"/>
                  </a:cubicBezTo>
                  <a:cubicBezTo>
                    <a:pt x="18502" y="57582"/>
                    <a:pt x="18502" y="56880"/>
                    <a:pt x="18333" y="56346"/>
                  </a:cubicBezTo>
                  <a:cubicBezTo>
                    <a:pt x="18305" y="56290"/>
                    <a:pt x="18277" y="56178"/>
                    <a:pt x="18249" y="56010"/>
                  </a:cubicBezTo>
                  <a:cubicBezTo>
                    <a:pt x="17969" y="54662"/>
                    <a:pt x="17182" y="50170"/>
                    <a:pt x="16424" y="45846"/>
                  </a:cubicBezTo>
                  <a:cubicBezTo>
                    <a:pt x="16031" y="43685"/>
                    <a:pt x="15666" y="41551"/>
                    <a:pt x="15358" y="39867"/>
                  </a:cubicBezTo>
                  <a:cubicBezTo>
                    <a:pt x="15049" y="38182"/>
                    <a:pt x="14824" y="36947"/>
                    <a:pt x="14740" y="36582"/>
                  </a:cubicBezTo>
                  <a:cubicBezTo>
                    <a:pt x="14684" y="36385"/>
                    <a:pt x="14628" y="36048"/>
                    <a:pt x="14600" y="35627"/>
                  </a:cubicBezTo>
                  <a:cubicBezTo>
                    <a:pt x="14431" y="34083"/>
                    <a:pt x="14263" y="31332"/>
                    <a:pt x="14150" y="28945"/>
                  </a:cubicBezTo>
                  <a:cubicBezTo>
                    <a:pt x="14094" y="27738"/>
                    <a:pt x="14066" y="26643"/>
                    <a:pt x="14010" y="25857"/>
                  </a:cubicBezTo>
                  <a:cubicBezTo>
                    <a:pt x="13982" y="25043"/>
                    <a:pt x="13982" y="24566"/>
                    <a:pt x="13982" y="24538"/>
                  </a:cubicBezTo>
                  <a:cubicBezTo>
                    <a:pt x="13954" y="24425"/>
                    <a:pt x="13870" y="24341"/>
                    <a:pt x="13729" y="24313"/>
                  </a:cubicBezTo>
                  <a:cubicBezTo>
                    <a:pt x="13617" y="24313"/>
                    <a:pt x="13505" y="24425"/>
                    <a:pt x="13505" y="24538"/>
                  </a:cubicBezTo>
                  <a:lnTo>
                    <a:pt x="12943" y="33101"/>
                  </a:lnTo>
                  <a:lnTo>
                    <a:pt x="12915" y="33101"/>
                  </a:lnTo>
                  <a:cubicBezTo>
                    <a:pt x="12915" y="33101"/>
                    <a:pt x="12494" y="40793"/>
                    <a:pt x="12494" y="45818"/>
                  </a:cubicBezTo>
                  <a:cubicBezTo>
                    <a:pt x="12494" y="47194"/>
                    <a:pt x="12522" y="48373"/>
                    <a:pt x="12606" y="49159"/>
                  </a:cubicBezTo>
                  <a:cubicBezTo>
                    <a:pt x="12662" y="49665"/>
                    <a:pt x="12690" y="50170"/>
                    <a:pt x="12690" y="50647"/>
                  </a:cubicBezTo>
                  <a:cubicBezTo>
                    <a:pt x="12690" y="52023"/>
                    <a:pt x="12494" y="53258"/>
                    <a:pt x="12269" y="54269"/>
                  </a:cubicBezTo>
                  <a:cubicBezTo>
                    <a:pt x="12073" y="55308"/>
                    <a:pt x="11820" y="56094"/>
                    <a:pt x="11792" y="56711"/>
                  </a:cubicBezTo>
                  <a:cubicBezTo>
                    <a:pt x="11736" y="57385"/>
                    <a:pt x="11680" y="58256"/>
                    <a:pt x="11567" y="59042"/>
                  </a:cubicBezTo>
                  <a:cubicBezTo>
                    <a:pt x="11483" y="59828"/>
                    <a:pt x="11343" y="60558"/>
                    <a:pt x="11203" y="60923"/>
                  </a:cubicBezTo>
                  <a:cubicBezTo>
                    <a:pt x="11034" y="61260"/>
                    <a:pt x="10922" y="61484"/>
                    <a:pt x="10725" y="61624"/>
                  </a:cubicBezTo>
                  <a:cubicBezTo>
                    <a:pt x="10529" y="61765"/>
                    <a:pt x="10220" y="61849"/>
                    <a:pt x="9686" y="61849"/>
                  </a:cubicBezTo>
                  <a:cubicBezTo>
                    <a:pt x="9462" y="61849"/>
                    <a:pt x="9181" y="61849"/>
                    <a:pt x="8872" y="61821"/>
                  </a:cubicBezTo>
                  <a:cubicBezTo>
                    <a:pt x="8002" y="61709"/>
                    <a:pt x="7272" y="61344"/>
                    <a:pt x="6767" y="60951"/>
                  </a:cubicBezTo>
                  <a:cubicBezTo>
                    <a:pt x="6486" y="60754"/>
                    <a:pt x="6289" y="60530"/>
                    <a:pt x="6121" y="60361"/>
                  </a:cubicBezTo>
                  <a:cubicBezTo>
                    <a:pt x="5981" y="60165"/>
                    <a:pt x="5868" y="59996"/>
                    <a:pt x="5868" y="59940"/>
                  </a:cubicBezTo>
                  <a:cubicBezTo>
                    <a:pt x="5840" y="59912"/>
                    <a:pt x="5840" y="59856"/>
                    <a:pt x="5840" y="59800"/>
                  </a:cubicBezTo>
                  <a:cubicBezTo>
                    <a:pt x="5840" y="59575"/>
                    <a:pt x="5953" y="59210"/>
                    <a:pt x="6065" y="58901"/>
                  </a:cubicBezTo>
                  <a:cubicBezTo>
                    <a:pt x="6121" y="58761"/>
                    <a:pt x="6177" y="58620"/>
                    <a:pt x="6233" y="58508"/>
                  </a:cubicBezTo>
                  <a:cubicBezTo>
                    <a:pt x="6261" y="58480"/>
                    <a:pt x="6261" y="58424"/>
                    <a:pt x="6289" y="58396"/>
                  </a:cubicBezTo>
                  <a:lnTo>
                    <a:pt x="6318" y="58368"/>
                  </a:lnTo>
                  <a:cubicBezTo>
                    <a:pt x="6318" y="58312"/>
                    <a:pt x="6346" y="58256"/>
                    <a:pt x="6318" y="58199"/>
                  </a:cubicBezTo>
                  <a:cubicBezTo>
                    <a:pt x="6318" y="58199"/>
                    <a:pt x="6121" y="57357"/>
                    <a:pt x="5840" y="56038"/>
                  </a:cubicBezTo>
                  <a:cubicBezTo>
                    <a:pt x="4970" y="52079"/>
                    <a:pt x="3173" y="43825"/>
                    <a:pt x="2724" y="41242"/>
                  </a:cubicBezTo>
                  <a:cubicBezTo>
                    <a:pt x="2162" y="37817"/>
                    <a:pt x="1320" y="29310"/>
                    <a:pt x="1068" y="25576"/>
                  </a:cubicBezTo>
                  <a:cubicBezTo>
                    <a:pt x="871" y="22404"/>
                    <a:pt x="590" y="13785"/>
                    <a:pt x="590" y="9827"/>
                  </a:cubicBezTo>
                  <a:cubicBezTo>
                    <a:pt x="590" y="9097"/>
                    <a:pt x="618" y="8507"/>
                    <a:pt x="618" y="8170"/>
                  </a:cubicBezTo>
                  <a:cubicBezTo>
                    <a:pt x="646" y="7721"/>
                    <a:pt x="674" y="7131"/>
                    <a:pt x="674" y="6514"/>
                  </a:cubicBezTo>
                  <a:cubicBezTo>
                    <a:pt x="674" y="4015"/>
                    <a:pt x="506" y="674"/>
                    <a:pt x="506" y="674"/>
                  </a:cubicBezTo>
                  <a:lnTo>
                    <a:pt x="506" y="618"/>
                  </a:lnTo>
                  <a:cubicBezTo>
                    <a:pt x="478" y="562"/>
                    <a:pt x="478" y="534"/>
                    <a:pt x="478" y="506"/>
                  </a:cubicBezTo>
                  <a:lnTo>
                    <a:pt x="478" y="478"/>
                  </a:lnTo>
                  <a:close/>
                  <a:moveTo>
                    <a:pt x="534" y="0"/>
                  </a:moveTo>
                  <a:cubicBezTo>
                    <a:pt x="422" y="0"/>
                    <a:pt x="310" y="28"/>
                    <a:pt x="197" y="113"/>
                  </a:cubicBezTo>
                  <a:cubicBezTo>
                    <a:pt x="57" y="197"/>
                    <a:pt x="1" y="365"/>
                    <a:pt x="1" y="506"/>
                  </a:cubicBezTo>
                  <a:cubicBezTo>
                    <a:pt x="1" y="571"/>
                    <a:pt x="17" y="636"/>
                    <a:pt x="38" y="701"/>
                  </a:cubicBezTo>
                  <a:lnTo>
                    <a:pt x="38" y="701"/>
                  </a:lnTo>
                  <a:lnTo>
                    <a:pt x="29" y="702"/>
                  </a:lnTo>
                  <a:cubicBezTo>
                    <a:pt x="29" y="702"/>
                    <a:pt x="85" y="1545"/>
                    <a:pt x="113" y="2696"/>
                  </a:cubicBezTo>
                  <a:cubicBezTo>
                    <a:pt x="169" y="3819"/>
                    <a:pt x="197" y="5278"/>
                    <a:pt x="197" y="6514"/>
                  </a:cubicBezTo>
                  <a:cubicBezTo>
                    <a:pt x="197" y="7131"/>
                    <a:pt x="197" y="7693"/>
                    <a:pt x="169" y="8142"/>
                  </a:cubicBezTo>
                  <a:cubicBezTo>
                    <a:pt x="141" y="8507"/>
                    <a:pt x="141" y="9069"/>
                    <a:pt x="141" y="9827"/>
                  </a:cubicBezTo>
                  <a:cubicBezTo>
                    <a:pt x="141" y="13785"/>
                    <a:pt x="394" y="22404"/>
                    <a:pt x="618" y="25605"/>
                  </a:cubicBezTo>
                  <a:cubicBezTo>
                    <a:pt x="871" y="29367"/>
                    <a:pt x="1685" y="37845"/>
                    <a:pt x="2275" y="41326"/>
                  </a:cubicBezTo>
                  <a:cubicBezTo>
                    <a:pt x="2840" y="44639"/>
                    <a:pt x="5628" y="57226"/>
                    <a:pt x="5854" y="58246"/>
                  </a:cubicBezTo>
                  <a:lnTo>
                    <a:pt x="5854" y="58246"/>
                  </a:lnTo>
                  <a:cubicBezTo>
                    <a:pt x="5803" y="58338"/>
                    <a:pt x="5718" y="58511"/>
                    <a:pt x="5644" y="58733"/>
                  </a:cubicBezTo>
                  <a:cubicBezTo>
                    <a:pt x="5503" y="59070"/>
                    <a:pt x="5391" y="59463"/>
                    <a:pt x="5363" y="59800"/>
                  </a:cubicBezTo>
                  <a:cubicBezTo>
                    <a:pt x="5363" y="59884"/>
                    <a:pt x="5391" y="59968"/>
                    <a:pt x="5419" y="60080"/>
                  </a:cubicBezTo>
                  <a:lnTo>
                    <a:pt x="5419" y="60052"/>
                  </a:lnTo>
                  <a:cubicBezTo>
                    <a:pt x="5475" y="60249"/>
                    <a:pt x="5588" y="60445"/>
                    <a:pt x="5756" y="60642"/>
                  </a:cubicBezTo>
                  <a:cubicBezTo>
                    <a:pt x="6289" y="61288"/>
                    <a:pt x="7384" y="62102"/>
                    <a:pt x="8816" y="62270"/>
                  </a:cubicBezTo>
                  <a:cubicBezTo>
                    <a:pt x="9153" y="62298"/>
                    <a:pt x="9434" y="62326"/>
                    <a:pt x="9686" y="62326"/>
                  </a:cubicBezTo>
                  <a:cubicBezTo>
                    <a:pt x="10276" y="62326"/>
                    <a:pt x="10697" y="62214"/>
                    <a:pt x="11006" y="61989"/>
                  </a:cubicBezTo>
                  <a:cubicBezTo>
                    <a:pt x="11315" y="61765"/>
                    <a:pt x="11455" y="61456"/>
                    <a:pt x="11624" y="61119"/>
                  </a:cubicBezTo>
                  <a:cubicBezTo>
                    <a:pt x="11820" y="60642"/>
                    <a:pt x="11932" y="59912"/>
                    <a:pt x="12045" y="59098"/>
                  </a:cubicBezTo>
                  <a:cubicBezTo>
                    <a:pt x="12129" y="58284"/>
                    <a:pt x="12213" y="57413"/>
                    <a:pt x="12241" y="56739"/>
                  </a:cubicBezTo>
                  <a:cubicBezTo>
                    <a:pt x="12297" y="56234"/>
                    <a:pt x="12522" y="55392"/>
                    <a:pt x="12719" y="54381"/>
                  </a:cubicBezTo>
                  <a:cubicBezTo>
                    <a:pt x="12943" y="53342"/>
                    <a:pt x="13168" y="52079"/>
                    <a:pt x="13168" y="50647"/>
                  </a:cubicBezTo>
                  <a:cubicBezTo>
                    <a:pt x="13168" y="50142"/>
                    <a:pt x="13140" y="49637"/>
                    <a:pt x="13084" y="49103"/>
                  </a:cubicBezTo>
                  <a:cubicBezTo>
                    <a:pt x="12999" y="48373"/>
                    <a:pt x="12971" y="47194"/>
                    <a:pt x="12971" y="45818"/>
                  </a:cubicBezTo>
                  <a:cubicBezTo>
                    <a:pt x="12971" y="43320"/>
                    <a:pt x="13084" y="40147"/>
                    <a:pt x="13168" y="37592"/>
                  </a:cubicBezTo>
                  <a:cubicBezTo>
                    <a:pt x="13224" y="36329"/>
                    <a:pt x="13280" y="35206"/>
                    <a:pt x="13336" y="34392"/>
                  </a:cubicBezTo>
                  <a:cubicBezTo>
                    <a:pt x="13364" y="33606"/>
                    <a:pt x="13392" y="33129"/>
                    <a:pt x="13392" y="33129"/>
                  </a:cubicBezTo>
                  <a:lnTo>
                    <a:pt x="13679" y="28962"/>
                  </a:lnTo>
                  <a:lnTo>
                    <a:pt x="13679" y="28962"/>
                  </a:lnTo>
                  <a:cubicBezTo>
                    <a:pt x="13695" y="29306"/>
                    <a:pt x="13712" y="29657"/>
                    <a:pt x="13729" y="30012"/>
                  </a:cubicBezTo>
                  <a:cubicBezTo>
                    <a:pt x="13813" y="31416"/>
                    <a:pt x="13898" y="32876"/>
                    <a:pt x="13982" y="34083"/>
                  </a:cubicBezTo>
                  <a:cubicBezTo>
                    <a:pt x="14038" y="34673"/>
                    <a:pt x="14066" y="35234"/>
                    <a:pt x="14122" y="35683"/>
                  </a:cubicBezTo>
                  <a:cubicBezTo>
                    <a:pt x="14178" y="36105"/>
                    <a:pt x="14235" y="36470"/>
                    <a:pt x="14263" y="36666"/>
                  </a:cubicBezTo>
                  <a:cubicBezTo>
                    <a:pt x="14375" y="37059"/>
                    <a:pt x="14628" y="38435"/>
                    <a:pt x="14965" y="40288"/>
                  </a:cubicBezTo>
                  <a:cubicBezTo>
                    <a:pt x="15442" y="43067"/>
                    <a:pt x="16116" y="46941"/>
                    <a:pt x="16705" y="50198"/>
                  </a:cubicBezTo>
                  <a:cubicBezTo>
                    <a:pt x="16986" y="51826"/>
                    <a:pt x="17267" y="53286"/>
                    <a:pt x="17463" y="54409"/>
                  </a:cubicBezTo>
                  <a:cubicBezTo>
                    <a:pt x="17575" y="54971"/>
                    <a:pt x="17660" y="55420"/>
                    <a:pt x="17716" y="55785"/>
                  </a:cubicBezTo>
                  <a:cubicBezTo>
                    <a:pt x="17800" y="56150"/>
                    <a:pt x="17856" y="56375"/>
                    <a:pt x="17884" y="56487"/>
                  </a:cubicBezTo>
                  <a:cubicBezTo>
                    <a:pt x="18025" y="56908"/>
                    <a:pt x="18053" y="57582"/>
                    <a:pt x="18025" y="58171"/>
                  </a:cubicBezTo>
                  <a:cubicBezTo>
                    <a:pt x="18025" y="58312"/>
                    <a:pt x="18025" y="58424"/>
                    <a:pt x="18025" y="58536"/>
                  </a:cubicBezTo>
                  <a:cubicBezTo>
                    <a:pt x="18025" y="58761"/>
                    <a:pt x="18025" y="58985"/>
                    <a:pt x="18053" y="59154"/>
                  </a:cubicBezTo>
                  <a:cubicBezTo>
                    <a:pt x="18053" y="59350"/>
                    <a:pt x="18081" y="59491"/>
                    <a:pt x="18165" y="59631"/>
                  </a:cubicBezTo>
                  <a:cubicBezTo>
                    <a:pt x="18249" y="59800"/>
                    <a:pt x="18333" y="60137"/>
                    <a:pt x="18474" y="60473"/>
                  </a:cubicBezTo>
                  <a:cubicBezTo>
                    <a:pt x="18586" y="60838"/>
                    <a:pt x="18783" y="61203"/>
                    <a:pt x="19092" y="61456"/>
                  </a:cubicBezTo>
                  <a:cubicBezTo>
                    <a:pt x="19204" y="61540"/>
                    <a:pt x="19344" y="61596"/>
                    <a:pt x="19513" y="61653"/>
                  </a:cubicBezTo>
                  <a:cubicBezTo>
                    <a:pt x="20018" y="61849"/>
                    <a:pt x="20776" y="61933"/>
                    <a:pt x="21478" y="61933"/>
                  </a:cubicBezTo>
                  <a:cubicBezTo>
                    <a:pt x="22011" y="61933"/>
                    <a:pt x="22489" y="61877"/>
                    <a:pt x="22854" y="61737"/>
                  </a:cubicBezTo>
                  <a:cubicBezTo>
                    <a:pt x="23275" y="61540"/>
                    <a:pt x="23640" y="61344"/>
                    <a:pt x="23948" y="61119"/>
                  </a:cubicBezTo>
                  <a:cubicBezTo>
                    <a:pt x="24089" y="61007"/>
                    <a:pt x="24201" y="60895"/>
                    <a:pt x="24313" y="60782"/>
                  </a:cubicBezTo>
                  <a:cubicBezTo>
                    <a:pt x="24398" y="60642"/>
                    <a:pt x="24454" y="60501"/>
                    <a:pt x="24454" y="60333"/>
                  </a:cubicBezTo>
                  <a:cubicBezTo>
                    <a:pt x="24454" y="60305"/>
                    <a:pt x="24482" y="60165"/>
                    <a:pt x="24510" y="59968"/>
                  </a:cubicBezTo>
                  <a:cubicBezTo>
                    <a:pt x="24566" y="59463"/>
                    <a:pt x="24678" y="58536"/>
                    <a:pt x="24678" y="57806"/>
                  </a:cubicBezTo>
                  <a:cubicBezTo>
                    <a:pt x="24678" y="57666"/>
                    <a:pt x="24678" y="57497"/>
                    <a:pt x="24678" y="57357"/>
                  </a:cubicBezTo>
                  <a:cubicBezTo>
                    <a:pt x="24622" y="56880"/>
                    <a:pt x="24538" y="56459"/>
                    <a:pt x="24454" y="56122"/>
                  </a:cubicBezTo>
                  <a:cubicBezTo>
                    <a:pt x="24398" y="55953"/>
                    <a:pt x="24370" y="55785"/>
                    <a:pt x="24341" y="55673"/>
                  </a:cubicBezTo>
                  <a:cubicBezTo>
                    <a:pt x="24313" y="55560"/>
                    <a:pt x="24313" y="55476"/>
                    <a:pt x="24313" y="55448"/>
                  </a:cubicBezTo>
                  <a:cubicBezTo>
                    <a:pt x="24313" y="55448"/>
                    <a:pt x="24313" y="55364"/>
                    <a:pt x="24313" y="55252"/>
                  </a:cubicBezTo>
                  <a:cubicBezTo>
                    <a:pt x="24398" y="53539"/>
                    <a:pt x="25071" y="41383"/>
                    <a:pt x="25071" y="37845"/>
                  </a:cubicBezTo>
                  <a:cubicBezTo>
                    <a:pt x="25071" y="34242"/>
                    <a:pt x="24665" y="30259"/>
                    <a:pt x="24625" y="29874"/>
                  </a:cubicBezTo>
                  <a:lnTo>
                    <a:pt x="24625" y="29874"/>
                  </a:lnTo>
                  <a:cubicBezTo>
                    <a:pt x="24701" y="29280"/>
                    <a:pt x="26117" y="18662"/>
                    <a:pt x="26363" y="14290"/>
                  </a:cubicBezTo>
                  <a:cubicBezTo>
                    <a:pt x="26419" y="13139"/>
                    <a:pt x="26447" y="12016"/>
                    <a:pt x="26447" y="11006"/>
                  </a:cubicBezTo>
                  <a:cubicBezTo>
                    <a:pt x="26447" y="8058"/>
                    <a:pt x="26222" y="5812"/>
                    <a:pt x="26026" y="4801"/>
                  </a:cubicBezTo>
                  <a:cubicBezTo>
                    <a:pt x="25914" y="4127"/>
                    <a:pt x="25717" y="3089"/>
                    <a:pt x="25577" y="2190"/>
                  </a:cubicBezTo>
                  <a:cubicBezTo>
                    <a:pt x="25436" y="1292"/>
                    <a:pt x="25324" y="590"/>
                    <a:pt x="25324" y="590"/>
                  </a:cubicBezTo>
                  <a:cubicBezTo>
                    <a:pt x="25324" y="534"/>
                    <a:pt x="25268" y="450"/>
                    <a:pt x="25212" y="422"/>
                  </a:cubicBezTo>
                  <a:cubicBezTo>
                    <a:pt x="25156" y="393"/>
                    <a:pt x="25100" y="393"/>
                    <a:pt x="25043" y="393"/>
                  </a:cubicBezTo>
                  <a:cubicBezTo>
                    <a:pt x="25015" y="393"/>
                    <a:pt x="24959" y="422"/>
                    <a:pt x="24791" y="478"/>
                  </a:cubicBezTo>
                  <a:cubicBezTo>
                    <a:pt x="23724" y="786"/>
                    <a:pt x="19148" y="2078"/>
                    <a:pt x="15526" y="2190"/>
                  </a:cubicBezTo>
                  <a:cubicBezTo>
                    <a:pt x="13140" y="2246"/>
                    <a:pt x="11652" y="2387"/>
                    <a:pt x="10388" y="2387"/>
                  </a:cubicBezTo>
                  <a:cubicBezTo>
                    <a:pt x="9378" y="2387"/>
                    <a:pt x="8563" y="2303"/>
                    <a:pt x="7525" y="2050"/>
                  </a:cubicBezTo>
                  <a:cubicBezTo>
                    <a:pt x="6346" y="1769"/>
                    <a:pt x="4998" y="1432"/>
                    <a:pt x="3875" y="1123"/>
                  </a:cubicBezTo>
                  <a:cubicBezTo>
                    <a:pt x="3342" y="955"/>
                    <a:pt x="2836" y="815"/>
                    <a:pt x="2471" y="702"/>
                  </a:cubicBezTo>
                  <a:cubicBezTo>
                    <a:pt x="2303" y="646"/>
                    <a:pt x="2162" y="618"/>
                    <a:pt x="2050" y="562"/>
                  </a:cubicBezTo>
                  <a:cubicBezTo>
                    <a:pt x="1994" y="562"/>
                    <a:pt x="1938" y="534"/>
                    <a:pt x="1910" y="506"/>
                  </a:cubicBezTo>
                  <a:lnTo>
                    <a:pt x="1882" y="506"/>
                  </a:lnTo>
                  <a:cubicBezTo>
                    <a:pt x="1826" y="450"/>
                    <a:pt x="1741" y="422"/>
                    <a:pt x="1657" y="365"/>
                  </a:cubicBezTo>
                  <a:cubicBezTo>
                    <a:pt x="1517" y="281"/>
                    <a:pt x="1320" y="197"/>
                    <a:pt x="1124" y="141"/>
                  </a:cubicBezTo>
                  <a:cubicBezTo>
                    <a:pt x="927" y="57"/>
                    <a:pt x="731" y="0"/>
                    <a:pt x="534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180;p64">
              <a:extLst>
                <a:ext uri="{FF2B5EF4-FFF2-40B4-BE49-F238E27FC236}">
                  <a16:creationId xmlns:a16="http://schemas.microsoft.com/office/drawing/2014/main" id="{51D8F0FB-E966-40FA-BFA1-DF0C4F64C1D7}"/>
                </a:ext>
              </a:extLst>
            </p:cNvPr>
            <p:cNvSpPr/>
            <p:nvPr/>
          </p:nvSpPr>
          <p:spPr>
            <a:xfrm>
              <a:off x="4350425" y="4004350"/>
              <a:ext cx="40025" cy="246475"/>
            </a:xfrm>
            <a:custGeom>
              <a:avLst/>
              <a:gdLst/>
              <a:ahLst/>
              <a:cxnLst/>
              <a:rect l="l" t="t" r="r" b="b"/>
              <a:pathLst>
                <a:path w="1601" h="9859" extrusionOk="0">
                  <a:moveTo>
                    <a:pt x="1376" y="0"/>
                  </a:moveTo>
                  <a:cubicBezTo>
                    <a:pt x="1236" y="0"/>
                    <a:pt x="1124" y="84"/>
                    <a:pt x="1124" y="225"/>
                  </a:cubicBezTo>
                  <a:lnTo>
                    <a:pt x="29" y="9602"/>
                  </a:lnTo>
                  <a:cubicBezTo>
                    <a:pt x="1" y="9714"/>
                    <a:pt x="113" y="9854"/>
                    <a:pt x="225" y="9854"/>
                  </a:cubicBezTo>
                  <a:cubicBezTo>
                    <a:pt x="240" y="9857"/>
                    <a:pt x="254" y="9859"/>
                    <a:pt x="269" y="9859"/>
                  </a:cubicBezTo>
                  <a:cubicBezTo>
                    <a:pt x="388" y="9859"/>
                    <a:pt x="481" y="9758"/>
                    <a:pt x="506" y="9658"/>
                  </a:cubicBezTo>
                  <a:lnTo>
                    <a:pt x="1573" y="281"/>
                  </a:lnTo>
                  <a:cubicBezTo>
                    <a:pt x="1601" y="141"/>
                    <a:pt x="1489" y="28"/>
                    <a:pt x="1376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181;p64">
              <a:extLst>
                <a:ext uri="{FF2B5EF4-FFF2-40B4-BE49-F238E27FC236}">
                  <a16:creationId xmlns:a16="http://schemas.microsoft.com/office/drawing/2014/main" id="{F00C427D-531A-4ED9-B9A3-B1681960AF2B}"/>
                </a:ext>
              </a:extLst>
            </p:cNvPr>
            <p:cNvSpPr/>
            <p:nvPr/>
          </p:nvSpPr>
          <p:spPr>
            <a:xfrm>
              <a:off x="4370775" y="4022050"/>
              <a:ext cx="101800" cy="48475"/>
            </a:xfrm>
            <a:custGeom>
              <a:avLst/>
              <a:gdLst/>
              <a:ahLst/>
              <a:cxnLst/>
              <a:rect l="l" t="t" r="r" b="b"/>
              <a:pathLst>
                <a:path w="4072" h="1939" extrusionOk="0">
                  <a:moveTo>
                    <a:pt x="3809" y="1"/>
                  </a:moveTo>
                  <a:cubicBezTo>
                    <a:pt x="3777" y="1"/>
                    <a:pt x="3743" y="8"/>
                    <a:pt x="3707" y="22"/>
                  </a:cubicBezTo>
                  <a:lnTo>
                    <a:pt x="197" y="1482"/>
                  </a:lnTo>
                  <a:cubicBezTo>
                    <a:pt x="57" y="1538"/>
                    <a:pt x="1" y="1679"/>
                    <a:pt x="57" y="1791"/>
                  </a:cubicBezTo>
                  <a:cubicBezTo>
                    <a:pt x="103" y="1884"/>
                    <a:pt x="208" y="1938"/>
                    <a:pt x="306" y="1938"/>
                  </a:cubicBezTo>
                  <a:cubicBezTo>
                    <a:pt x="326" y="1938"/>
                    <a:pt x="346" y="1936"/>
                    <a:pt x="366" y="1931"/>
                  </a:cubicBezTo>
                  <a:lnTo>
                    <a:pt x="3903" y="471"/>
                  </a:lnTo>
                  <a:cubicBezTo>
                    <a:pt x="4015" y="415"/>
                    <a:pt x="4072" y="275"/>
                    <a:pt x="4015" y="162"/>
                  </a:cubicBezTo>
                  <a:cubicBezTo>
                    <a:pt x="3974" y="58"/>
                    <a:pt x="3901" y="1"/>
                    <a:pt x="3809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182;p64">
              <a:extLst>
                <a:ext uri="{FF2B5EF4-FFF2-40B4-BE49-F238E27FC236}">
                  <a16:creationId xmlns:a16="http://schemas.microsoft.com/office/drawing/2014/main" id="{80B77C39-01FF-4663-8FAF-1052C7D391F8}"/>
                </a:ext>
              </a:extLst>
            </p:cNvPr>
            <p:cNvSpPr/>
            <p:nvPr/>
          </p:nvSpPr>
          <p:spPr>
            <a:xfrm>
              <a:off x="4550450" y="4371275"/>
              <a:ext cx="79350" cy="306325"/>
            </a:xfrm>
            <a:custGeom>
              <a:avLst/>
              <a:gdLst/>
              <a:ahLst/>
              <a:cxnLst/>
              <a:rect l="l" t="t" r="r" b="b"/>
              <a:pathLst>
                <a:path w="3174" h="12253" extrusionOk="0">
                  <a:moveTo>
                    <a:pt x="2924" y="1"/>
                  </a:moveTo>
                  <a:cubicBezTo>
                    <a:pt x="2809" y="1"/>
                    <a:pt x="2720" y="81"/>
                    <a:pt x="2696" y="203"/>
                  </a:cubicBezTo>
                  <a:lnTo>
                    <a:pt x="29" y="11966"/>
                  </a:lnTo>
                  <a:cubicBezTo>
                    <a:pt x="1" y="12078"/>
                    <a:pt x="85" y="12219"/>
                    <a:pt x="225" y="12247"/>
                  </a:cubicBezTo>
                  <a:cubicBezTo>
                    <a:pt x="240" y="12250"/>
                    <a:pt x="255" y="12252"/>
                    <a:pt x="270" y="12252"/>
                  </a:cubicBezTo>
                  <a:cubicBezTo>
                    <a:pt x="372" y="12252"/>
                    <a:pt x="482" y="12173"/>
                    <a:pt x="506" y="12050"/>
                  </a:cubicBezTo>
                  <a:lnTo>
                    <a:pt x="3145" y="287"/>
                  </a:lnTo>
                  <a:cubicBezTo>
                    <a:pt x="3173" y="175"/>
                    <a:pt x="3089" y="34"/>
                    <a:pt x="2977" y="6"/>
                  </a:cubicBezTo>
                  <a:cubicBezTo>
                    <a:pt x="2959" y="3"/>
                    <a:pt x="2941" y="1"/>
                    <a:pt x="2924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183;p64">
              <a:extLst>
                <a:ext uri="{FF2B5EF4-FFF2-40B4-BE49-F238E27FC236}">
                  <a16:creationId xmlns:a16="http://schemas.microsoft.com/office/drawing/2014/main" id="{CCF1C8A3-80ED-444C-9093-F91B029C2D39}"/>
                </a:ext>
              </a:extLst>
            </p:cNvPr>
            <p:cNvSpPr/>
            <p:nvPr/>
          </p:nvSpPr>
          <p:spPr>
            <a:xfrm>
              <a:off x="4764525" y="2629475"/>
              <a:ext cx="126375" cy="225925"/>
            </a:xfrm>
            <a:custGeom>
              <a:avLst/>
              <a:gdLst/>
              <a:ahLst/>
              <a:cxnLst/>
              <a:rect l="l" t="t" r="r" b="b"/>
              <a:pathLst>
                <a:path w="5055" h="9037" extrusionOk="0">
                  <a:moveTo>
                    <a:pt x="4524" y="1"/>
                  </a:moveTo>
                  <a:cubicBezTo>
                    <a:pt x="4493" y="1"/>
                    <a:pt x="4464" y="35"/>
                    <a:pt x="4436" y="109"/>
                  </a:cubicBezTo>
                  <a:cubicBezTo>
                    <a:pt x="4212" y="699"/>
                    <a:pt x="4156" y="1541"/>
                    <a:pt x="4156" y="2215"/>
                  </a:cubicBezTo>
                  <a:cubicBezTo>
                    <a:pt x="4156" y="2888"/>
                    <a:pt x="3847" y="3253"/>
                    <a:pt x="3847" y="3253"/>
                  </a:cubicBezTo>
                  <a:cubicBezTo>
                    <a:pt x="3847" y="3253"/>
                    <a:pt x="2949" y="1288"/>
                    <a:pt x="2190" y="1232"/>
                  </a:cubicBezTo>
                  <a:cubicBezTo>
                    <a:pt x="2081" y="1220"/>
                    <a:pt x="1988" y="1214"/>
                    <a:pt x="1909" y="1214"/>
                  </a:cubicBezTo>
                  <a:cubicBezTo>
                    <a:pt x="1439" y="1214"/>
                    <a:pt x="1477" y="1417"/>
                    <a:pt x="1741" y="1681"/>
                  </a:cubicBezTo>
                  <a:cubicBezTo>
                    <a:pt x="2050" y="1990"/>
                    <a:pt x="2275" y="2130"/>
                    <a:pt x="2640" y="2804"/>
                  </a:cubicBezTo>
                  <a:cubicBezTo>
                    <a:pt x="3005" y="3478"/>
                    <a:pt x="3005" y="3703"/>
                    <a:pt x="3005" y="3703"/>
                  </a:cubicBezTo>
                  <a:cubicBezTo>
                    <a:pt x="3005" y="3703"/>
                    <a:pt x="1741" y="2271"/>
                    <a:pt x="1152" y="2271"/>
                  </a:cubicBezTo>
                  <a:cubicBezTo>
                    <a:pt x="534" y="2271"/>
                    <a:pt x="1" y="2580"/>
                    <a:pt x="394" y="2804"/>
                  </a:cubicBezTo>
                  <a:cubicBezTo>
                    <a:pt x="759" y="3029"/>
                    <a:pt x="1517" y="3169"/>
                    <a:pt x="1517" y="3169"/>
                  </a:cubicBezTo>
                  <a:lnTo>
                    <a:pt x="2050" y="4236"/>
                  </a:lnTo>
                  <a:cubicBezTo>
                    <a:pt x="2050" y="4236"/>
                    <a:pt x="1397" y="4009"/>
                    <a:pt x="889" y="4009"/>
                  </a:cubicBezTo>
                  <a:cubicBezTo>
                    <a:pt x="682" y="4009"/>
                    <a:pt x="499" y="4046"/>
                    <a:pt x="394" y="4152"/>
                  </a:cubicBezTo>
                  <a:cubicBezTo>
                    <a:pt x="1" y="4545"/>
                    <a:pt x="759" y="4685"/>
                    <a:pt x="759" y="4685"/>
                  </a:cubicBezTo>
                  <a:lnTo>
                    <a:pt x="1292" y="4769"/>
                  </a:lnTo>
                  <a:cubicBezTo>
                    <a:pt x="1292" y="4769"/>
                    <a:pt x="618" y="5892"/>
                    <a:pt x="618" y="6791"/>
                  </a:cubicBezTo>
                  <a:cubicBezTo>
                    <a:pt x="618" y="7689"/>
                    <a:pt x="843" y="9037"/>
                    <a:pt x="843" y="9037"/>
                  </a:cubicBezTo>
                  <a:lnTo>
                    <a:pt x="2949" y="8447"/>
                  </a:lnTo>
                  <a:cubicBezTo>
                    <a:pt x="2949" y="8447"/>
                    <a:pt x="3763" y="5949"/>
                    <a:pt x="4071" y="5219"/>
                  </a:cubicBezTo>
                  <a:cubicBezTo>
                    <a:pt x="4380" y="4461"/>
                    <a:pt x="5054" y="3618"/>
                    <a:pt x="5054" y="2664"/>
                  </a:cubicBezTo>
                  <a:cubicBezTo>
                    <a:pt x="5054" y="1799"/>
                    <a:pt x="4750" y="1"/>
                    <a:pt x="4524" y="1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184;p64">
              <a:extLst>
                <a:ext uri="{FF2B5EF4-FFF2-40B4-BE49-F238E27FC236}">
                  <a16:creationId xmlns:a16="http://schemas.microsoft.com/office/drawing/2014/main" id="{1F22BBAA-1AB5-420F-9049-1086498A27D6}"/>
                </a:ext>
              </a:extLst>
            </p:cNvPr>
            <p:cNvSpPr/>
            <p:nvPr/>
          </p:nvSpPr>
          <p:spPr>
            <a:xfrm>
              <a:off x="4765225" y="2623775"/>
              <a:ext cx="131275" cy="237525"/>
            </a:xfrm>
            <a:custGeom>
              <a:avLst/>
              <a:gdLst/>
              <a:ahLst/>
              <a:cxnLst/>
              <a:rect l="l" t="t" r="r" b="b"/>
              <a:pathLst>
                <a:path w="5251" h="9501" extrusionOk="0">
                  <a:moveTo>
                    <a:pt x="4522" y="799"/>
                  </a:moveTo>
                  <a:cubicBezTo>
                    <a:pt x="4575" y="1025"/>
                    <a:pt x="4624" y="1314"/>
                    <a:pt x="4661" y="1628"/>
                  </a:cubicBezTo>
                  <a:cubicBezTo>
                    <a:pt x="4745" y="2078"/>
                    <a:pt x="4773" y="2555"/>
                    <a:pt x="4773" y="2892"/>
                  </a:cubicBezTo>
                  <a:cubicBezTo>
                    <a:pt x="4773" y="3313"/>
                    <a:pt x="4633" y="3734"/>
                    <a:pt x="4437" y="4127"/>
                  </a:cubicBezTo>
                  <a:cubicBezTo>
                    <a:pt x="4240" y="4548"/>
                    <a:pt x="3987" y="4941"/>
                    <a:pt x="3819" y="5362"/>
                  </a:cubicBezTo>
                  <a:cubicBezTo>
                    <a:pt x="3549" y="6024"/>
                    <a:pt x="2895" y="7991"/>
                    <a:pt x="2733" y="8480"/>
                  </a:cubicBezTo>
                  <a:lnTo>
                    <a:pt x="2733" y="8480"/>
                  </a:lnTo>
                  <a:lnTo>
                    <a:pt x="1006" y="8970"/>
                  </a:lnTo>
                  <a:lnTo>
                    <a:pt x="1006" y="8970"/>
                  </a:lnTo>
                  <a:cubicBezTo>
                    <a:pt x="946" y="8532"/>
                    <a:pt x="815" y="7644"/>
                    <a:pt x="815" y="7019"/>
                  </a:cubicBezTo>
                  <a:cubicBezTo>
                    <a:pt x="815" y="6626"/>
                    <a:pt x="983" y="6120"/>
                    <a:pt x="1152" y="5755"/>
                  </a:cubicBezTo>
                  <a:cubicBezTo>
                    <a:pt x="1208" y="5559"/>
                    <a:pt x="1292" y="5390"/>
                    <a:pt x="1376" y="5278"/>
                  </a:cubicBezTo>
                  <a:cubicBezTo>
                    <a:pt x="1404" y="5222"/>
                    <a:pt x="1433" y="5194"/>
                    <a:pt x="1433" y="5138"/>
                  </a:cubicBezTo>
                  <a:lnTo>
                    <a:pt x="1461" y="5110"/>
                  </a:lnTo>
                  <a:cubicBezTo>
                    <a:pt x="1517" y="5025"/>
                    <a:pt x="1517" y="4969"/>
                    <a:pt x="1461" y="4885"/>
                  </a:cubicBezTo>
                  <a:cubicBezTo>
                    <a:pt x="1433" y="4801"/>
                    <a:pt x="1376" y="4773"/>
                    <a:pt x="1292" y="4745"/>
                  </a:cubicBezTo>
                  <a:lnTo>
                    <a:pt x="786" y="4691"/>
                  </a:lnTo>
                  <a:lnTo>
                    <a:pt x="786" y="4691"/>
                  </a:lnTo>
                  <a:lnTo>
                    <a:pt x="787" y="4689"/>
                  </a:lnTo>
                  <a:lnTo>
                    <a:pt x="759" y="4689"/>
                  </a:lnTo>
                  <a:cubicBezTo>
                    <a:pt x="731" y="4661"/>
                    <a:pt x="618" y="4632"/>
                    <a:pt x="562" y="4604"/>
                  </a:cubicBezTo>
                  <a:lnTo>
                    <a:pt x="512" y="4571"/>
                  </a:lnTo>
                  <a:lnTo>
                    <a:pt x="512" y="4571"/>
                  </a:lnTo>
                  <a:lnTo>
                    <a:pt x="534" y="4548"/>
                  </a:lnTo>
                  <a:cubicBezTo>
                    <a:pt x="534" y="4520"/>
                    <a:pt x="590" y="4520"/>
                    <a:pt x="646" y="4492"/>
                  </a:cubicBezTo>
                  <a:cubicBezTo>
                    <a:pt x="703" y="4464"/>
                    <a:pt x="787" y="4464"/>
                    <a:pt x="871" y="4464"/>
                  </a:cubicBezTo>
                  <a:cubicBezTo>
                    <a:pt x="1096" y="4464"/>
                    <a:pt x="1376" y="4520"/>
                    <a:pt x="1573" y="4576"/>
                  </a:cubicBezTo>
                  <a:cubicBezTo>
                    <a:pt x="1685" y="4604"/>
                    <a:pt x="1769" y="4632"/>
                    <a:pt x="1826" y="4661"/>
                  </a:cubicBezTo>
                  <a:lnTo>
                    <a:pt x="1910" y="4661"/>
                  </a:lnTo>
                  <a:lnTo>
                    <a:pt x="1938" y="4689"/>
                  </a:lnTo>
                  <a:cubicBezTo>
                    <a:pt x="1959" y="4696"/>
                    <a:pt x="1982" y="4699"/>
                    <a:pt x="2005" y="4699"/>
                  </a:cubicBezTo>
                  <a:cubicBezTo>
                    <a:pt x="2075" y="4699"/>
                    <a:pt x="2148" y="4668"/>
                    <a:pt x="2191" y="4604"/>
                  </a:cubicBezTo>
                  <a:cubicBezTo>
                    <a:pt x="2247" y="4548"/>
                    <a:pt x="2275" y="4436"/>
                    <a:pt x="2219" y="4352"/>
                  </a:cubicBezTo>
                  <a:lnTo>
                    <a:pt x="1685" y="3313"/>
                  </a:lnTo>
                  <a:cubicBezTo>
                    <a:pt x="1657" y="3229"/>
                    <a:pt x="1601" y="3201"/>
                    <a:pt x="1545" y="3173"/>
                  </a:cubicBezTo>
                  <a:cubicBezTo>
                    <a:pt x="1545" y="3173"/>
                    <a:pt x="1489" y="3173"/>
                    <a:pt x="1404" y="3144"/>
                  </a:cubicBezTo>
                  <a:cubicBezTo>
                    <a:pt x="1320" y="3116"/>
                    <a:pt x="1124" y="3088"/>
                    <a:pt x="955" y="3032"/>
                  </a:cubicBezTo>
                  <a:cubicBezTo>
                    <a:pt x="807" y="2983"/>
                    <a:pt x="637" y="2912"/>
                    <a:pt x="522" y="2857"/>
                  </a:cubicBezTo>
                  <a:lnTo>
                    <a:pt x="522" y="2857"/>
                  </a:lnTo>
                  <a:cubicBezTo>
                    <a:pt x="560" y="2838"/>
                    <a:pt x="612" y="2820"/>
                    <a:pt x="675" y="2808"/>
                  </a:cubicBezTo>
                  <a:cubicBezTo>
                    <a:pt x="787" y="2780"/>
                    <a:pt x="955" y="2751"/>
                    <a:pt x="1124" y="2751"/>
                  </a:cubicBezTo>
                  <a:cubicBezTo>
                    <a:pt x="1131" y="2748"/>
                    <a:pt x="1140" y="2746"/>
                    <a:pt x="1151" y="2746"/>
                  </a:cubicBezTo>
                  <a:cubicBezTo>
                    <a:pt x="1224" y="2746"/>
                    <a:pt x="1370" y="2822"/>
                    <a:pt x="1517" y="2920"/>
                  </a:cubicBezTo>
                  <a:cubicBezTo>
                    <a:pt x="1826" y="3116"/>
                    <a:pt x="2134" y="3397"/>
                    <a:pt x="2387" y="3650"/>
                  </a:cubicBezTo>
                  <a:cubicBezTo>
                    <a:pt x="2527" y="3762"/>
                    <a:pt x="2612" y="3874"/>
                    <a:pt x="2696" y="3959"/>
                  </a:cubicBezTo>
                  <a:cubicBezTo>
                    <a:pt x="2780" y="4043"/>
                    <a:pt x="2808" y="4099"/>
                    <a:pt x="2808" y="4099"/>
                  </a:cubicBezTo>
                  <a:cubicBezTo>
                    <a:pt x="2870" y="4140"/>
                    <a:pt x="2932" y="4166"/>
                    <a:pt x="2993" y="4166"/>
                  </a:cubicBezTo>
                  <a:cubicBezTo>
                    <a:pt x="3016" y="4166"/>
                    <a:pt x="3038" y="4163"/>
                    <a:pt x="3061" y="4155"/>
                  </a:cubicBezTo>
                  <a:cubicBezTo>
                    <a:pt x="3173" y="4127"/>
                    <a:pt x="3229" y="4043"/>
                    <a:pt x="3229" y="3931"/>
                  </a:cubicBezTo>
                  <a:cubicBezTo>
                    <a:pt x="3229" y="3874"/>
                    <a:pt x="3201" y="3622"/>
                    <a:pt x="2808" y="2920"/>
                  </a:cubicBezTo>
                  <a:cubicBezTo>
                    <a:pt x="2443" y="2218"/>
                    <a:pt x="2162" y="2021"/>
                    <a:pt x="1882" y="1741"/>
                  </a:cubicBezTo>
                  <a:cubicBezTo>
                    <a:pt x="1859" y="1718"/>
                    <a:pt x="1841" y="1700"/>
                    <a:pt x="1826" y="1685"/>
                  </a:cubicBezTo>
                  <a:lnTo>
                    <a:pt x="2134" y="1685"/>
                  </a:lnTo>
                  <a:cubicBezTo>
                    <a:pt x="2219" y="1685"/>
                    <a:pt x="2387" y="1797"/>
                    <a:pt x="2584" y="1965"/>
                  </a:cubicBezTo>
                  <a:cubicBezTo>
                    <a:pt x="2836" y="2218"/>
                    <a:pt x="3089" y="2639"/>
                    <a:pt x="3285" y="2976"/>
                  </a:cubicBezTo>
                  <a:cubicBezTo>
                    <a:pt x="3398" y="3144"/>
                    <a:pt x="3454" y="3285"/>
                    <a:pt x="3510" y="3397"/>
                  </a:cubicBezTo>
                  <a:cubicBezTo>
                    <a:pt x="3538" y="3453"/>
                    <a:pt x="3566" y="3509"/>
                    <a:pt x="3594" y="3538"/>
                  </a:cubicBezTo>
                  <a:lnTo>
                    <a:pt x="3594" y="3594"/>
                  </a:lnTo>
                  <a:cubicBezTo>
                    <a:pt x="3650" y="3650"/>
                    <a:pt x="3707" y="3706"/>
                    <a:pt x="3791" y="3706"/>
                  </a:cubicBezTo>
                  <a:cubicBezTo>
                    <a:pt x="3812" y="3713"/>
                    <a:pt x="3833" y="3717"/>
                    <a:pt x="3853" y="3717"/>
                  </a:cubicBezTo>
                  <a:cubicBezTo>
                    <a:pt x="3914" y="3717"/>
                    <a:pt x="3966" y="3685"/>
                    <a:pt x="3987" y="3622"/>
                  </a:cubicBezTo>
                  <a:cubicBezTo>
                    <a:pt x="4015" y="3594"/>
                    <a:pt x="4352" y="3173"/>
                    <a:pt x="4352" y="2443"/>
                  </a:cubicBezTo>
                  <a:cubicBezTo>
                    <a:pt x="4352" y="1913"/>
                    <a:pt x="4404" y="1298"/>
                    <a:pt x="4522" y="799"/>
                  </a:cubicBezTo>
                  <a:close/>
                  <a:moveTo>
                    <a:pt x="4493" y="0"/>
                  </a:moveTo>
                  <a:cubicBezTo>
                    <a:pt x="4408" y="0"/>
                    <a:pt x="4324" y="56"/>
                    <a:pt x="4268" y="112"/>
                  </a:cubicBezTo>
                  <a:cubicBezTo>
                    <a:pt x="4240" y="140"/>
                    <a:pt x="4212" y="197"/>
                    <a:pt x="4184" y="253"/>
                  </a:cubicBezTo>
                  <a:lnTo>
                    <a:pt x="4212" y="253"/>
                  </a:lnTo>
                  <a:cubicBezTo>
                    <a:pt x="3959" y="899"/>
                    <a:pt x="3875" y="1741"/>
                    <a:pt x="3875" y="2443"/>
                  </a:cubicBezTo>
                  <a:cubicBezTo>
                    <a:pt x="3875" y="2639"/>
                    <a:pt x="3847" y="2823"/>
                    <a:pt x="3812" y="2963"/>
                  </a:cubicBezTo>
                  <a:lnTo>
                    <a:pt x="3812" y="2963"/>
                  </a:lnTo>
                  <a:cubicBezTo>
                    <a:pt x="3723" y="2789"/>
                    <a:pt x="3610" y="2579"/>
                    <a:pt x="3482" y="2358"/>
                  </a:cubicBezTo>
                  <a:cubicBezTo>
                    <a:pt x="3314" y="2106"/>
                    <a:pt x="3117" y="1853"/>
                    <a:pt x="2892" y="1628"/>
                  </a:cubicBezTo>
                  <a:cubicBezTo>
                    <a:pt x="2696" y="1432"/>
                    <a:pt x="2471" y="1263"/>
                    <a:pt x="2191" y="1235"/>
                  </a:cubicBezTo>
                  <a:cubicBezTo>
                    <a:pt x="2078" y="1207"/>
                    <a:pt x="1994" y="1207"/>
                    <a:pt x="1910" y="1207"/>
                  </a:cubicBezTo>
                  <a:cubicBezTo>
                    <a:pt x="1741" y="1207"/>
                    <a:pt x="1629" y="1207"/>
                    <a:pt x="1517" y="1263"/>
                  </a:cubicBezTo>
                  <a:cubicBezTo>
                    <a:pt x="1461" y="1292"/>
                    <a:pt x="1404" y="1348"/>
                    <a:pt x="1348" y="1404"/>
                  </a:cubicBezTo>
                  <a:cubicBezTo>
                    <a:pt x="1320" y="1460"/>
                    <a:pt x="1292" y="1544"/>
                    <a:pt x="1292" y="1600"/>
                  </a:cubicBezTo>
                  <a:cubicBezTo>
                    <a:pt x="1292" y="1713"/>
                    <a:pt x="1320" y="1797"/>
                    <a:pt x="1376" y="1853"/>
                  </a:cubicBezTo>
                  <a:cubicBezTo>
                    <a:pt x="1433" y="1937"/>
                    <a:pt x="1489" y="1993"/>
                    <a:pt x="1545" y="2078"/>
                  </a:cubicBezTo>
                  <a:cubicBezTo>
                    <a:pt x="1814" y="2347"/>
                    <a:pt x="1997" y="2466"/>
                    <a:pt x="2281" y="2919"/>
                  </a:cubicBezTo>
                  <a:lnTo>
                    <a:pt x="2281" y="2919"/>
                  </a:lnTo>
                  <a:cubicBezTo>
                    <a:pt x="2112" y="2772"/>
                    <a:pt x="1947" y="2633"/>
                    <a:pt x="1798" y="2527"/>
                  </a:cubicBezTo>
                  <a:cubicBezTo>
                    <a:pt x="1573" y="2386"/>
                    <a:pt x="1348" y="2274"/>
                    <a:pt x="1124" y="2274"/>
                  </a:cubicBezTo>
                  <a:cubicBezTo>
                    <a:pt x="843" y="2274"/>
                    <a:pt x="618" y="2330"/>
                    <a:pt x="422" y="2415"/>
                  </a:cubicBezTo>
                  <a:cubicBezTo>
                    <a:pt x="310" y="2443"/>
                    <a:pt x="225" y="2499"/>
                    <a:pt x="141" y="2555"/>
                  </a:cubicBezTo>
                  <a:cubicBezTo>
                    <a:pt x="85" y="2639"/>
                    <a:pt x="1" y="2723"/>
                    <a:pt x="1" y="2864"/>
                  </a:cubicBezTo>
                  <a:cubicBezTo>
                    <a:pt x="1" y="2948"/>
                    <a:pt x="29" y="3032"/>
                    <a:pt x="85" y="3088"/>
                  </a:cubicBezTo>
                  <a:cubicBezTo>
                    <a:pt x="113" y="3144"/>
                    <a:pt x="169" y="3201"/>
                    <a:pt x="253" y="3229"/>
                  </a:cubicBezTo>
                  <a:cubicBezTo>
                    <a:pt x="478" y="3369"/>
                    <a:pt x="759" y="3453"/>
                    <a:pt x="1011" y="3538"/>
                  </a:cubicBezTo>
                  <a:cubicBezTo>
                    <a:pt x="1145" y="3571"/>
                    <a:pt x="1269" y="3604"/>
                    <a:pt x="1347" y="3626"/>
                  </a:cubicBezTo>
                  <a:lnTo>
                    <a:pt x="1347" y="3626"/>
                  </a:lnTo>
                  <a:lnTo>
                    <a:pt x="1572" y="4101"/>
                  </a:lnTo>
                  <a:lnTo>
                    <a:pt x="1572" y="4101"/>
                  </a:lnTo>
                  <a:cubicBezTo>
                    <a:pt x="1360" y="4055"/>
                    <a:pt x="1108" y="4015"/>
                    <a:pt x="871" y="4015"/>
                  </a:cubicBezTo>
                  <a:cubicBezTo>
                    <a:pt x="759" y="4015"/>
                    <a:pt x="618" y="4015"/>
                    <a:pt x="506" y="4043"/>
                  </a:cubicBezTo>
                  <a:cubicBezTo>
                    <a:pt x="394" y="4071"/>
                    <a:pt x="281" y="4127"/>
                    <a:pt x="197" y="4211"/>
                  </a:cubicBezTo>
                  <a:cubicBezTo>
                    <a:pt x="85" y="4324"/>
                    <a:pt x="29" y="4436"/>
                    <a:pt x="29" y="4576"/>
                  </a:cubicBezTo>
                  <a:cubicBezTo>
                    <a:pt x="29" y="4717"/>
                    <a:pt x="85" y="4829"/>
                    <a:pt x="169" y="4913"/>
                  </a:cubicBezTo>
                  <a:cubicBezTo>
                    <a:pt x="281" y="4997"/>
                    <a:pt x="422" y="5054"/>
                    <a:pt x="506" y="5082"/>
                  </a:cubicBezTo>
                  <a:cubicBezTo>
                    <a:pt x="618" y="5110"/>
                    <a:pt x="675" y="5138"/>
                    <a:pt x="703" y="5138"/>
                  </a:cubicBezTo>
                  <a:lnTo>
                    <a:pt x="894" y="5168"/>
                  </a:lnTo>
                  <a:lnTo>
                    <a:pt x="894" y="5168"/>
                  </a:lnTo>
                  <a:cubicBezTo>
                    <a:pt x="834" y="5277"/>
                    <a:pt x="766" y="5410"/>
                    <a:pt x="703" y="5559"/>
                  </a:cubicBezTo>
                  <a:cubicBezTo>
                    <a:pt x="534" y="5980"/>
                    <a:pt x="366" y="6513"/>
                    <a:pt x="366" y="7019"/>
                  </a:cubicBezTo>
                  <a:cubicBezTo>
                    <a:pt x="366" y="7945"/>
                    <a:pt x="590" y="9293"/>
                    <a:pt x="590" y="9293"/>
                  </a:cubicBezTo>
                  <a:cubicBezTo>
                    <a:pt x="590" y="9377"/>
                    <a:pt x="618" y="9433"/>
                    <a:pt x="675" y="9461"/>
                  </a:cubicBezTo>
                  <a:cubicBezTo>
                    <a:pt x="714" y="9481"/>
                    <a:pt x="768" y="9501"/>
                    <a:pt x="816" y="9501"/>
                  </a:cubicBezTo>
                  <a:cubicBezTo>
                    <a:pt x="836" y="9501"/>
                    <a:pt x="855" y="9498"/>
                    <a:pt x="871" y="9489"/>
                  </a:cubicBezTo>
                  <a:lnTo>
                    <a:pt x="2977" y="8900"/>
                  </a:lnTo>
                  <a:cubicBezTo>
                    <a:pt x="3061" y="8872"/>
                    <a:pt x="3117" y="8816"/>
                    <a:pt x="3145" y="8731"/>
                  </a:cubicBezTo>
                  <a:cubicBezTo>
                    <a:pt x="3145" y="8731"/>
                    <a:pt x="3342" y="8114"/>
                    <a:pt x="3594" y="7412"/>
                  </a:cubicBezTo>
                  <a:cubicBezTo>
                    <a:pt x="3819" y="6710"/>
                    <a:pt x="4100" y="5896"/>
                    <a:pt x="4268" y="5531"/>
                  </a:cubicBezTo>
                  <a:cubicBezTo>
                    <a:pt x="4408" y="5166"/>
                    <a:pt x="4633" y="4773"/>
                    <a:pt x="4858" y="4352"/>
                  </a:cubicBezTo>
                  <a:cubicBezTo>
                    <a:pt x="5054" y="3903"/>
                    <a:pt x="5251" y="3425"/>
                    <a:pt x="5251" y="2892"/>
                  </a:cubicBezTo>
                  <a:cubicBezTo>
                    <a:pt x="5251" y="2415"/>
                    <a:pt x="5166" y="1769"/>
                    <a:pt x="5082" y="1179"/>
                  </a:cubicBezTo>
                  <a:cubicBezTo>
                    <a:pt x="5026" y="899"/>
                    <a:pt x="4970" y="646"/>
                    <a:pt x="4886" y="449"/>
                  </a:cubicBezTo>
                  <a:cubicBezTo>
                    <a:pt x="4858" y="337"/>
                    <a:pt x="4830" y="253"/>
                    <a:pt x="4802" y="197"/>
                  </a:cubicBezTo>
                  <a:lnTo>
                    <a:pt x="4717" y="84"/>
                  </a:lnTo>
                  <a:cubicBezTo>
                    <a:pt x="4661" y="28"/>
                    <a:pt x="4605" y="0"/>
                    <a:pt x="4493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185;p64">
              <a:extLst>
                <a:ext uri="{FF2B5EF4-FFF2-40B4-BE49-F238E27FC236}">
                  <a16:creationId xmlns:a16="http://schemas.microsoft.com/office/drawing/2014/main" id="{C681580A-0D03-4B57-A9CC-DB6C3C473697}"/>
                </a:ext>
              </a:extLst>
            </p:cNvPr>
            <p:cNvSpPr/>
            <p:nvPr/>
          </p:nvSpPr>
          <p:spPr>
            <a:xfrm>
              <a:off x="4805950" y="2688050"/>
              <a:ext cx="101775" cy="120325"/>
            </a:xfrm>
            <a:custGeom>
              <a:avLst/>
              <a:gdLst/>
              <a:ahLst/>
              <a:cxnLst/>
              <a:rect l="l" t="t" r="r" b="b"/>
              <a:pathLst>
                <a:path w="4071" h="4813" extrusionOk="0">
                  <a:moveTo>
                    <a:pt x="3496" y="0"/>
                  </a:moveTo>
                  <a:cubicBezTo>
                    <a:pt x="3202" y="0"/>
                    <a:pt x="2918" y="706"/>
                    <a:pt x="2499" y="1219"/>
                  </a:cubicBezTo>
                  <a:cubicBezTo>
                    <a:pt x="1965" y="1809"/>
                    <a:pt x="1067" y="2202"/>
                    <a:pt x="674" y="2791"/>
                  </a:cubicBezTo>
                  <a:cubicBezTo>
                    <a:pt x="309" y="3381"/>
                    <a:pt x="0" y="4813"/>
                    <a:pt x="0" y="4813"/>
                  </a:cubicBezTo>
                  <a:lnTo>
                    <a:pt x="1656" y="4757"/>
                  </a:lnTo>
                  <a:cubicBezTo>
                    <a:pt x="1741" y="3549"/>
                    <a:pt x="3004" y="2202"/>
                    <a:pt x="3397" y="1668"/>
                  </a:cubicBezTo>
                  <a:cubicBezTo>
                    <a:pt x="3762" y="1135"/>
                    <a:pt x="4071" y="461"/>
                    <a:pt x="3678" y="96"/>
                  </a:cubicBezTo>
                  <a:cubicBezTo>
                    <a:pt x="3616" y="30"/>
                    <a:pt x="3556" y="0"/>
                    <a:pt x="3496" y="0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186;p64">
              <a:extLst>
                <a:ext uri="{FF2B5EF4-FFF2-40B4-BE49-F238E27FC236}">
                  <a16:creationId xmlns:a16="http://schemas.microsoft.com/office/drawing/2014/main" id="{25ADC40D-D7D4-4963-9BE1-34272697D8D8}"/>
                </a:ext>
              </a:extLst>
            </p:cNvPr>
            <p:cNvSpPr/>
            <p:nvPr/>
          </p:nvSpPr>
          <p:spPr>
            <a:xfrm>
              <a:off x="4799625" y="2682025"/>
              <a:ext cx="108800" cy="132100"/>
            </a:xfrm>
            <a:custGeom>
              <a:avLst/>
              <a:gdLst/>
              <a:ahLst/>
              <a:cxnLst/>
              <a:rect l="l" t="t" r="r" b="b"/>
              <a:pathLst>
                <a:path w="4352" h="5284" extrusionOk="0">
                  <a:moveTo>
                    <a:pt x="3762" y="0"/>
                  </a:moveTo>
                  <a:cubicBezTo>
                    <a:pt x="3678" y="0"/>
                    <a:pt x="3594" y="28"/>
                    <a:pt x="3538" y="56"/>
                  </a:cubicBezTo>
                  <a:cubicBezTo>
                    <a:pt x="3426" y="141"/>
                    <a:pt x="3341" y="225"/>
                    <a:pt x="3257" y="309"/>
                  </a:cubicBezTo>
                  <a:cubicBezTo>
                    <a:pt x="3032" y="590"/>
                    <a:pt x="2836" y="1011"/>
                    <a:pt x="2555" y="1292"/>
                  </a:cubicBezTo>
                  <a:cubicBezTo>
                    <a:pt x="2331" y="1573"/>
                    <a:pt x="1994" y="1797"/>
                    <a:pt x="1657" y="2050"/>
                  </a:cubicBezTo>
                  <a:cubicBezTo>
                    <a:pt x="1292" y="2302"/>
                    <a:pt x="955" y="2555"/>
                    <a:pt x="730" y="2920"/>
                  </a:cubicBezTo>
                  <a:cubicBezTo>
                    <a:pt x="534" y="3257"/>
                    <a:pt x="365" y="3762"/>
                    <a:pt x="225" y="4212"/>
                  </a:cubicBezTo>
                  <a:cubicBezTo>
                    <a:pt x="113" y="4661"/>
                    <a:pt x="28" y="4998"/>
                    <a:pt x="28" y="4998"/>
                  </a:cubicBezTo>
                  <a:cubicBezTo>
                    <a:pt x="0" y="5138"/>
                    <a:pt x="85" y="5250"/>
                    <a:pt x="225" y="5278"/>
                  </a:cubicBezTo>
                  <a:cubicBezTo>
                    <a:pt x="240" y="5282"/>
                    <a:pt x="255" y="5284"/>
                    <a:pt x="270" y="5284"/>
                  </a:cubicBezTo>
                  <a:cubicBezTo>
                    <a:pt x="372" y="5284"/>
                    <a:pt x="478" y="5207"/>
                    <a:pt x="478" y="5110"/>
                  </a:cubicBezTo>
                  <a:cubicBezTo>
                    <a:pt x="478" y="5110"/>
                    <a:pt x="506" y="5026"/>
                    <a:pt x="534" y="4885"/>
                  </a:cubicBezTo>
                  <a:cubicBezTo>
                    <a:pt x="590" y="4661"/>
                    <a:pt x="674" y="4352"/>
                    <a:pt x="786" y="4015"/>
                  </a:cubicBezTo>
                  <a:cubicBezTo>
                    <a:pt x="899" y="3678"/>
                    <a:pt x="1011" y="3341"/>
                    <a:pt x="1123" y="3145"/>
                  </a:cubicBezTo>
                  <a:cubicBezTo>
                    <a:pt x="1292" y="2920"/>
                    <a:pt x="1573" y="2667"/>
                    <a:pt x="1909" y="2443"/>
                  </a:cubicBezTo>
                  <a:cubicBezTo>
                    <a:pt x="2246" y="2190"/>
                    <a:pt x="2639" y="1937"/>
                    <a:pt x="2920" y="1601"/>
                  </a:cubicBezTo>
                  <a:cubicBezTo>
                    <a:pt x="3145" y="1348"/>
                    <a:pt x="3341" y="1011"/>
                    <a:pt x="3510" y="786"/>
                  </a:cubicBezTo>
                  <a:cubicBezTo>
                    <a:pt x="3566" y="674"/>
                    <a:pt x="3650" y="590"/>
                    <a:pt x="3706" y="534"/>
                  </a:cubicBezTo>
                  <a:lnTo>
                    <a:pt x="3762" y="478"/>
                  </a:lnTo>
                  <a:lnTo>
                    <a:pt x="3790" y="506"/>
                  </a:lnTo>
                  <a:cubicBezTo>
                    <a:pt x="3847" y="562"/>
                    <a:pt x="3875" y="646"/>
                    <a:pt x="3875" y="758"/>
                  </a:cubicBezTo>
                  <a:cubicBezTo>
                    <a:pt x="3875" y="1039"/>
                    <a:pt x="3706" y="1432"/>
                    <a:pt x="3454" y="1769"/>
                  </a:cubicBezTo>
                  <a:cubicBezTo>
                    <a:pt x="3285" y="2022"/>
                    <a:pt x="2864" y="2499"/>
                    <a:pt x="2471" y="3060"/>
                  </a:cubicBezTo>
                  <a:cubicBezTo>
                    <a:pt x="2078" y="3622"/>
                    <a:pt x="1713" y="4296"/>
                    <a:pt x="1685" y="4970"/>
                  </a:cubicBezTo>
                  <a:cubicBezTo>
                    <a:pt x="1685" y="5110"/>
                    <a:pt x="1769" y="5222"/>
                    <a:pt x="1909" y="5222"/>
                  </a:cubicBezTo>
                  <a:cubicBezTo>
                    <a:pt x="2022" y="5222"/>
                    <a:pt x="2134" y="5138"/>
                    <a:pt x="2134" y="4998"/>
                  </a:cubicBezTo>
                  <a:cubicBezTo>
                    <a:pt x="2190" y="4464"/>
                    <a:pt x="2499" y="3847"/>
                    <a:pt x="2864" y="3313"/>
                  </a:cubicBezTo>
                  <a:cubicBezTo>
                    <a:pt x="3229" y="2780"/>
                    <a:pt x="3622" y="2331"/>
                    <a:pt x="3819" y="2050"/>
                  </a:cubicBezTo>
                  <a:cubicBezTo>
                    <a:pt x="4099" y="1657"/>
                    <a:pt x="4352" y="1208"/>
                    <a:pt x="4352" y="758"/>
                  </a:cubicBezTo>
                  <a:cubicBezTo>
                    <a:pt x="4352" y="562"/>
                    <a:pt x="4268" y="337"/>
                    <a:pt x="4099" y="169"/>
                  </a:cubicBezTo>
                  <a:cubicBezTo>
                    <a:pt x="4015" y="85"/>
                    <a:pt x="3903" y="0"/>
                    <a:pt x="3762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187;p64">
              <a:extLst>
                <a:ext uri="{FF2B5EF4-FFF2-40B4-BE49-F238E27FC236}">
                  <a16:creationId xmlns:a16="http://schemas.microsoft.com/office/drawing/2014/main" id="{8EA1525C-3DFD-44AC-8B74-CEF3606F868A}"/>
                </a:ext>
              </a:extLst>
            </p:cNvPr>
            <p:cNvSpPr/>
            <p:nvPr/>
          </p:nvSpPr>
          <p:spPr>
            <a:xfrm>
              <a:off x="4770150" y="2830675"/>
              <a:ext cx="77225" cy="73875"/>
            </a:xfrm>
            <a:custGeom>
              <a:avLst/>
              <a:gdLst/>
              <a:ahLst/>
              <a:cxnLst/>
              <a:rect l="l" t="t" r="r" b="b"/>
              <a:pathLst>
                <a:path w="3089" h="2955" extrusionOk="0">
                  <a:moveTo>
                    <a:pt x="1536" y="0"/>
                  </a:moveTo>
                  <a:cubicBezTo>
                    <a:pt x="677" y="0"/>
                    <a:pt x="169" y="315"/>
                    <a:pt x="169" y="315"/>
                  </a:cubicBezTo>
                  <a:lnTo>
                    <a:pt x="0" y="2561"/>
                  </a:lnTo>
                  <a:lnTo>
                    <a:pt x="3088" y="2954"/>
                  </a:lnTo>
                  <a:lnTo>
                    <a:pt x="3032" y="455"/>
                  </a:lnTo>
                  <a:cubicBezTo>
                    <a:pt x="3032" y="455"/>
                    <a:pt x="2724" y="90"/>
                    <a:pt x="1741" y="6"/>
                  </a:cubicBezTo>
                  <a:cubicBezTo>
                    <a:pt x="1671" y="2"/>
                    <a:pt x="1603" y="0"/>
                    <a:pt x="1536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188;p64">
              <a:extLst>
                <a:ext uri="{FF2B5EF4-FFF2-40B4-BE49-F238E27FC236}">
                  <a16:creationId xmlns:a16="http://schemas.microsoft.com/office/drawing/2014/main" id="{034654F2-EC61-49C8-BA47-E56FE6C13D18}"/>
                </a:ext>
              </a:extLst>
            </p:cNvPr>
            <p:cNvSpPr/>
            <p:nvPr/>
          </p:nvSpPr>
          <p:spPr>
            <a:xfrm>
              <a:off x="4764525" y="2825200"/>
              <a:ext cx="89175" cy="84950"/>
            </a:xfrm>
            <a:custGeom>
              <a:avLst/>
              <a:gdLst/>
              <a:ahLst/>
              <a:cxnLst/>
              <a:rect l="l" t="t" r="r" b="b"/>
              <a:pathLst>
                <a:path w="3567" h="3398" extrusionOk="0">
                  <a:moveTo>
                    <a:pt x="1713" y="450"/>
                  </a:moveTo>
                  <a:cubicBezTo>
                    <a:pt x="1797" y="450"/>
                    <a:pt x="1854" y="450"/>
                    <a:pt x="1938" y="478"/>
                  </a:cubicBezTo>
                  <a:cubicBezTo>
                    <a:pt x="2415" y="506"/>
                    <a:pt x="2696" y="618"/>
                    <a:pt x="2864" y="702"/>
                  </a:cubicBezTo>
                  <a:cubicBezTo>
                    <a:pt x="2929" y="724"/>
                    <a:pt x="2976" y="762"/>
                    <a:pt x="3008" y="791"/>
                  </a:cubicBezTo>
                  <a:lnTo>
                    <a:pt x="3008" y="791"/>
                  </a:lnTo>
                  <a:lnTo>
                    <a:pt x="3089" y="2892"/>
                  </a:lnTo>
                  <a:lnTo>
                    <a:pt x="3089" y="2892"/>
                  </a:lnTo>
                  <a:lnTo>
                    <a:pt x="492" y="2584"/>
                  </a:lnTo>
                  <a:lnTo>
                    <a:pt x="492" y="2584"/>
                  </a:lnTo>
                  <a:lnTo>
                    <a:pt x="611" y="676"/>
                  </a:lnTo>
                  <a:lnTo>
                    <a:pt x="611" y="676"/>
                  </a:lnTo>
                  <a:cubicBezTo>
                    <a:pt x="786" y="594"/>
                    <a:pt x="1170" y="450"/>
                    <a:pt x="1713" y="450"/>
                  </a:cubicBezTo>
                  <a:close/>
                  <a:moveTo>
                    <a:pt x="1713" y="1"/>
                  </a:moveTo>
                  <a:cubicBezTo>
                    <a:pt x="815" y="1"/>
                    <a:pt x="281" y="309"/>
                    <a:pt x="253" y="337"/>
                  </a:cubicBezTo>
                  <a:cubicBezTo>
                    <a:pt x="197" y="366"/>
                    <a:pt x="169" y="450"/>
                    <a:pt x="169" y="506"/>
                  </a:cubicBezTo>
                  <a:lnTo>
                    <a:pt x="1" y="2780"/>
                  </a:lnTo>
                  <a:cubicBezTo>
                    <a:pt x="1" y="2892"/>
                    <a:pt x="85" y="3005"/>
                    <a:pt x="197" y="3033"/>
                  </a:cubicBezTo>
                  <a:lnTo>
                    <a:pt x="3285" y="3398"/>
                  </a:lnTo>
                  <a:cubicBezTo>
                    <a:pt x="3370" y="3398"/>
                    <a:pt x="3426" y="3370"/>
                    <a:pt x="3482" y="3341"/>
                  </a:cubicBezTo>
                  <a:cubicBezTo>
                    <a:pt x="3538" y="3285"/>
                    <a:pt x="3566" y="3229"/>
                    <a:pt x="3538" y="3145"/>
                  </a:cubicBezTo>
                  <a:lnTo>
                    <a:pt x="3482" y="674"/>
                  </a:lnTo>
                  <a:cubicBezTo>
                    <a:pt x="3482" y="618"/>
                    <a:pt x="3454" y="590"/>
                    <a:pt x="3426" y="534"/>
                  </a:cubicBezTo>
                  <a:cubicBezTo>
                    <a:pt x="3398" y="478"/>
                    <a:pt x="3005" y="85"/>
                    <a:pt x="1994" y="1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189;p64">
              <a:extLst>
                <a:ext uri="{FF2B5EF4-FFF2-40B4-BE49-F238E27FC236}">
                  <a16:creationId xmlns:a16="http://schemas.microsoft.com/office/drawing/2014/main" id="{5F0CAA59-E8DC-4060-ABF9-6F3341A8660D}"/>
                </a:ext>
              </a:extLst>
            </p:cNvPr>
            <p:cNvSpPr/>
            <p:nvPr/>
          </p:nvSpPr>
          <p:spPr>
            <a:xfrm>
              <a:off x="3826125" y="2811350"/>
              <a:ext cx="1043000" cy="918300"/>
            </a:xfrm>
            <a:custGeom>
              <a:avLst/>
              <a:gdLst/>
              <a:ahLst/>
              <a:cxnLst/>
              <a:rect l="l" t="t" r="r" b="b"/>
              <a:pathLst>
                <a:path w="41720" h="36732" extrusionOk="0">
                  <a:moveTo>
                    <a:pt x="20826" y="0"/>
                  </a:moveTo>
                  <a:cubicBezTo>
                    <a:pt x="19951" y="0"/>
                    <a:pt x="19026" y="75"/>
                    <a:pt x="18109" y="274"/>
                  </a:cubicBezTo>
                  <a:cubicBezTo>
                    <a:pt x="14347" y="1116"/>
                    <a:pt x="12157" y="2127"/>
                    <a:pt x="10248" y="3222"/>
                  </a:cubicBezTo>
                  <a:cubicBezTo>
                    <a:pt x="8339" y="4317"/>
                    <a:pt x="4577" y="5327"/>
                    <a:pt x="3931" y="6675"/>
                  </a:cubicBezTo>
                  <a:cubicBezTo>
                    <a:pt x="3285" y="7994"/>
                    <a:pt x="1011" y="22172"/>
                    <a:pt x="478" y="24025"/>
                  </a:cubicBezTo>
                  <a:cubicBezTo>
                    <a:pt x="338" y="24558"/>
                    <a:pt x="169" y="25148"/>
                    <a:pt x="1" y="25766"/>
                  </a:cubicBezTo>
                  <a:cubicBezTo>
                    <a:pt x="57" y="25990"/>
                    <a:pt x="141" y="26383"/>
                    <a:pt x="310" y="26776"/>
                  </a:cubicBezTo>
                  <a:lnTo>
                    <a:pt x="5054" y="27562"/>
                  </a:lnTo>
                  <a:cubicBezTo>
                    <a:pt x="5307" y="27338"/>
                    <a:pt x="5391" y="27141"/>
                    <a:pt x="5391" y="27141"/>
                  </a:cubicBezTo>
                  <a:cubicBezTo>
                    <a:pt x="5391" y="27141"/>
                    <a:pt x="5419" y="27198"/>
                    <a:pt x="5419" y="27282"/>
                  </a:cubicBezTo>
                  <a:cubicBezTo>
                    <a:pt x="5924" y="25878"/>
                    <a:pt x="6739" y="23829"/>
                    <a:pt x="6739" y="23829"/>
                  </a:cubicBezTo>
                  <a:cubicBezTo>
                    <a:pt x="6739" y="23829"/>
                    <a:pt x="6991" y="33402"/>
                    <a:pt x="7834" y="34441"/>
                  </a:cubicBezTo>
                  <a:cubicBezTo>
                    <a:pt x="8479" y="35227"/>
                    <a:pt x="9715" y="35451"/>
                    <a:pt x="10641" y="35648"/>
                  </a:cubicBezTo>
                  <a:cubicBezTo>
                    <a:pt x="11904" y="35901"/>
                    <a:pt x="13168" y="36181"/>
                    <a:pt x="14431" y="36350"/>
                  </a:cubicBezTo>
                  <a:cubicBezTo>
                    <a:pt x="16266" y="36619"/>
                    <a:pt x="18100" y="36732"/>
                    <a:pt x="19933" y="36732"/>
                  </a:cubicBezTo>
                  <a:cubicBezTo>
                    <a:pt x="22503" y="36732"/>
                    <a:pt x="25070" y="36509"/>
                    <a:pt x="27626" y="36181"/>
                  </a:cubicBezTo>
                  <a:cubicBezTo>
                    <a:pt x="28918" y="36013"/>
                    <a:pt x="31023" y="36097"/>
                    <a:pt x="31950" y="35002"/>
                  </a:cubicBezTo>
                  <a:cubicBezTo>
                    <a:pt x="32652" y="34188"/>
                    <a:pt x="32652" y="33149"/>
                    <a:pt x="32652" y="32897"/>
                  </a:cubicBezTo>
                  <a:cubicBezTo>
                    <a:pt x="32652" y="32644"/>
                    <a:pt x="33157" y="21976"/>
                    <a:pt x="33157" y="21976"/>
                  </a:cubicBezTo>
                  <a:cubicBezTo>
                    <a:pt x="33157" y="21976"/>
                    <a:pt x="38476" y="25938"/>
                    <a:pt x="39749" y="25938"/>
                  </a:cubicBezTo>
                  <a:cubicBezTo>
                    <a:pt x="39771" y="25938"/>
                    <a:pt x="39791" y="25937"/>
                    <a:pt x="39811" y="25934"/>
                  </a:cubicBezTo>
                  <a:cubicBezTo>
                    <a:pt x="40962" y="25822"/>
                    <a:pt x="41720" y="24783"/>
                    <a:pt x="41607" y="21723"/>
                  </a:cubicBezTo>
                  <a:cubicBezTo>
                    <a:pt x="41467" y="18663"/>
                    <a:pt x="41158" y="3671"/>
                    <a:pt x="40765" y="2969"/>
                  </a:cubicBezTo>
                  <a:cubicBezTo>
                    <a:pt x="40564" y="2609"/>
                    <a:pt x="39933" y="2397"/>
                    <a:pt x="39261" y="2397"/>
                  </a:cubicBezTo>
                  <a:cubicBezTo>
                    <a:pt x="38623" y="2397"/>
                    <a:pt x="37947" y="2588"/>
                    <a:pt x="37565" y="3025"/>
                  </a:cubicBezTo>
                  <a:cubicBezTo>
                    <a:pt x="36807" y="3924"/>
                    <a:pt x="36442" y="11335"/>
                    <a:pt x="36442" y="11335"/>
                  </a:cubicBezTo>
                  <a:cubicBezTo>
                    <a:pt x="36442" y="11335"/>
                    <a:pt x="33999" y="6029"/>
                    <a:pt x="32989" y="4373"/>
                  </a:cubicBezTo>
                  <a:cubicBezTo>
                    <a:pt x="31950" y="2716"/>
                    <a:pt x="25773" y="723"/>
                    <a:pt x="25773" y="723"/>
                  </a:cubicBezTo>
                  <a:cubicBezTo>
                    <a:pt x="25773" y="723"/>
                    <a:pt x="23541" y="0"/>
                    <a:pt x="20826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190;p64">
              <a:extLst>
                <a:ext uri="{FF2B5EF4-FFF2-40B4-BE49-F238E27FC236}">
                  <a16:creationId xmlns:a16="http://schemas.microsoft.com/office/drawing/2014/main" id="{C22FDEA9-6143-4926-9338-D78CE6BF8F70}"/>
                </a:ext>
              </a:extLst>
            </p:cNvPr>
            <p:cNvSpPr/>
            <p:nvPr/>
          </p:nvSpPr>
          <p:spPr>
            <a:xfrm>
              <a:off x="3820525" y="2805550"/>
              <a:ext cx="1051425" cy="930000"/>
            </a:xfrm>
            <a:custGeom>
              <a:avLst/>
              <a:gdLst/>
              <a:ahLst/>
              <a:cxnLst/>
              <a:rect l="l" t="t" r="r" b="b"/>
              <a:pathLst>
                <a:path w="42057" h="37200" extrusionOk="0">
                  <a:moveTo>
                    <a:pt x="21056" y="0"/>
                  </a:moveTo>
                  <a:cubicBezTo>
                    <a:pt x="20158" y="0"/>
                    <a:pt x="19231" y="85"/>
                    <a:pt x="18277" y="281"/>
                  </a:cubicBezTo>
                  <a:cubicBezTo>
                    <a:pt x="14487" y="1123"/>
                    <a:pt x="12297" y="2162"/>
                    <a:pt x="10360" y="3257"/>
                  </a:cubicBezTo>
                  <a:cubicBezTo>
                    <a:pt x="9433" y="3762"/>
                    <a:pt x="8001" y="4296"/>
                    <a:pt x="6738" y="4857"/>
                  </a:cubicBezTo>
                  <a:cubicBezTo>
                    <a:pt x="6120" y="5138"/>
                    <a:pt x="5503" y="5447"/>
                    <a:pt x="5026" y="5756"/>
                  </a:cubicBezTo>
                  <a:cubicBezTo>
                    <a:pt x="4520" y="6065"/>
                    <a:pt x="4155" y="6402"/>
                    <a:pt x="3959" y="6795"/>
                  </a:cubicBezTo>
                  <a:cubicBezTo>
                    <a:pt x="3846" y="6991"/>
                    <a:pt x="3762" y="7356"/>
                    <a:pt x="3622" y="7889"/>
                  </a:cubicBezTo>
                  <a:cubicBezTo>
                    <a:pt x="3173" y="9714"/>
                    <a:pt x="2499" y="13392"/>
                    <a:pt x="1881" y="16817"/>
                  </a:cubicBezTo>
                  <a:cubicBezTo>
                    <a:pt x="1572" y="18530"/>
                    <a:pt x="1292" y="20186"/>
                    <a:pt x="1039" y="21506"/>
                  </a:cubicBezTo>
                  <a:cubicBezTo>
                    <a:pt x="786" y="22825"/>
                    <a:pt x="590" y="23808"/>
                    <a:pt x="477" y="24201"/>
                  </a:cubicBezTo>
                  <a:cubicBezTo>
                    <a:pt x="337" y="24734"/>
                    <a:pt x="169" y="25324"/>
                    <a:pt x="0" y="25942"/>
                  </a:cubicBezTo>
                  <a:lnTo>
                    <a:pt x="0" y="26054"/>
                  </a:lnTo>
                  <a:cubicBezTo>
                    <a:pt x="56" y="26278"/>
                    <a:pt x="141" y="26671"/>
                    <a:pt x="337" y="27121"/>
                  </a:cubicBezTo>
                  <a:cubicBezTo>
                    <a:pt x="358" y="27203"/>
                    <a:pt x="438" y="27255"/>
                    <a:pt x="535" y="27255"/>
                  </a:cubicBezTo>
                  <a:cubicBezTo>
                    <a:pt x="571" y="27255"/>
                    <a:pt x="608" y="27248"/>
                    <a:pt x="646" y="27233"/>
                  </a:cubicBezTo>
                  <a:cubicBezTo>
                    <a:pt x="758" y="27177"/>
                    <a:pt x="814" y="27036"/>
                    <a:pt x="758" y="26924"/>
                  </a:cubicBezTo>
                  <a:cubicBezTo>
                    <a:pt x="590" y="26531"/>
                    <a:pt x="505" y="26166"/>
                    <a:pt x="477" y="25970"/>
                  </a:cubicBezTo>
                  <a:lnTo>
                    <a:pt x="472" y="25970"/>
                  </a:lnTo>
                  <a:lnTo>
                    <a:pt x="472" y="25970"/>
                  </a:lnTo>
                  <a:cubicBezTo>
                    <a:pt x="633" y="25383"/>
                    <a:pt x="793" y="24823"/>
                    <a:pt x="927" y="24313"/>
                  </a:cubicBezTo>
                  <a:cubicBezTo>
                    <a:pt x="1067" y="23836"/>
                    <a:pt x="1320" y="22601"/>
                    <a:pt x="1600" y="21000"/>
                  </a:cubicBezTo>
                  <a:cubicBezTo>
                    <a:pt x="2050" y="18586"/>
                    <a:pt x="2639" y="15329"/>
                    <a:pt x="3145" y="12522"/>
                  </a:cubicBezTo>
                  <a:cubicBezTo>
                    <a:pt x="3425" y="11146"/>
                    <a:pt x="3678" y="9883"/>
                    <a:pt x="3874" y="8900"/>
                  </a:cubicBezTo>
                  <a:cubicBezTo>
                    <a:pt x="3987" y="8395"/>
                    <a:pt x="4071" y="7974"/>
                    <a:pt x="4155" y="7637"/>
                  </a:cubicBezTo>
                  <a:cubicBezTo>
                    <a:pt x="4239" y="7328"/>
                    <a:pt x="4324" y="7103"/>
                    <a:pt x="4380" y="6991"/>
                  </a:cubicBezTo>
                  <a:cubicBezTo>
                    <a:pt x="4492" y="6738"/>
                    <a:pt x="4829" y="6430"/>
                    <a:pt x="5278" y="6149"/>
                  </a:cubicBezTo>
                  <a:cubicBezTo>
                    <a:pt x="5952" y="5700"/>
                    <a:pt x="6935" y="5279"/>
                    <a:pt x="7889" y="4885"/>
                  </a:cubicBezTo>
                  <a:cubicBezTo>
                    <a:pt x="8872" y="4464"/>
                    <a:pt x="9854" y="4071"/>
                    <a:pt x="10584" y="3650"/>
                  </a:cubicBezTo>
                  <a:cubicBezTo>
                    <a:pt x="12493" y="2583"/>
                    <a:pt x="14627" y="1573"/>
                    <a:pt x="18389" y="730"/>
                  </a:cubicBezTo>
                  <a:cubicBezTo>
                    <a:pt x="19287" y="534"/>
                    <a:pt x="20186" y="478"/>
                    <a:pt x="21056" y="478"/>
                  </a:cubicBezTo>
                  <a:cubicBezTo>
                    <a:pt x="22404" y="478"/>
                    <a:pt x="23611" y="646"/>
                    <a:pt x="24481" y="815"/>
                  </a:cubicBezTo>
                  <a:cubicBezTo>
                    <a:pt x="24931" y="927"/>
                    <a:pt x="25295" y="1011"/>
                    <a:pt x="25548" y="1067"/>
                  </a:cubicBezTo>
                  <a:cubicBezTo>
                    <a:pt x="25660" y="1095"/>
                    <a:pt x="25745" y="1123"/>
                    <a:pt x="25829" y="1152"/>
                  </a:cubicBezTo>
                  <a:cubicBezTo>
                    <a:pt x="25885" y="1180"/>
                    <a:pt x="25913" y="1180"/>
                    <a:pt x="25913" y="1180"/>
                  </a:cubicBezTo>
                  <a:cubicBezTo>
                    <a:pt x="25913" y="1180"/>
                    <a:pt x="26025" y="1208"/>
                    <a:pt x="26194" y="1264"/>
                  </a:cubicBezTo>
                  <a:cubicBezTo>
                    <a:pt x="26783" y="1460"/>
                    <a:pt x="28299" y="1994"/>
                    <a:pt x="29759" y="2639"/>
                  </a:cubicBezTo>
                  <a:cubicBezTo>
                    <a:pt x="30489" y="2976"/>
                    <a:pt x="31191" y="3313"/>
                    <a:pt x="31781" y="3678"/>
                  </a:cubicBezTo>
                  <a:cubicBezTo>
                    <a:pt x="32370" y="4043"/>
                    <a:pt x="32820" y="4408"/>
                    <a:pt x="33016" y="4717"/>
                  </a:cubicBezTo>
                  <a:cubicBezTo>
                    <a:pt x="33493" y="5531"/>
                    <a:pt x="34364" y="7272"/>
                    <a:pt x="35094" y="8816"/>
                  </a:cubicBezTo>
                  <a:cubicBezTo>
                    <a:pt x="35487" y="9574"/>
                    <a:pt x="35824" y="10304"/>
                    <a:pt x="36048" y="10809"/>
                  </a:cubicBezTo>
                  <a:cubicBezTo>
                    <a:pt x="36301" y="11343"/>
                    <a:pt x="36441" y="11680"/>
                    <a:pt x="36441" y="11680"/>
                  </a:cubicBezTo>
                  <a:cubicBezTo>
                    <a:pt x="36487" y="11749"/>
                    <a:pt x="36572" y="11799"/>
                    <a:pt x="36663" y="11799"/>
                  </a:cubicBezTo>
                  <a:cubicBezTo>
                    <a:pt x="36682" y="11799"/>
                    <a:pt x="36702" y="11797"/>
                    <a:pt x="36722" y="11792"/>
                  </a:cubicBezTo>
                  <a:cubicBezTo>
                    <a:pt x="36806" y="11792"/>
                    <a:pt x="36890" y="11680"/>
                    <a:pt x="36890" y="11595"/>
                  </a:cubicBezTo>
                  <a:cubicBezTo>
                    <a:pt x="36890" y="11567"/>
                    <a:pt x="36918" y="11118"/>
                    <a:pt x="36975" y="10416"/>
                  </a:cubicBezTo>
                  <a:cubicBezTo>
                    <a:pt x="37031" y="9349"/>
                    <a:pt x="37171" y="7749"/>
                    <a:pt x="37340" y="6317"/>
                  </a:cubicBezTo>
                  <a:cubicBezTo>
                    <a:pt x="37424" y="5587"/>
                    <a:pt x="37536" y="4942"/>
                    <a:pt x="37648" y="4408"/>
                  </a:cubicBezTo>
                  <a:cubicBezTo>
                    <a:pt x="37705" y="4156"/>
                    <a:pt x="37761" y="3931"/>
                    <a:pt x="37817" y="3734"/>
                  </a:cubicBezTo>
                  <a:cubicBezTo>
                    <a:pt x="37873" y="3566"/>
                    <a:pt x="37929" y="3454"/>
                    <a:pt x="37985" y="3398"/>
                  </a:cubicBezTo>
                  <a:cubicBezTo>
                    <a:pt x="38266" y="3061"/>
                    <a:pt x="38884" y="2864"/>
                    <a:pt x="39501" y="2864"/>
                  </a:cubicBezTo>
                  <a:cubicBezTo>
                    <a:pt x="39810" y="2864"/>
                    <a:pt x="40119" y="2920"/>
                    <a:pt x="40344" y="3004"/>
                  </a:cubicBezTo>
                  <a:cubicBezTo>
                    <a:pt x="40568" y="3089"/>
                    <a:pt x="40737" y="3201"/>
                    <a:pt x="40793" y="3313"/>
                  </a:cubicBezTo>
                  <a:cubicBezTo>
                    <a:pt x="40793" y="3313"/>
                    <a:pt x="40821" y="3426"/>
                    <a:pt x="40849" y="3566"/>
                  </a:cubicBezTo>
                  <a:cubicBezTo>
                    <a:pt x="40933" y="4156"/>
                    <a:pt x="41017" y="5419"/>
                    <a:pt x="41073" y="7047"/>
                  </a:cubicBezTo>
                  <a:cubicBezTo>
                    <a:pt x="41326" y="11876"/>
                    <a:pt x="41495" y="19821"/>
                    <a:pt x="41579" y="21983"/>
                  </a:cubicBezTo>
                  <a:cubicBezTo>
                    <a:pt x="41607" y="22180"/>
                    <a:pt x="41607" y="22404"/>
                    <a:pt x="41607" y="22601"/>
                  </a:cubicBezTo>
                  <a:cubicBezTo>
                    <a:pt x="41607" y="23864"/>
                    <a:pt x="41410" y="24678"/>
                    <a:pt x="41130" y="25184"/>
                  </a:cubicBezTo>
                  <a:cubicBezTo>
                    <a:pt x="40849" y="25689"/>
                    <a:pt x="40484" y="25885"/>
                    <a:pt x="40007" y="25942"/>
                  </a:cubicBezTo>
                  <a:lnTo>
                    <a:pt x="39979" y="25942"/>
                  </a:lnTo>
                  <a:cubicBezTo>
                    <a:pt x="39866" y="25942"/>
                    <a:pt x="39670" y="25885"/>
                    <a:pt x="39417" y="25801"/>
                  </a:cubicBezTo>
                  <a:cubicBezTo>
                    <a:pt x="38519" y="25436"/>
                    <a:pt x="37031" y="24482"/>
                    <a:pt x="35795" y="23639"/>
                  </a:cubicBezTo>
                  <a:cubicBezTo>
                    <a:pt x="35178" y="23218"/>
                    <a:pt x="34616" y="22797"/>
                    <a:pt x="34195" y="22516"/>
                  </a:cubicBezTo>
                  <a:cubicBezTo>
                    <a:pt x="33774" y="22208"/>
                    <a:pt x="33521" y="22039"/>
                    <a:pt x="33521" y="22039"/>
                  </a:cubicBezTo>
                  <a:cubicBezTo>
                    <a:pt x="33487" y="22004"/>
                    <a:pt x="33441" y="21980"/>
                    <a:pt x="33392" y="21980"/>
                  </a:cubicBezTo>
                  <a:cubicBezTo>
                    <a:pt x="33361" y="21980"/>
                    <a:pt x="33329" y="21990"/>
                    <a:pt x="33297" y="22011"/>
                  </a:cubicBezTo>
                  <a:cubicBezTo>
                    <a:pt x="33213" y="22039"/>
                    <a:pt x="33156" y="22123"/>
                    <a:pt x="33156" y="22208"/>
                  </a:cubicBezTo>
                  <a:cubicBezTo>
                    <a:pt x="33156" y="22208"/>
                    <a:pt x="33044" y="24875"/>
                    <a:pt x="32904" y="27570"/>
                  </a:cubicBezTo>
                  <a:cubicBezTo>
                    <a:pt x="32848" y="28917"/>
                    <a:pt x="32763" y="30265"/>
                    <a:pt x="32735" y="31304"/>
                  </a:cubicBezTo>
                  <a:cubicBezTo>
                    <a:pt x="32707" y="31837"/>
                    <a:pt x="32679" y="32258"/>
                    <a:pt x="32679" y="32567"/>
                  </a:cubicBezTo>
                  <a:cubicBezTo>
                    <a:pt x="32651" y="32904"/>
                    <a:pt x="32651" y="33073"/>
                    <a:pt x="32651" y="33129"/>
                  </a:cubicBezTo>
                  <a:cubicBezTo>
                    <a:pt x="32651" y="33381"/>
                    <a:pt x="32651" y="34336"/>
                    <a:pt x="32005" y="35094"/>
                  </a:cubicBezTo>
                  <a:cubicBezTo>
                    <a:pt x="31612" y="35571"/>
                    <a:pt x="30910" y="35796"/>
                    <a:pt x="30124" y="35936"/>
                  </a:cubicBezTo>
                  <a:cubicBezTo>
                    <a:pt x="29338" y="36077"/>
                    <a:pt x="28496" y="36077"/>
                    <a:pt x="27822" y="36161"/>
                  </a:cubicBezTo>
                  <a:cubicBezTo>
                    <a:pt x="25239" y="36498"/>
                    <a:pt x="22656" y="36722"/>
                    <a:pt x="20102" y="36722"/>
                  </a:cubicBezTo>
                  <a:cubicBezTo>
                    <a:pt x="18277" y="36722"/>
                    <a:pt x="16480" y="36610"/>
                    <a:pt x="14683" y="36357"/>
                  </a:cubicBezTo>
                  <a:cubicBezTo>
                    <a:pt x="13420" y="36189"/>
                    <a:pt x="12185" y="35908"/>
                    <a:pt x="10921" y="35655"/>
                  </a:cubicBezTo>
                  <a:cubicBezTo>
                    <a:pt x="10444" y="35543"/>
                    <a:pt x="9911" y="35459"/>
                    <a:pt x="9433" y="35262"/>
                  </a:cubicBezTo>
                  <a:cubicBezTo>
                    <a:pt x="8956" y="35094"/>
                    <a:pt x="8507" y="34869"/>
                    <a:pt x="8226" y="34504"/>
                  </a:cubicBezTo>
                  <a:cubicBezTo>
                    <a:pt x="8170" y="34448"/>
                    <a:pt x="8086" y="34196"/>
                    <a:pt x="8001" y="33859"/>
                  </a:cubicBezTo>
                  <a:cubicBezTo>
                    <a:pt x="7693" y="32651"/>
                    <a:pt x="7496" y="30181"/>
                    <a:pt x="7384" y="28019"/>
                  </a:cubicBezTo>
                  <a:cubicBezTo>
                    <a:pt x="7300" y="26952"/>
                    <a:pt x="7271" y="25970"/>
                    <a:pt x="7243" y="25240"/>
                  </a:cubicBezTo>
                  <a:cubicBezTo>
                    <a:pt x="7215" y="24510"/>
                    <a:pt x="7215" y="24061"/>
                    <a:pt x="7215" y="24061"/>
                  </a:cubicBezTo>
                  <a:cubicBezTo>
                    <a:pt x="7187" y="23948"/>
                    <a:pt x="7131" y="23864"/>
                    <a:pt x="7019" y="23836"/>
                  </a:cubicBezTo>
                  <a:cubicBezTo>
                    <a:pt x="7000" y="23831"/>
                    <a:pt x="6980" y="23829"/>
                    <a:pt x="6961" y="23829"/>
                  </a:cubicBezTo>
                  <a:cubicBezTo>
                    <a:pt x="6870" y="23829"/>
                    <a:pt x="6785" y="23883"/>
                    <a:pt x="6738" y="23976"/>
                  </a:cubicBezTo>
                  <a:cubicBezTo>
                    <a:pt x="6738" y="23976"/>
                    <a:pt x="6019" y="25785"/>
                    <a:pt x="5537" y="27168"/>
                  </a:cubicBezTo>
                  <a:lnTo>
                    <a:pt x="5537" y="27168"/>
                  </a:lnTo>
                  <a:cubicBezTo>
                    <a:pt x="5489" y="27185"/>
                    <a:pt x="5449" y="27215"/>
                    <a:pt x="5419" y="27261"/>
                  </a:cubicBezTo>
                  <a:cubicBezTo>
                    <a:pt x="5419" y="27289"/>
                    <a:pt x="5334" y="27430"/>
                    <a:pt x="5110" y="27654"/>
                  </a:cubicBezTo>
                  <a:cubicBezTo>
                    <a:pt x="5026" y="27738"/>
                    <a:pt x="5026" y="27879"/>
                    <a:pt x="5110" y="27963"/>
                  </a:cubicBezTo>
                  <a:cubicBezTo>
                    <a:pt x="5152" y="28019"/>
                    <a:pt x="5215" y="28047"/>
                    <a:pt x="5278" y="28047"/>
                  </a:cubicBezTo>
                  <a:cubicBezTo>
                    <a:pt x="5341" y="28047"/>
                    <a:pt x="5405" y="28019"/>
                    <a:pt x="5447" y="27963"/>
                  </a:cubicBezTo>
                  <a:cubicBezTo>
                    <a:pt x="5529" y="27880"/>
                    <a:pt x="5597" y="27804"/>
                    <a:pt x="5651" y="27738"/>
                  </a:cubicBezTo>
                  <a:lnTo>
                    <a:pt x="5651" y="27738"/>
                  </a:lnTo>
                  <a:cubicBezTo>
                    <a:pt x="5759" y="27736"/>
                    <a:pt x="5840" y="27679"/>
                    <a:pt x="5868" y="27570"/>
                  </a:cubicBezTo>
                  <a:cubicBezTo>
                    <a:pt x="6120" y="26896"/>
                    <a:pt x="6457" y="26026"/>
                    <a:pt x="6710" y="25352"/>
                  </a:cubicBezTo>
                  <a:cubicBezTo>
                    <a:pt x="6731" y="25298"/>
                    <a:pt x="6752" y="25246"/>
                    <a:pt x="6773" y="25195"/>
                  </a:cubicBezTo>
                  <a:lnTo>
                    <a:pt x="6773" y="25195"/>
                  </a:lnTo>
                  <a:cubicBezTo>
                    <a:pt x="6806" y="26135"/>
                    <a:pt x="6866" y="27550"/>
                    <a:pt x="6963" y="29002"/>
                  </a:cubicBezTo>
                  <a:cubicBezTo>
                    <a:pt x="7047" y="30265"/>
                    <a:pt x="7159" y="31557"/>
                    <a:pt x="7300" y="32595"/>
                  </a:cubicBezTo>
                  <a:cubicBezTo>
                    <a:pt x="7384" y="33129"/>
                    <a:pt x="7440" y="33606"/>
                    <a:pt x="7552" y="33971"/>
                  </a:cubicBezTo>
                  <a:cubicBezTo>
                    <a:pt x="7636" y="34336"/>
                    <a:pt x="7721" y="34617"/>
                    <a:pt x="7861" y="34813"/>
                  </a:cubicBezTo>
                  <a:cubicBezTo>
                    <a:pt x="8226" y="35262"/>
                    <a:pt x="8731" y="35515"/>
                    <a:pt x="9265" y="35712"/>
                  </a:cubicBezTo>
                  <a:cubicBezTo>
                    <a:pt x="9798" y="35908"/>
                    <a:pt x="10360" y="36020"/>
                    <a:pt x="10809" y="36105"/>
                  </a:cubicBezTo>
                  <a:cubicBezTo>
                    <a:pt x="12072" y="36385"/>
                    <a:pt x="13336" y="36638"/>
                    <a:pt x="14627" y="36835"/>
                  </a:cubicBezTo>
                  <a:cubicBezTo>
                    <a:pt x="16452" y="37087"/>
                    <a:pt x="18277" y="37200"/>
                    <a:pt x="20102" y="37200"/>
                  </a:cubicBezTo>
                  <a:cubicBezTo>
                    <a:pt x="22685" y="37200"/>
                    <a:pt x="25295" y="36975"/>
                    <a:pt x="27878" y="36638"/>
                  </a:cubicBezTo>
                  <a:cubicBezTo>
                    <a:pt x="28496" y="36554"/>
                    <a:pt x="29366" y="36526"/>
                    <a:pt x="30180" y="36385"/>
                  </a:cubicBezTo>
                  <a:cubicBezTo>
                    <a:pt x="31023" y="36245"/>
                    <a:pt x="31837" y="35992"/>
                    <a:pt x="32370" y="35375"/>
                  </a:cubicBezTo>
                  <a:cubicBezTo>
                    <a:pt x="33128" y="34476"/>
                    <a:pt x="33100" y="33409"/>
                    <a:pt x="33128" y="33129"/>
                  </a:cubicBezTo>
                  <a:cubicBezTo>
                    <a:pt x="33128" y="33101"/>
                    <a:pt x="33128" y="32904"/>
                    <a:pt x="33128" y="32595"/>
                  </a:cubicBezTo>
                  <a:cubicBezTo>
                    <a:pt x="33184" y="31500"/>
                    <a:pt x="33297" y="28889"/>
                    <a:pt x="33409" y="26587"/>
                  </a:cubicBezTo>
                  <a:cubicBezTo>
                    <a:pt x="33465" y="25436"/>
                    <a:pt x="33521" y="24341"/>
                    <a:pt x="33578" y="23527"/>
                  </a:cubicBezTo>
                  <a:cubicBezTo>
                    <a:pt x="33590" y="23177"/>
                    <a:pt x="33603" y="22883"/>
                    <a:pt x="33613" y="22664"/>
                  </a:cubicBezTo>
                  <a:lnTo>
                    <a:pt x="33613" y="22664"/>
                  </a:lnTo>
                  <a:cubicBezTo>
                    <a:pt x="34112" y="23022"/>
                    <a:pt x="35054" y="23703"/>
                    <a:pt x="36076" y="24397"/>
                  </a:cubicBezTo>
                  <a:cubicBezTo>
                    <a:pt x="36834" y="24875"/>
                    <a:pt x="37620" y="25380"/>
                    <a:pt x="38294" y="25773"/>
                  </a:cubicBezTo>
                  <a:cubicBezTo>
                    <a:pt x="38659" y="25942"/>
                    <a:pt x="38968" y="26110"/>
                    <a:pt x="39249" y="26222"/>
                  </a:cubicBezTo>
                  <a:cubicBezTo>
                    <a:pt x="39529" y="26335"/>
                    <a:pt x="39754" y="26419"/>
                    <a:pt x="39979" y="26419"/>
                  </a:cubicBezTo>
                  <a:lnTo>
                    <a:pt x="40063" y="26419"/>
                  </a:lnTo>
                  <a:cubicBezTo>
                    <a:pt x="40652" y="26335"/>
                    <a:pt x="41186" y="26026"/>
                    <a:pt x="41523" y="25408"/>
                  </a:cubicBezTo>
                  <a:cubicBezTo>
                    <a:pt x="41888" y="24819"/>
                    <a:pt x="42056" y="23892"/>
                    <a:pt x="42056" y="22601"/>
                  </a:cubicBezTo>
                  <a:cubicBezTo>
                    <a:pt x="42056" y="22404"/>
                    <a:pt x="42056" y="22180"/>
                    <a:pt x="42056" y="21955"/>
                  </a:cubicBezTo>
                  <a:cubicBezTo>
                    <a:pt x="42000" y="20411"/>
                    <a:pt x="41888" y="15891"/>
                    <a:pt x="41719" y="11680"/>
                  </a:cubicBezTo>
                  <a:cubicBezTo>
                    <a:pt x="41663" y="9574"/>
                    <a:pt x="41579" y="7525"/>
                    <a:pt x="41495" y="5980"/>
                  </a:cubicBezTo>
                  <a:cubicBezTo>
                    <a:pt x="41438" y="5194"/>
                    <a:pt x="41410" y="4549"/>
                    <a:pt x="41354" y="4043"/>
                  </a:cubicBezTo>
                  <a:cubicBezTo>
                    <a:pt x="41326" y="3819"/>
                    <a:pt x="41326" y="3594"/>
                    <a:pt x="41298" y="3454"/>
                  </a:cubicBezTo>
                  <a:cubicBezTo>
                    <a:pt x="41270" y="3369"/>
                    <a:pt x="41270" y="3313"/>
                    <a:pt x="41242" y="3257"/>
                  </a:cubicBezTo>
                  <a:cubicBezTo>
                    <a:pt x="41242" y="3173"/>
                    <a:pt x="41214" y="3145"/>
                    <a:pt x="41186" y="3089"/>
                  </a:cubicBezTo>
                  <a:cubicBezTo>
                    <a:pt x="41045" y="2836"/>
                    <a:pt x="40793" y="2668"/>
                    <a:pt x="40512" y="2555"/>
                  </a:cubicBezTo>
                  <a:cubicBezTo>
                    <a:pt x="40203" y="2443"/>
                    <a:pt x="39866" y="2387"/>
                    <a:pt x="39501" y="2387"/>
                  </a:cubicBezTo>
                  <a:cubicBezTo>
                    <a:pt x="38799" y="2387"/>
                    <a:pt x="38069" y="2583"/>
                    <a:pt x="37620" y="3117"/>
                  </a:cubicBezTo>
                  <a:cubicBezTo>
                    <a:pt x="37480" y="3285"/>
                    <a:pt x="37396" y="3510"/>
                    <a:pt x="37311" y="3819"/>
                  </a:cubicBezTo>
                  <a:cubicBezTo>
                    <a:pt x="37003" y="4857"/>
                    <a:pt x="36778" y="6766"/>
                    <a:pt x="36638" y="8451"/>
                  </a:cubicBezTo>
                  <a:cubicBezTo>
                    <a:pt x="36567" y="9297"/>
                    <a:pt x="36518" y="10080"/>
                    <a:pt x="36486" y="10649"/>
                  </a:cubicBezTo>
                  <a:lnTo>
                    <a:pt x="36486" y="10649"/>
                  </a:lnTo>
                  <a:cubicBezTo>
                    <a:pt x="36243" y="10120"/>
                    <a:pt x="35901" y="9392"/>
                    <a:pt x="35515" y="8619"/>
                  </a:cubicBezTo>
                  <a:cubicBezTo>
                    <a:pt x="34785" y="7075"/>
                    <a:pt x="33914" y="5335"/>
                    <a:pt x="33409" y="4464"/>
                  </a:cubicBezTo>
                  <a:cubicBezTo>
                    <a:pt x="33100" y="3987"/>
                    <a:pt x="32511" y="3566"/>
                    <a:pt x="31753" y="3117"/>
                  </a:cubicBezTo>
                  <a:cubicBezTo>
                    <a:pt x="29563" y="1853"/>
                    <a:pt x="26082" y="730"/>
                    <a:pt x="26053" y="730"/>
                  </a:cubicBezTo>
                  <a:cubicBezTo>
                    <a:pt x="26053" y="730"/>
                    <a:pt x="23808" y="0"/>
                    <a:pt x="21056" y="0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191;p64">
              <a:extLst>
                <a:ext uri="{FF2B5EF4-FFF2-40B4-BE49-F238E27FC236}">
                  <a16:creationId xmlns:a16="http://schemas.microsoft.com/office/drawing/2014/main" id="{5F8F8293-5F67-4327-93B0-AD616A36A5B0}"/>
                </a:ext>
              </a:extLst>
            </p:cNvPr>
            <p:cNvSpPr/>
            <p:nvPr/>
          </p:nvSpPr>
          <p:spPr>
            <a:xfrm>
              <a:off x="4528000" y="3305275"/>
              <a:ext cx="55475" cy="49150"/>
            </a:xfrm>
            <a:custGeom>
              <a:avLst/>
              <a:gdLst/>
              <a:ahLst/>
              <a:cxnLst/>
              <a:rect l="l" t="t" r="r" b="b"/>
              <a:pathLst>
                <a:path w="2219" h="1966" extrusionOk="0">
                  <a:moveTo>
                    <a:pt x="1938" y="1"/>
                  </a:moveTo>
                  <a:lnTo>
                    <a:pt x="0" y="1601"/>
                  </a:lnTo>
                  <a:lnTo>
                    <a:pt x="309" y="1966"/>
                  </a:lnTo>
                  <a:lnTo>
                    <a:pt x="2218" y="366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192;p64">
              <a:extLst>
                <a:ext uri="{FF2B5EF4-FFF2-40B4-BE49-F238E27FC236}">
                  <a16:creationId xmlns:a16="http://schemas.microsoft.com/office/drawing/2014/main" id="{84E7546F-13C5-402A-B834-FBECD62C8D2B}"/>
                </a:ext>
              </a:extLst>
            </p:cNvPr>
            <p:cNvSpPr/>
            <p:nvPr/>
          </p:nvSpPr>
          <p:spPr>
            <a:xfrm>
              <a:off x="4205850" y="3376875"/>
              <a:ext cx="290600" cy="241475"/>
            </a:xfrm>
            <a:custGeom>
              <a:avLst/>
              <a:gdLst/>
              <a:ahLst/>
              <a:cxnLst/>
              <a:rect l="l" t="t" r="r" b="b"/>
              <a:pathLst>
                <a:path w="11624" h="9659" extrusionOk="0">
                  <a:moveTo>
                    <a:pt x="11342" y="0"/>
                  </a:moveTo>
                  <a:lnTo>
                    <a:pt x="0" y="9321"/>
                  </a:lnTo>
                  <a:lnTo>
                    <a:pt x="309" y="9658"/>
                  </a:lnTo>
                  <a:lnTo>
                    <a:pt x="11623" y="365"/>
                  </a:lnTo>
                  <a:lnTo>
                    <a:pt x="11342" y="0"/>
                  </a:ln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193;p64">
              <a:extLst>
                <a:ext uri="{FF2B5EF4-FFF2-40B4-BE49-F238E27FC236}">
                  <a16:creationId xmlns:a16="http://schemas.microsoft.com/office/drawing/2014/main" id="{627BEAD9-4FA5-45D6-81E6-D2459C122A3F}"/>
                </a:ext>
              </a:extLst>
            </p:cNvPr>
            <p:cNvSpPr/>
            <p:nvPr/>
          </p:nvSpPr>
          <p:spPr>
            <a:xfrm>
              <a:off x="4167250" y="3454775"/>
              <a:ext cx="129150" cy="108825"/>
            </a:xfrm>
            <a:custGeom>
              <a:avLst/>
              <a:gdLst/>
              <a:ahLst/>
              <a:cxnLst/>
              <a:rect l="l" t="t" r="r" b="b"/>
              <a:pathLst>
                <a:path w="5166" h="4353" extrusionOk="0">
                  <a:moveTo>
                    <a:pt x="4857" y="1"/>
                  </a:moveTo>
                  <a:lnTo>
                    <a:pt x="0" y="3987"/>
                  </a:lnTo>
                  <a:lnTo>
                    <a:pt x="281" y="4352"/>
                  </a:lnTo>
                  <a:lnTo>
                    <a:pt x="5166" y="366"/>
                  </a:lnTo>
                  <a:lnTo>
                    <a:pt x="4857" y="1"/>
                  </a:ln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194;p64">
              <a:extLst>
                <a:ext uri="{FF2B5EF4-FFF2-40B4-BE49-F238E27FC236}">
                  <a16:creationId xmlns:a16="http://schemas.microsoft.com/office/drawing/2014/main" id="{EF67FCFB-38D0-42E6-8DFF-23CDBC91CED0}"/>
                </a:ext>
              </a:extLst>
            </p:cNvPr>
            <p:cNvSpPr/>
            <p:nvPr/>
          </p:nvSpPr>
          <p:spPr>
            <a:xfrm>
              <a:off x="3883675" y="3624500"/>
              <a:ext cx="118650" cy="385075"/>
            </a:xfrm>
            <a:custGeom>
              <a:avLst/>
              <a:gdLst/>
              <a:ahLst/>
              <a:cxnLst/>
              <a:rect l="l" t="t" r="r" b="b"/>
              <a:pathLst>
                <a:path w="4746" h="15403" extrusionOk="0">
                  <a:moveTo>
                    <a:pt x="3454" y="1"/>
                  </a:moveTo>
                  <a:cubicBezTo>
                    <a:pt x="3327" y="1"/>
                    <a:pt x="3198" y="63"/>
                    <a:pt x="3117" y="202"/>
                  </a:cubicBezTo>
                  <a:lnTo>
                    <a:pt x="310" y="5424"/>
                  </a:lnTo>
                  <a:cubicBezTo>
                    <a:pt x="85" y="5845"/>
                    <a:pt x="1" y="6323"/>
                    <a:pt x="85" y="6772"/>
                  </a:cubicBezTo>
                  <a:lnTo>
                    <a:pt x="1545" y="15194"/>
                  </a:lnTo>
                  <a:cubicBezTo>
                    <a:pt x="1560" y="15332"/>
                    <a:pt x="1667" y="15403"/>
                    <a:pt x="1775" y="15403"/>
                  </a:cubicBezTo>
                  <a:cubicBezTo>
                    <a:pt x="1865" y="15403"/>
                    <a:pt x="1956" y="15353"/>
                    <a:pt x="1994" y="15250"/>
                  </a:cubicBezTo>
                  <a:lnTo>
                    <a:pt x="4577" y="8260"/>
                  </a:lnTo>
                  <a:cubicBezTo>
                    <a:pt x="4689" y="7951"/>
                    <a:pt x="4745" y="7614"/>
                    <a:pt x="4689" y="7305"/>
                  </a:cubicBezTo>
                  <a:lnTo>
                    <a:pt x="3847" y="343"/>
                  </a:lnTo>
                  <a:cubicBezTo>
                    <a:pt x="3814" y="128"/>
                    <a:pt x="3636" y="1"/>
                    <a:pt x="3454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195;p64">
              <a:extLst>
                <a:ext uri="{FF2B5EF4-FFF2-40B4-BE49-F238E27FC236}">
                  <a16:creationId xmlns:a16="http://schemas.microsoft.com/office/drawing/2014/main" id="{CE2AD753-B875-4F5D-ABF4-F08B35DE147C}"/>
                </a:ext>
              </a:extLst>
            </p:cNvPr>
            <p:cNvSpPr/>
            <p:nvPr/>
          </p:nvSpPr>
          <p:spPr>
            <a:xfrm>
              <a:off x="3878775" y="3619025"/>
              <a:ext cx="128450" cy="396575"/>
            </a:xfrm>
            <a:custGeom>
              <a:avLst/>
              <a:gdLst/>
              <a:ahLst/>
              <a:cxnLst/>
              <a:rect l="l" t="t" r="r" b="b"/>
              <a:pathLst>
                <a:path w="5138" h="15863" extrusionOk="0">
                  <a:moveTo>
                    <a:pt x="3650" y="449"/>
                  </a:moveTo>
                  <a:lnTo>
                    <a:pt x="3762" y="505"/>
                  </a:lnTo>
                  <a:cubicBezTo>
                    <a:pt x="3790" y="505"/>
                    <a:pt x="3790" y="534"/>
                    <a:pt x="3818" y="590"/>
                  </a:cubicBezTo>
                  <a:lnTo>
                    <a:pt x="4661" y="7552"/>
                  </a:lnTo>
                  <a:cubicBezTo>
                    <a:pt x="4661" y="7636"/>
                    <a:pt x="4661" y="7693"/>
                    <a:pt x="4661" y="7777"/>
                  </a:cubicBezTo>
                  <a:cubicBezTo>
                    <a:pt x="4661" y="7973"/>
                    <a:pt x="4633" y="8198"/>
                    <a:pt x="4548" y="8394"/>
                  </a:cubicBezTo>
                  <a:lnTo>
                    <a:pt x="1966" y="15385"/>
                  </a:lnTo>
                  <a:lnTo>
                    <a:pt x="506" y="6963"/>
                  </a:lnTo>
                  <a:cubicBezTo>
                    <a:pt x="478" y="6850"/>
                    <a:pt x="478" y="6738"/>
                    <a:pt x="478" y="6654"/>
                  </a:cubicBezTo>
                  <a:cubicBezTo>
                    <a:pt x="478" y="6345"/>
                    <a:pt x="562" y="6036"/>
                    <a:pt x="702" y="5755"/>
                  </a:cubicBezTo>
                  <a:lnTo>
                    <a:pt x="3538" y="534"/>
                  </a:lnTo>
                  <a:cubicBezTo>
                    <a:pt x="3566" y="477"/>
                    <a:pt x="3594" y="449"/>
                    <a:pt x="3650" y="449"/>
                  </a:cubicBezTo>
                  <a:close/>
                  <a:moveTo>
                    <a:pt x="3650" y="0"/>
                  </a:moveTo>
                  <a:cubicBezTo>
                    <a:pt x="3454" y="0"/>
                    <a:pt x="3229" y="112"/>
                    <a:pt x="3117" y="309"/>
                  </a:cubicBezTo>
                  <a:lnTo>
                    <a:pt x="281" y="5531"/>
                  </a:lnTo>
                  <a:cubicBezTo>
                    <a:pt x="113" y="5868"/>
                    <a:pt x="0" y="6261"/>
                    <a:pt x="0" y="6654"/>
                  </a:cubicBezTo>
                  <a:cubicBezTo>
                    <a:pt x="0" y="6766"/>
                    <a:pt x="28" y="6907"/>
                    <a:pt x="56" y="7047"/>
                  </a:cubicBezTo>
                  <a:lnTo>
                    <a:pt x="1516" y="15469"/>
                  </a:lnTo>
                  <a:cubicBezTo>
                    <a:pt x="1516" y="15582"/>
                    <a:pt x="1601" y="15694"/>
                    <a:pt x="1685" y="15750"/>
                  </a:cubicBezTo>
                  <a:cubicBezTo>
                    <a:pt x="1769" y="15806"/>
                    <a:pt x="1853" y="15862"/>
                    <a:pt x="1966" y="15862"/>
                  </a:cubicBezTo>
                  <a:cubicBezTo>
                    <a:pt x="2134" y="15862"/>
                    <a:pt x="2331" y="15750"/>
                    <a:pt x="2387" y="15554"/>
                  </a:cubicBezTo>
                  <a:lnTo>
                    <a:pt x="4998" y="8563"/>
                  </a:lnTo>
                  <a:cubicBezTo>
                    <a:pt x="5082" y="8310"/>
                    <a:pt x="5138" y="8030"/>
                    <a:pt x="5138" y="7777"/>
                  </a:cubicBezTo>
                  <a:cubicBezTo>
                    <a:pt x="5138" y="7665"/>
                    <a:pt x="5138" y="7580"/>
                    <a:pt x="5138" y="7496"/>
                  </a:cubicBezTo>
                  <a:lnTo>
                    <a:pt x="4268" y="534"/>
                  </a:lnTo>
                  <a:cubicBezTo>
                    <a:pt x="4268" y="365"/>
                    <a:pt x="4183" y="225"/>
                    <a:pt x="4043" y="140"/>
                  </a:cubicBezTo>
                  <a:cubicBezTo>
                    <a:pt x="3931" y="28"/>
                    <a:pt x="3790" y="0"/>
                    <a:pt x="3650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196;p64">
              <a:extLst>
                <a:ext uri="{FF2B5EF4-FFF2-40B4-BE49-F238E27FC236}">
                  <a16:creationId xmlns:a16="http://schemas.microsoft.com/office/drawing/2014/main" id="{EA6E062D-B8FF-4749-A587-3AE62A6A783F}"/>
                </a:ext>
              </a:extLst>
            </p:cNvPr>
            <p:cNvSpPr/>
            <p:nvPr/>
          </p:nvSpPr>
          <p:spPr>
            <a:xfrm>
              <a:off x="4737150" y="3094725"/>
              <a:ext cx="70925" cy="163550"/>
            </a:xfrm>
            <a:custGeom>
              <a:avLst/>
              <a:gdLst/>
              <a:ahLst/>
              <a:cxnLst/>
              <a:rect l="l" t="t" r="r" b="b"/>
              <a:pathLst>
                <a:path w="2837" h="6542" extrusionOk="0">
                  <a:moveTo>
                    <a:pt x="1" y="0"/>
                  </a:moveTo>
                  <a:lnTo>
                    <a:pt x="2836" y="65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197;p64">
              <a:extLst>
                <a:ext uri="{FF2B5EF4-FFF2-40B4-BE49-F238E27FC236}">
                  <a16:creationId xmlns:a16="http://schemas.microsoft.com/office/drawing/2014/main" id="{312E4E16-1725-422F-A6B1-272B9308625F}"/>
                </a:ext>
              </a:extLst>
            </p:cNvPr>
            <p:cNvSpPr/>
            <p:nvPr/>
          </p:nvSpPr>
          <p:spPr>
            <a:xfrm>
              <a:off x="4730125" y="3088925"/>
              <a:ext cx="84250" cy="175525"/>
            </a:xfrm>
            <a:custGeom>
              <a:avLst/>
              <a:gdLst/>
              <a:ahLst/>
              <a:cxnLst/>
              <a:rect l="l" t="t" r="r" b="b"/>
              <a:pathLst>
                <a:path w="3370" h="7021" extrusionOk="0">
                  <a:moveTo>
                    <a:pt x="257" y="1"/>
                  </a:moveTo>
                  <a:cubicBezTo>
                    <a:pt x="237" y="1"/>
                    <a:pt x="217" y="3"/>
                    <a:pt x="198" y="8"/>
                  </a:cubicBezTo>
                  <a:cubicBezTo>
                    <a:pt x="57" y="64"/>
                    <a:pt x="1" y="204"/>
                    <a:pt x="57" y="316"/>
                  </a:cubicBezTo>
                  <a:lnTo>
                    <a:pt x="2893" y="6886"/>
                  </a:lnTo>
                  <a:cubicBezTo>
                    <a:pt x="2934" y="6968"/>
                    <a:pt x="3020" y="7020"/>
                    <a:pt x="3107" y="7020"/>
                  </a:cubicBezTo>
                  <a:cubicBezTo>
                    <a:pt x="3139" y="7020"/>
                    <a:pt x="3171" y="7013"/>
                    <a:pt x="3202" y="6998"/>
                  </a:cubicBezTo>
                  <a:cubicBezTo>
                    <a:pt x="3314" y="6942"/>
                    <a:pt x="3370" y="6802"/>
                    <a:pt x="3314" y="6689"/>
                  </a:cubicBezTo>
                  <a:lnTo>
                    <a:pt x="506" y="148"/>
                  </a:lnTo>
                  <a:cubicBezTo>
                    <a:pt x="460" y="55"/>
                    <a:pt x="356" y="1"/>
                    <a:pt x="257" y="1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198;p64">
              <a:extLst>
                <a:ext uri="{FF2B5EF4-FFF2-40B4-BE49-F238E27FC236}">
                  <a16:creationId xmlns:a16="http://schemas.microsoft.com/office/drawing/2014/main" id="{77FFBED7-A830-43C7-A77F-FA5B2C7D3BC9}"/>
                </a:ext>
              </a:extLst>
            </p:cNvPr>
            <p:cNvSpPr/>
            <p:nvPr/>
          </p:nvSpPr>
          <p:spPr>
            <a:xfrm>
              <a:off x="3973525" y="3851475"/>
              <a:ext cx="22225" cy="90425"/>
            </a:xfrm>
            <a:custGeom>
              <a:avLst/>
              <a:gdLst/>
              <a:ahLst/>
              <a:cxnLst/>
              <a:rect l="l" t="t" r="r" b="b"/>
              <a:pathLst>
                <a:path w="889" h="3617" extrusionOk="0">
                  <a:moveTo>
                    <a:pt x="685" y="1"/>
                  </a:moveTo>
                  <a:cubicBezTo>
                    <a:pt x="578" y="1"/>
                    <a:pt x="438" y="191"/>
                    <a:pt x="309" y="500"/>
                  </a:cubicBezTo>
                  <a:cubicBezTo>
                    <a:pt x="28" y="1174"/>
                    <a:pt x="0" y="3617"/>
                    <a:pt x="0" y="3617"/>
                  </a:cubicBezTo>
                  <a:cubicBezTo>
                    <a:pt x="0" y="3617"/>
                    <a:pt x="730" y="2129"/>
                    <a:pt x="843" y="921"/>
                  </a:cubicBezTo>
                  <a:cubicBezTo>
                    <a:pt x="888" y="267"/>
                    <a:pt x="810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199;p64">
              <a:extLst>
                <a:ext uri="{FF2B5EF4-FFF2-40B4-BE49-F238E27FC236}">
                  <a16:creationId xmlns:a16="http://schemas.microsoft.com/office/drawing/2014/main" id="{8F4CFC2C-1108-4A0C-974E-03BB6DDB7B82}"/>
                </a:ext>
              </a:extLst>
            </p:cNvPr>
            <p:cNvSpPr/>
            <p:nvPr/>
          </p:nvSpPr>
          <p:spPr>
            <a:xfrm>
              <a:off x="3967900" y="3845725"/>
              <a:ext cx="33025" cy="101975"/>
            </a:xfrm>
            <a:custGeom>
              <a:avLst/>
              <a:gdLst/>
              <a:ahLst/>
              <a:cxnLst/>
              <a:rect l="l" t="t" r="r" b="b"/>
              <a:pathLst>
                <a:path w="1321" h="4079" extrusionOk="0">
                  <a:moveTo>
                    <a:pt x="838" y="639"/>
                  </a:moveTo>
                  <a:lnTo>
                    <a:pt x="838" y="639"/>
                  </a:lnTo>
                  <a:cubicBezTo>
                    <a:pt x="841" y="682"/>
                    <a:pt x="843" y="731"/>
                    <a:pt x="843" y="786"/>
                  </a:cubicBezTo>
                  <a:cubicBezTo>
                    <a:pt x="843" y="871"/>
                    <a:pt x="843" y="1011"/>
                    <a:pt x="815" y="1123"/>
                  </a:cubicBezTo>
                  <a:cubicBezTo>
                    <a:pt x="792" y="1599"/>
                    <a:pt x="660" y="2110"/>
                    <a:pt x="507" y="2556"/>
                  </a:cubicBezTo>
                  <a:lnTo>
                    <a:pt x="507" y="2556"/>
                  </a:lnTo>
                  <a:cubicBezTo>
                    <a:pt x="515" y="2382"/>
                    <a:pt x="525" y="2202"/>
                    <a:pt x="534" y="2022"/>
                  </a:cubicBezTo>
                  <a:cubicBezTo>
                    <a:pt x="562" y="1769"/>
                    <a:pt x="590" y="1516"/>
                    <a:pt x="618" y="1292"/>
                  </a:cubicBezTo>
                  <a:cubicBezTo>
                    <a:pt x="675" y="1095"/>
                    <a:pt x="703" y="899"/>
                    <a:pt x="759" y="814"/>
                  </a:cubicBezTo>
                  <a:cubicBezTo>
                    <a:pt x="785" y="749"/>
                    <a:pt x="811" y="689"/>
                    <a:pt x="838" y="639"/>
                  </a:cubicBezTo>
                  <a:close/>
                  <a:moveTo>
                    <a:pt x="899" y="0"/>
                  </a:moveTo>
                  <a:cubicBezTo>
                    <a:pt x="815" y="0"/>
                    <a:pt x="731" y="28"/>
                    <a:pt x="675" y="84"/>
                  </a:cubicBezTo>
                  <a:cubicBezTo>
                    <a:pt x="534" y="197"/>
                    <a:pt x="422" y="393"/>
                    <a:pt x="310" y="618"/>
                  </a:cubicBezTo>
                  <a:cubicBezTo>
                    <a:pt x="225" y="843"/>
                    <a:pt x="169" y="1123"/>
                    <a:pt x="141" y="1460"/>
                  </a:cubicBezTo>
                  <a:cubicBezTo>
                    <a:pt x="1" y="2471"/>
                    <a:pt x="1" y="3847"/>
                    <a:pt x="1" y="3847"/>
                  </a:cubicBezTo>
                  <a:cubicBezTo>
                    <a:pt x="1" y="3959"/>
                    <a:pt x="85" y="4043"/>
                    <a:pt x="169" y="4071"/>
                  </a:cubicBezTo>
                  <a:cubicBezTo>
                    <a:pt x="189" y="4076"/>
                    <a:pt x="208" y="4078"/>
                    <a:pt x="227" y="4078"/>
                  </a:cubicBezTo>
                  <a:cubicBezTo>
                    <a:pt x="318" y="4078"/>
                    <a:pt x="404" y="4024"/>
                    <a:pt x="450" y="3931"/>
                  </a:cubicBezTo>
                  <a:cubicBezTo>
                    <a:pt x="450" y="3931"/>
                    <a:pt x="1180" y="2443"/>
                    <a:pt x="1292" y="1179"/>
                  </a:cubicBezTo>
                  <a:cubicBezTo>
                    <a:pt x="1320" y="1039"/>
                    <a:pt x="1320" y="899"/>
                    <a:pt x="1320" y="786"/>
                  </a:cubicBezTo>
                  <a:cubicBezTo>
                    <a:pt x="1320" y="562"/>
                    <a:pt x="1292" y="421"/>
                    <a:pt x="1264" y="281"/>
                  </a:cubicBezTo>
                  <a:cubicBezTo>
                    <a:pt x="1236" y="225"/>
                    <a:pt x="1208" y="169"/>
                    <a:pt x="1152" y="84"/>
                  </a:cubicBezTo>
                  <a:cubicBezTo>
                    <a:pt x="1096" y="28"/>
                    <a:pt x="1012" y="0"/>
                    <a:pt x="899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200;p64">
              <a:extLst>
                <a:ext uri="{FF2B5EF4-FFF2-40B4-BE49-F238E27FC236}">
                  <a16:creationId xmlns:a16="http://schemas.microsoft.com/office/drawing/2014/main" id="{7BE1C922-2905-4260-A633-47592BDFF069}"/>
                </a:ext>
              </a:extLst>
            </p:cNvPr>
            <p:cNvSpPr/>
            <p:nvPr/>
          </p:nvSpPr>
          <p:spPr>
            <a:xfrm>
              <a:off x="3935625" y="3881125"/>
              <a:ext cx="53525" cy="115525"/>
            </a:xfrm>
            <a:custGeom>
              <a:avLst/>
              <a:gdLst/>
              <a:ahLst/>
              <a:cxnLst/>
              <a:rect l="l" t="t" r="r" b="b"/>
              <a:pathLst>
                <a:path w="2141" h="4621" extrusionOk="0">
                  <a:moveTo>
                    <a:pt x="1781" y="1"/>
                  </a:moveTo>
                  <a:cubicBezTo>
                    <a:pt x="1761" y="1"/>
                    <a:pt x="1738" y="6"/>
                    <a:pt x="1713" y="16"/>
                  </a:cubicBezTo>
                  <a:cubicBezTo>
                    <a:pt x="1236" y="213"/>
                    <a:pt x="1039" y="1167"/>
                    <a:pt x="1039" y="1167"/>
                  </a:cubicBezTo>
                  <a:cubicBezTo>
                    <a:pt x="1039" y="1167"/>
                    <a:pt x="877" y="1079"/>
                    <a:pt x="689" y="1079"/>
                  </a:cubicBezTo>
                  <a:cubicBezTo>
                    <a:pt x="493" y="1079"/>
                    <a:pt x="269" y="1174"/>
                    <a:pt x="169" y="1560"/>
                  </a:cubicBezTo>
                  <a:cubicBezTo>
                    <a:pt x="0" y="2318"/>
                    <a:pt x="169" y="4620"/>
                    <a:pt x="169" y="4620"/>
                  </a:cubicBezTo>
                  <a:cubicBezTo>
                    <a:pt x="169" y="4620"/>
                    <a:pt x="1348" y="3301"/>
                    <a:pt x="1516" y="2431"/>
                  </a:cubicBezTo>
                  <a:cubicBezTo>
                    <a:pt x="1703" y="1606"/>
                    <a:pt x="2141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201;p64">
              <a:extLst>
                <a:ext uri="{FF2B5EF4-FFF2-40B4-BE49-F238E27FC236}">
                  <a16:creationId xmlns:a16="http://schemas.microsoft.com/office/drawing/2014/main" id="{CEBEBFDD-1AEE-4F44-B5EC-705709EC920A}"/>
                </a:ext>
              </a:extLst>
            </p:cNvPr>
            <p:cNvSpPr/>
            <p:nvPr/>
          </p:nvSpPr>
          <p:spPr>
            <a:xfrm>
              <a:off x="3932125" y="3875200"/>
              <a:ext cx="57575" cy="127325"/>
            </a:xfrm>
            <a:custGeom>
              <a:avLst/>
              <a:gdLst/>
              <a:ahLst/>
              <a:cxnLst/>
              <a:rect l="l" t="t" r="r" b="b"/>
              <a:pathLst>
                <a:path w="2303" h="5093" extrusionOk="0">
                  <a:moveTo>
                    <a:pt x="1825" y="550"/>
                  </a:moveTo>
                  <a:cubicBezTo>
                    <a:pt x="1825" y="554"/>
                    <a:pt x="1825" y="558"/>
                    <a:pt x="1825" y="562"/>
                  </a:cubicBezTo>
                  <a:cubicBezTo>
                    <a:pt x="1825" y="787"/>
                    <a:pt x="1769" y="1151"/>
                    <a:pt x="1684" y="1545"/>
                  </a:cubicBezTo>
                  <a:cubicBezTo>
                    <a:pt x="1600" y="1909"/>
                    <a:pt x="1516" y="2303"/>
                    <a:pt x="1432" y="2611"/>
                  </a:cubicBezTo>
                  <a:cubicBezTo>
                    <a:pt x="1348" y="2976"/>
                    <a:pt x="1039" y="3538"/>
                    <a:pt x="730" y="3959"/>
                  </a:cubicBezTo>
                  <a:cubicBezTo>
                    <a:pt x="659" y="4072"/>
                    <a:pt x="581" y="4171"/>
                    <a:pt x="507" y="4260"/>
                  </a:cubicBezTo>
                  <a:lnTo>
                    <a:pt x="507" y="4260"/>
                  </a:lnTo>
                  <a:cubicBezTo>
                    <a:pt x="506" y="4253"/>
                    <a:pt x="506" y="4246"/>
                    <a:pt x="505" y="4240"/>
                  </a:cubicBezTo>
                  <a:cubicBezTo>
                    <a:pt x="505" y="3875"/>
                    <a:pt x="477" y="3369"/>
                    <a:pt x="477" y="2948"/>
                  </a:cubicBezTo>
                  <a:cubicBezTo>
                    <a:pt x="477" y="2499"/>
                    <a:pt x="505" y="2078"/>
                    <a:pt x="562" y="1853"/>
                  </a:cubicBezTo>
                  <a:cubicBezTo>
                    <a:pt x="590" y="1685"/>
                    <a:pt x="646" y="1629"/>
                    <a:pt x="674" y="1601"/>
                  </a:cubicBezTo>
                  <a:cubicBezTo>
                    <a:pt x="730" y="1573"/>
                    <a:pt x="758" y="1545"/>
                    <a:pt x="814" y="1545"/>
                  </a:cubicBezTo>
                  <a:cubicBezTo>
                    <a:pt x="870" y="1545"/>
                    <a:pt x="955" y="1573"/>
                    <a:pt x="1011" y="1573"/>
                  </a:cubicBezTo>
                  <a:lnTo>
                    <a:pt x="1067" y="1601"/>
                  </a:lnTo>
                  <a:lnTo>
                    <a:pt x="1067" y="1629"/>
                  </a:lnTo>
                  <a:cubicBezTo>
                    <a:pt x="1095" y="1643"/>
                    <a:pt x="1130" y="1650"/>
                    <a:pt x="1169" y="1650"/>
                  </a:cubicBezTo>
                  <a:cubicBezTo>
                    <a:pt x="1207" y="1650"/>
                    <a:pt x="1249" y="1643"/>
                    <a:pt x="1291" y="1629"/>
                  </a:cubicBezTo>
                  <a:cubicBezTo>
                    <a:pt x="1348" y="1601"/>
                    <a:pt x="1404" y="1545"/>
                    <a:pt x="1404" y="1460"/>
                  </a:cubicBezTo>
                  <a:lnTo>
                    <a:pt x="1432" y="1432"/>
                  </a:lnTo>
                  <a:cubicBezTo>
                    <a:pt x="1432" y="1348"/>
                    <a:pt x="1488" y="1123"/>
                    <a:pt x="1600" y="899"/>
                  </a:cubicBezTo>
                  <a:cubicBezTo>
                    <a:pt x="1658" y="764"/>
                    <a:pt x="1742" y="630"/>
                    <a:pt x="1825" y="550"/>
                  </a:cubicBezTo>
                  <a:close/>
                  <a:moveTo>
                    <a:pt x="1937" y="0"/>
                  </a:moveTo>
                  <a:cubicBezTo>
                    <a:pt x="1881" y="0"/>
                    <a:pt x="1825" y="28"/>
                    <a:pt x="1769" y="57"/>
                  </a:cubicBezTo>
                  <a:cubicBezTo>
                    <a:pt x="1600" y="113"/>
                    <a:pt x="1460" y="253"/>
                    <a:pt x="1376" y="393"/>
                  </a:cubicBezTo>
                  <a:cubicBezTo>
                    <a:pt x="1195" y="623"/>
                    <a:pt x="1082" y="910"/>
                    <a:pt x="1019" y="1115"/>
                  </a:cubicBezTo>
                  <a:lnTo>
                    <a:pt x="1019" y="1115"/>
                  </a:lnTo>
                  <a:cubicBezTo>
                    <a:pt x="958" y="1103"/>
                    <a:pt x="889" y="1095"/>
                    <a:pt x="814" y="1095"/>
                  </a:cubicBezTo>
                  <a:cubicBezTo>
                    <a:pt x="702" y="1095"/>
                    <a:pt x="533" y="1123"/>
                    <a:pt x="393" y="1236"/>
                  </a:cubicBezTo>
                  <a:cubicBezTo>
                    <a:pt x="253" y="1348"/>
                    <a:pt x="140" y="1516"/>
                    <a:pt x="84" y="1741"/>
                  </a:cubicBezTo>
                  <a:cubicBezTo>
                    <a:pt x="28" y="2050"/>
                    <a:pt x="0" y="2471"/>
                    <a:pt x="0" y="2948"/>
                  </a:cubicBezTo>
                  <a:cubicBezTo>
                    <a:pt x="0" y="3847"/>
                    <a:pt x="84" y="4885"/>
                    <a:pt x="84" y="4885"/>
                  </a:cubicBezTo>
                  <a:cubicBezTo>
                    <a:pt x="84" y="4998"/>
                    <a:pt x="168" y="5054"/>
                    <a:pt x="253" y="5082"/>
                  </a:cubicBezTo>
                  <a:cubicBezTo>
                    <a:pt x="275" y="5089"/>
                    <a:pt x="300" y="5093"/>
                    <a:pt x="325" y="5093"/>
                  </a:cubicBezTo>
                  <a:cubicBezTo>
                    <a:pt x="393" y="5093"/>
                    <a:pt x="464" y="5067"/>
                    <a:pt x="505" y="5026"/>
                  </a:cubicBezTo>
                  <a:cubicBezTo>
                    <a:pt x="505" y="5026"/>
                    <a:pt x="786" y="4689"/>
                    <a:pt x="1123" y="4212"/>
                  </a:cubicBezTo>
                  <a:cubicBezTo>
                    <a:pt x="1432" y="3762"/>
                    <a:pt x="1769" y="3201"/>
                    <a:pt x="1881" y="2724"/>
                  </a:cubicBezTo>
                  <a:cubicBezTo>
                    <a:pt x="1965" y="2415"/>
                    <a:pt x="2049" y="2022"/>
                    <a:pt x="2134" y="1629"/>
                  </a:cubicBezTo>
                  <a:cubicBezTo>
                    <a:pt x="2218" y="1236"/>
                    <a:pt x="2302" y="843"/>
                    <a:pt x="2302" y="562"/>
                  </a:cubicBezTo>
                  <a:cubicBezTo>
                    <a:pt x="2302" y="450"/>
                    <a:pt x="2302" y="337"/>
                    <a:pt x="2246" y="253"/>
                  </a:cubicBezTo>
                  <a:cubicBezTo>
                    <a:pt x="2218" y="197"/>
                    <a:pt x="2190" y="141"/>
                    <a:pt x="2134" y="85"/>
                  </a:cubicBezTo>
                  <a:cubicBezTo>
                    <a:pt x="2078" y="28"/>
                    <a:pt x="1993" y="0"/>
                    <a:pt x="1937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202;p64">
              <a:extLst>
                <a:ext uri="{FF2B5EF4-FFF2-40B4-BE49-F238E27FC236}">
                  <a16:creationId xmlns:a16="http://schemas.microsoft.com/office/drawing/2014/main" id="{D2C77038-CE9B-46E7-B72F-D47FBA5AE9ED}"/>
                </a:ext>
              </a:extLst>
            </p:cNvPr>
            <p:cNvSpPr/>
            <p:nvPr/>
          </p:nvSpPr>
          <p:spPr>
            <a:xfrm>
              <a:off x="3952475" y="3904550"/>
              <a:ext cx="18275" cy="72300"/>
            </a:xfrm>
            <a:custGeom>
              <a:avLst/>
              <a:gdLst/>
              <a:ahLst/>
              <a:cxnLst/>
              <a:rect l="l" t="t" r="r" b="b"/>
              <a:pathLst>
                <a:path w="731" h="2892" extrusionOk="0">
                  <a:moveTo>
                    <a:pt x="363" y="0"/>
                  </a:moveTo>
                  <a:cubicBezTo>
                    <a:pt x="345" y="0"/>
                    <a:pt x="327" y="2"/>
                    <a:pt x="309" y="6"/>
                  </a:cubicBezTo>
                  <a:cubicBezTo>
                    <a:pt x="197" y="34"/>
                    <a:pt x="112" y="174"/>
                    <a:pt x="141" y="286"/>
                  </a:cubicBezTo>
                  <a:lnTo>
                    <a:pt x="141" y="314"/>
                  </a:lnTo>
                  <a:cubicBezTo>
                    <a:pt x="169" y="427"/>
                    <a:pt x="253" y="876"/>
                    <a:pt x="253" y="1409"/>
                  </a:cubicBezTo>
                  <a:cubicBezTo>
                    <a:pt x="253" y="1802"/>
                    <a:pt x="197" y="2252"/>
                    <a:pt x="56" y="2560"/>
                  </a:cubicBezTo>
                  <a:cubicBezTo>
                    <a:pt x="0" y="2701"/>
                    <a:pt x="56" y="2841"/>
                    <a:pt x="197" y="2869"/>
                  </a:cubicBezTo>
                  <a:cubicBezTo>
                    <a:pt x="227" y="2884"/>
                    <a:pt x="259" y="2891"/>
                    <a:pt x="291" y="2891"/>
                  </a:cubicBezTo>
                  <a:cubicBezTo>
                    <a:pt x="378" y="2891"/>
                    <a:pt x="464" y="2839"/>
                    <a:pt x="506" y="2757"/>
                  </a:cubicBezTo>
                  <a:cubicBezTo>
                    <a:pt x="674" y="2336"/>
                    <a:pt x="730" y="1858"/>
                    <a:pt x="730" y="1409"/>
                  </a:cubicBezTo>
                  <a:cubicBezTo>
                    <a:pt x="730" y="764"/>
                    <a:pt x="590" y="202"/>
                    <a:pt x="590" y="174"/>
                  </a:cubicBezTo>
                  <a:cubicBezTo>
                    <a:pt x="565" y="76"/>
                    <a:pt x="477" y="0"/>
                    <a:pt x="363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203;p64">
              <a:extLst>
                <a:ext uri="{FF2B5EF4-FFF2-40B4-BE49-F238E27FC236}">
                  <a16:creationId xmlns:a16="http://schemas.microsoft.com/office/drawing/2014/main" id="{A3ECCED4-EAC7-4F93-AF9C-2C034C86844C}"/>
                </a:ext>
              </a:extLst>
            </p:cNvPr>
            <p:cNvSpPr/>
            <p:nvPr/>
          </p:nvSpPr>
          <p:spPr>
            <a:xfrm>
              <a:off x="4649425" y="3143050"/>
              <a:ext cx="18275" cy="224025"/>
            </a:xfrm>
            <a:custGeom>
              <a:avLst/>
              <a:gdLst/>
              <a:ahLst/>
              <a:cxnLst/>
              <a:rect l="l" t="t" r="r" b="b"/>
              <a:pathLst>
                <a:path w="731" h="8961" extrusionOk="0">
                  <a:moveTo>
                    <a:pt x="463" y="0"/>
                  </a:moveTo>
                  <a:cubicBezTo>
                    <a:pt x="343" y="0"/>
                    <a:pt x="253" y="103"/>
                    <a:pt x="253" y="229"/>
                  </a:cubicBezTo>
                  <a:lnTo>
                    <a:pt x="0" y="8708"/>
                  </a:lnTo>
                  <a:cubicBezTo>
                    <a:pt x="0" y="8848"/>
                    <a:pt x="113" y="8932"/>
                    <a:pt x="225" y="8960"/>
                  </a:cubicBezTo>
                  <a:cubicBezTo>
                    <a:pt x="365" y="8960"/>
                    <a:pt x="478" y="8848"/>
                    <a:pt x="478" y="8736"/>
                  </a:cubicBezTo>
                  <a:lnTo>
                    <a:pt x="730" y="229"/>
                  </a:lnTo>
                  <a:cubicBezTo>
                    <a:pt x="730" y="117"/>
                    <a:pt x="618" y="4"/>
                    <a:pt x="506" y="4"/>
                  </a:cubicBezTo>
                  <a:cubicBezTo>
                    <a:pt x="491" y="2"/>
                    <a:pt x="477" y="0"/>
                    <a:pt x="463" y="0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204;p64">
              <a:extLst>
                <a:ext uri="{FF2B5EF4-FFF2-40B4-BE49-F238E27FC236}">
                  <a16:creationId xmlns:a16="http://schemas.microsoft.com/office/drawing/2014/main" id="{878A4D86-4C07-4175-A821-33D9A5A6A794}"/>
                </a:ext>
              </a:extLst>
            </p:cNvPr>
            <p:cNvSpPr/>
            <p:nvPr/>
          </p:nvSpPr>
          <p:spPr>
            <a:xfrm>
              <a:off x="4652225" y="3168275"/>
              <a:ext cx="37925" cy="131550"/>
            </a:xfrm>
            <a:custGeom>
              <a:avLst/>
              <a:gdLst/>
              <a:ahLst/>
              <a:cxnLst/>
              <a:rect l="l" t="t" r="r" b="b"/>
              <a:pathLst>
                <a:path w="1517" h="5262" extrusionOk="0">
                  <a:moveTo>
                    <a:pt x="1276" y="1"/>
                  </a:moveTo>
                  <a:cubicBezTo>
                    <a:pt x="1174" y="1"/>
                    <a:pt x="1064" y="80"/>
                    <a:pt x="1039" y="203"/>
                  </a:cubicBezTo>
                  <a:lnTo>
                    <a:pt x="29" y="4975"/>
                  </a:lnTo>
                  <a:cubicBezTo>
                    <a:pt x="1" y="5116"/>
                    <a:pt x="85" y="5228"/>
                    <a:pt x="197" y="5256"/>
                  </a:cubicBezTo>
                  <a:cubicBezTo>
                    <a:pt x="216" y="5260"/>
                    <a:pt x="234" y="5262"/>
                    <a:pt x="251" y="5262"/>
                  </a:cubicBezTo>
                  <a:cubicBezTo>
                    <a:pt x="366" y="5262"/>
                    <a:pt x="454" y="5185"/>
                    <a:pt x="478" y="5088"/>
                  </a:cubicBezTo>
                  <a:lnTo>
                    <a:pt x="1489" y="287"/>
                  </a:lnTo>
                  <a:cubicBezTo>
                    <a:pt x="1517" y="175"/>
                    <a:pt x="1461" y="34"/>
                    <a:pt x="1320" y="6"/>
                  </a:cubicBezTo>
                  <a:cubicBezTo>
                    <a:pt x="1306" y="2"/>
                    <a:pt x="1291" y="1"/>
                    <a:pt x="1276" y="1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205;p64">
              <a:extLst>
                <a:ext uri="{FF2B5EF4-FFF2-40B4-BE49-F238E27FC236}">
                  <a16:creationId xmlns:a16="http://schemas.microsoft.com/office/drawing/2014/main" id="{5CF87601-1633-4CCD-B9CF-C84327C8B81D}"/>
                </a:ext>
              </a:extLst>
            </p:cNvPr>
            <p:cNvSpPr/>
            <p:nvPr/>
          </p:nvSpPr>
          <p:spPr>
            <a:xfrm>
              <a:off x="3982650" y="3160575"/>
              <a:ext cx="18275" cy="252825"/>
            </a:xfrm>
            <a:custGeom>
              <a:avLst/>
              <a:gdLst/>
              <a:ahLst/>
              <a:cxnLst/>
              <a:rect l="l" t="t" r="r" b="b"/>
              <a:pathLst>
                <a:path w="731" h="10113" extrusionOk="0">
                  <a:moveTo>
                    <a:pt x="260" y="1"/>
                  </a:moveTo>
                  <a:cubicBezTo>
                    <a:pt x="248" y="1"/>
                    <a:pt x="237" y="2"/>
                    <a:pt x="225" y="5"/>
                  </a:cubicBezTo>
                  <a:cubicBezTo>
                    <a:pt x="85" y="5"/>
                    <a:pt x="0" y="118"/>
                    <a:pt x="0" y="230"/>
                  </a:cubicBezTo>
                  <a:lnTo>
                    <a:pt x="253" y="9860"/>
                  </a:lnTo>
                  <a:cubicBezTo>
                    <a:pt x="253" y="10000"/>
                    <a:pt x="365" y="10112"/>
                    <a:pt x="478" y="10112"/>
                  </a:cubicBezTo>
                  <a:cubicBezTo>
                    <a:pt x="618" y="10084"/>
                    <a:pt x="730" y="10000"/>
                    <a:pt x="730" y="9860"/>
                  </a:cubicBezTo>
                  <a:lnTo>
                    <a:pt x="450" y="230"/>
                  </a:lnTo>
                  <a:cubicBezTo>
                    <a:pt x="450" y="104"/>
                    <a:pt x="360" y="1"/>
                    <a:pt x="260" y="1"/>
                  </a:cubicBezTo>
                  <a:close/>
                </a:path>
              </a:pathLst>
            </a:custGeom>
            <a:solidFill>
              <a:srgbClr val="0B0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206;p64">
              <a:extLst>
                <a:ext uri="{FF2B5EF4-FFF2-40B4-BE49-F238E27FC236}">
                  <a16:creationId xmlns:a16="http://schemas.microsoft.com/office/drawing/2014/main" id="{DB4A84C0-5A98-4223-99C6-09780AB3CB22}"/>
                </a:ext>
              </a:extLst>
            </p:cNvPr>
            <p:cNvSpPr/>
            <p:nvPr/>
          </p:nvSpPr>
          <p:spPr>
            <a:xfrm>
              <a:off x="2591550" y="5031175"/>
              <a:ext cx="1179850" cy="346750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207;p64">
              <a:extLst>
                <a:ext uri="{FF2B5EF4-FFF2-40B4-BE49-F238E27FC236}">
                  <a16:creationId xmlns:a16="http://schemas.microsoft.com/office/drawing/2014/main" id="{FCC13384-DFD6-48F5-BE2D-C0FDD046353E}"/>
                </a:ext>
              </a:extLst>
            </p:cNvPr>
            <p:cNvSpPr/>
            <p:nvPr/>
          </p:nvSpPr>
          <p:spPr>
            <a:xfrm>
              <a:off x="2591550" y="5031175"/>
              <a:ext cx="1179850" cy="346750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208;p64">
              <a:extLst>
                <a:ext uri="{FF2B5EF4-FFF2-40B4-BE49-F238E27FC236}">
                  <a16:creationId xmlns:a16="http://schemas.microsoft.com/office/drawing/2014/main" id="{9C55A8CB-0D50-449E-B2B2-7473093582C1}"/>
                </a:ext>
              </a:extLst>
            </p:cNvPr>
            <p:cNvSpPr/>
            <p:nvPr/>
          </p:nvSpPr>
          <p:spPr>
            <a:xfrm>
              <a:off x="3400100" y="2659400"/>
              <a:ext cx="126350" cy="233900"/>
            </a:xfrm>
            <a:custGeom>
              <a:avLst/>
              <a:gdLst/>
              <a:ahLst/>
              <a:cxnLst/>
              <a:rect l="l" t="t" r="r" b="b"/>
              <a:pathLst>
                <a:path w="5054" h="9356" extrusionOk="0">
                  <a:moveTo>
                    <a:pt x="1156" y="1"/>
                  </a:moveTo>
                  <a:cubicBezTo>
                    <a:pt x="1015" y="1"/>
                    <a:pt x="904" y="7"/>
                    <a:pt x="843" y="7"/>
                  </a:cubicBezTo>
                  <a:cubicBezTo>
                    <a:pt x="618" y="7"/>
                    <a:pt x="393" y="147"/>
                    <a:pt x="674" y="540"/>
                  </a:cubicBezTo>
                  <a:cubicBezTo>
                    <a:pt x="983" y="905"/>
                    <a:pt x="1881" y="990"/>
                    <a:pt x="1881" y="1355"/>
                  </a:cubicBezTo>
                  <a:lnTo>
                    <a:pt x="1881" y="3713"/>
                  </a:lnTo>
                  <a:cubicBezTo>
                    <a:pt x="1881" y="3713"/>
                    <a:pt x="1516" y="2646"/>
                    <a:pt x="1292" y="2028"/>
                  </a:cubicBezTo>
                  <a:cubicBezTo>
                    <a:pt x="1135" y="1618"/>
                    <a:pt x="653" y="1384"/>
                    <a:pt x="345" y="1384"/>
                  </a:cubicBezTo>
                  <a:cubicBezTo>
                    <a:pt x="211" y="1384"/>
                    <a:pt x="110" y="1429"/>
                    <a:pt x="85" y="1523"/>
                  </a:cubicBezTo>
                  <a:cubicBezTo>
                    <a:pt x="0" y="1804"/>
                    <a:pt x="534" y="2337"/>
                    <a:pt x="758" y="3179"/>
                  </a:cubicBezTo>
                  <a:cubicBezTo>
                    <a:pt x="983" y="3994"/>
                    <a:pt x="899" y="5594"/>
                    <a:pt x="899" y="5594"/>
                  </a:cubicBezTo>
                  <a:cubicBezTo>
                    <a:pt x="899" y="5594"/>
                    <a:pt x="843" y="6492"/>
                    <a:pt x="1516" y="7250"/>
                  </a:cubicBezTo>
                  <a:cubicBezTo>
                    <a:pt x="2190" y="8008"/>
                    <a:pt x="3482" y="9356"/>
                    <a:pt x="3482" y="9356"/>
                  </a:cubicBezTo>
                  <a:lnTo>
                    <a:pt x="5054" y="8149"/>
                  </a:lnTo>
                  <a:cubicBezTo>
                    <a:pt x="5054" y="8149"/>
                    <a:pt x="4520" y="6801"/>
                    <a:pt x="4689" y="6127"/>
                  </a:cubicBezTo>
                  <a:cubicBezTo>
                    <a:pt x="4829" y="5425"/>
                    <a:pt x="4913" y="4387"/>
                    <a:pt x="4520" y="3544"/>
                  </a:cubicBezTo>
                  <a:cubicBezTo>
                    <a:pt x="4155" y="2730"/>
                    <a:pt x="2948" y="2562"/>
                    <a:pt x="2948" y="2562"/>
                  </a:cubicBezTo>
                  <a:cubicBezTo>
                    <a:pt x="2948" y="2562"/>
                    <a:pt x="3032" y="2281"/>
                    <a:pt x="3032" y="1888"/>
                  </a:cubicBezTo>
                  <a:cubicBezTo>
                    <a:pt x="3032" y="1523"/>
                    <a:pt x="3032" y="821"/>
                    <a:pt x="2499" y="372"/>
                  </a:cubicBezTo>
                  <a:cubicBezTo>
                    <a:pt x="2111" y="45"/>
                    <a:pt x="1530" y="1"/>
                    <a:pt x="1156" y="1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209;p64">
              <a:extLst>
                <a:ext uri="{FF2B5EF4-FFF2-40B4-BE49-F238E27FC236}">
                  <a16:creationId xmlns:a16="http://schemas.microsoft.com/office/drawing/2014/main" id="{628D41AC-5C69-4C63-BCF9-4D8B8B1C9001}"/>
                </a:ext>
              </a:extLst>
            </p:cNvPr>
            <p:cNvSpPr/>
            <p:nvPr/>
          </p:nvSpPr>
          <p:spPr>
            <a:xfrm>
              <a:off x="3395875" y="2653250"/>
              <a:ext cx="136900" cy="245950"/>
            </a:xfrm>
            <a:custGeom>
              <a:avLst/>
              <a:gdLst/>
              <a:ahLst/>
              <a:cxnLst/>
              <a:rect l="l" t="t" r="r" b="b"/>
              <a:pathLst>
                <a:path w="5476" h="9838" extrusionOk="0">
                  <a:moveTo>
                    <a:pt x="1292" y="478"/>
                  </a:moveTo>
                  <a:cubicBezTo>
                    <a:pt x="1461" y="478"/>
                    <a:pt x="1685" y="478"/>
                    <a:pt x="1910" y="534"/>
                  </a:cubicBezTo>
                  <a:cubicBezTo>
                    <a:pt x="2135" y="590"/>
                    <a:pt x="2359" y="674"/>
                    <a:pt x="2500" y="814"/>
                  </a:cubicBezTo>
                  <a:cubicBezTo>
                    <a:pt x="2724" y="983"/>
                    <a:pt x="2836" y="1236"/>
                    <a:pt x="2893" y="1460"/>
                  </a:cubicBezTo>
                  <a:cubicBezTo>
                    <a:pt x="2949" y="1713"/>
                    <a:pt x="2949" y="1937"/>
                    <a:pt x="2949" y="2134"/>
                  </a:cubicBezTo>
                  <a:cubicBezTo>
                    <a:pt x="2949" y="2302"/>
                    <a:pt x="2949" y="2471"/>
                    <a:pt x="2921" y="2583"/>
                  </a:cubicBezTo>
                  <a:cubicBezTo>
                    <a:pt x="2921" y="2639"/>
                    <a:pt x="2921" y="2695"/>
                    <a:pt x="2893" y="2724"/>
                  </a:cubicBezTo>
                  <a:lnTo>
                    <a:pt x="2893" y="2752"/>
                  </a:lnTo>
                  <a:cubicBezTo>
                    <a:pt x="2865" y="2836"/>
                    <a:pt x="2893" y="2892"/>
                    <a:pt x="2921" y="2948"/>
                  </a:cubicBezTo>
                  <a:cubicBezTo>
                    <a:pt x="2977" y="3004"/>
                    <a:pt x="3033" y="3032"/>
                    <a:pt x="3089" y="3060"/>
                  </a:cubicBezTo>
                  <a:cubicBezTo>
                    <a:pt x="3145" y="3060"/>
                    <a:pt x="3426" y="3117"/>
                    <a:pt x="3735" y="3229"/>
                  </a:cubicBezTo>
                  <a:cubicBezTo>
                    <a:pt x="4044" y="3369"/>
                    <a:pt x="4352" y="3594"/>
                    <a:pt x="4493" y="3903"/>
                  </a:cubicBezTo>
                  <a:cubicBezTo>
                    <a:pt x="4661" y="4296"/>
                    <a:pt x="4746" y="4773"/>
                    <a:pt x="4746" y="5222"/>
                  </a:cubicBezTo>
                  <a:cubicBezTo>
                    <a:pt x="4746" y="5643"/>
                    <a:pt x="4689" y="6008"/>
                    <a:pt x="4633" y="6317"/>
                  </a:cubicBezTo>
                  <a:cubicBezTo>
                    <a:pt x="4605" y="6429"/>
                    <a:pt x="4605" y="6542"/>
                    <a:pt x="4605" y="6654"/>
                  </a:cubicBezTo>
                  <a:cubicBezTo>
                    <a:pt x="4605" y="7047"/>
                    <a:pt x="4689" y="7496"/>
                    <a:pt x="4802" y="7861"/>
                  </a:cubicBezTo>
                  <a:cubicBezTo>
                    <a:pt x="4861" y="8055"/>
                    <a:pt x="4913" y="8217"/>
                    <a:pt x="4952" y="8326"/>
                  </a:cubicBezTo>
                  <a:lnTo>
                    <a:pt x="4952" y="8326"/>
                  </a:lnTo>
                  <a:lnTo>
                    <a:pt x="3676" y="9306"/>
                  </a:lnTo>
                  <a:lnTo>
                    <a:pt x="3676" y="9306"/>
                  </a:lnTo>
                  <a:cubicBezTo>
                    <a:pt x="3541" y="9161"/>
                    <a:pt x="3325" y="8928"/>
                    <a:pt x="3089" y="8675"/>
                  </a:cubicBezTo>
                  <a:cubicBezTo>
                    <a:pt x="2696" y="8254"/>
                    <a:pt x="2191" y="7721"/>
                    <a:pt x="1854" y="7328"/>
                  </a:cubicBezTo>
                  <a:cubicBezTo>
                    <a:pt x="1348" y="6794"/>
                    <a:pt x="1320" y="6121"/>
                    <a:pt x="1320" y="5924"/>
                  </a:cubicBezTo>
                  <a:lnTo>
                    <a:pt x="1320" y="5868"/>
                  </a:lnTo>
                  <a:lnTo>
                    <a:pt x="1320" y="5840"/>
                  </a:lnTo>
                  <a:cubicBezTo>
                    <a:pt x="1320" y="5840"/>
                    <a:pt x="1320" y="5587"/>
                    <a:pt x="1320" y="5222"/>
                  </a:cubicBezTo>
                  <a:cubicBezTo>
                    <a:pt x="1320" y="4689"/>
                    <a:pt x="1292" y="3903"/>
                    <a:pt x="1152" y="3369"/>
                  </a:cubicBezTo>
                  <a:cubicBezTo>
                    <a:pt x="1040" y="2948"/>
                    <a:pt x="843" y="2611"/>
                    <a:pt x="703" y="2330"/>
                  </a:cubicBezTo>
                  <a:cubicBezTo>
                    <a:pt x="647" y="2190"/>
                    <a:pt x="562" y="2078"/>
                    <a:pt x="534" y="1994"/>
                  </a:cubicBezTo>
                  <a:cubicBezTo>
                    <a:pt x="498" y="1939"/>
                    <a:pt x="485" y="1885"/>
                    <a:pt x="481" y="1853"/>
                  </a:cubicBezTo>
                  <a:lnTo>
                    <a:pt x="506" y="1853"/>
                  </a:lnTo>
                  <a:cubicBezTo>
                    <a:pt x="590" y="1853"/>
                    <a:pt x="759" y="1909"/>
                    <a:pt x="899" y="1994"/>
                  </a:cubicBezTo>
                  <a:cubicBezTo>
                    <a:pt x="1068" y="2078"/>
                    <a:pt x="1180" y="2218"/>
                    <a:pt x="1236" y="2359"/>
                  </a:cubicBezTo>
                  <a:cubicBezTo>
                    <a:pt x="1348" y="2667"/>
                    <a:pt x="1489" y="3088"/>
                    <a:pt x="1629" y="3425"/>
                  </a:cubicBezTo>
                  <a:cubicBezTo>
                    <a:pt x="1707" y="3660"/>
                    <a:pt x="1785" y="3853"/>
                    <a:pt x="1826" y="3949"/>
                  </a:cubicBezTo>
                  <a:lnTo>
                    <a:pt x="1826" y="3949"/>
                  </a:lnTo>
                  <a:lnTo>
                    <a:pt x="1826" y="3959"/>
                  </a:lnTo>
                  <a:lnTo>
                    <a:pt x="1830" y="3959"/>
                  </a:lnTo>
                  <a:cubicBezTo>
                    <a:pt x="1845" y="3995"/>
                    <a:pt x="1854" y="4015"/>
                    <a:pt x="1854" y="4015"/>
                  </a:cubicBezTo>
                  <a:cubicBezTo>
                    <a:pt x="1882" y="4127"/>
                    <a:pt x="1994" y="4183"/>
                    <a:pt x="2107" y="4183"/>
                  </a:cubicBezTo>
                  <a:cubicBezTo>
                    <a:pt x="2219" y="4155"/>
                    <a:pt x="2303" y="4071"/>
                    <a:pt x="2303" y="3959"/>
                  </a:cubicBezTo>
                  <a:lnTo>
                    <a:pt x="2303" y="1601"/>
                  </a:lnTo>
                  <a:cubicBezTo>
                    <a:pt x="2303" y="1516"/>
                    <a:pt x="2275" y="1432"/>
                    <a:pt x="2219" y="1348"/>
                  </a:cubicBezTo>
                  <a:cubicBezTo>
                    <a:pt x="2135" y="1236"/>
                    <a:pt x="2022" y="1151"/>
                    <a:pt x="1910" y="1095"/>
                  </a:cubicBezTo>
                  <a:cubicBezTo>
                    <a:pt x="1742" y="1011"/>
                    <a:pt x="1545" y="927"/>
                    <a:pt x="1377" y="871"/>
                  </a:cubicBezTo>
                  <a:cubicBezTo>
                    <a:pt x="1236" y="786"/>
                    <a:pt x="1096" y="702"/>
                    <a:pt x="1040" y="618"/>
                  </a:cubicBezTo>
                  <a:cubicBezTo>
                    <a:pt x="984" y="590"/>
                    <a:pt x="955" y="534"/>
                    <a:pt x="955" y="506"/>
                  </a:cubicBezTo>
                  <a:lnTo>
                    <a:pt x="948" y="499"/>
                  </a:lnTo>
                  <a:lnTo>
                    <a:pt x="948" y="499"/>
                  </a:lnTo>
                  <a:lnTo>
                    <a:pt x="1012" y="478"/>
                  </a:lnTo>
                  <a:close/>
                  <a:moveTo>
                    <a:pt x="1292" y="0"/>
                  </a:moveTo>
                  <a:cubicBezTo>
                    <a:pt x="1152" y="0"/>
                    <a:pt x="1040" y="28"/>
                    <a:pt x="1012" y="28"/>
                  </a:cubicBezTo>
                  <a:cubicBezTo>
                    <a:pt x="899" y="28"/>
                    <a:pt x="787" y="28"/>
                    <a:pt x="675" y="113"/>
                  </a:cubicBezTo>
                  <a:cubicBezTo>
                    <a:pt x="562" y="169"/>
                    <a:pt x="478" y="309"/>
                    <a:pt x="478" y="478"/>
                  </a:cubicBezTo>
                  <a:cubicBezTo>
                    <a:pt x="478" y="618"/>
                    <a:pt x="562" y="758"/>
                    <a:pt x="675" y="927"/>
                  </a:cubicBezTo>
                  <a:cubicBezTo>
                    <a:pt x="787" y="1067"/>
                    <a:pt x="927" y="1151"/>
                    <a:pt x="1068" y="1207"/>
                  </a:cubicBezTo>
                  <a:cubicBezTo>
                    <a:pt x="1264" y="1320"/>
                    <a:pt x="1489" y="1404"/>
                    <a:pt x="1657" y="1488"/>
                  </a:cubicBezTo>
                  <a:cubicBezTo>
                    <a:pt x="1742" y="1516"/>
                    <a:pt x="1798" y="1572"/>
                    <a:pt x="1798" y="1601"/>
                  </a:cubicBezTo>
                  <a:lnTo>
                    <a:pt x="1826" y="1601"/>
                  </a:lnTo>
                  <a:lnTo>
                    <a:pt x="1826" y="2597"/>
                  </a:lnTo>
                  <a:lnTo>
                    <a:pt x="1826" y="2597"/>
                  </a:lnTo>
                  <a:cubicBezTo>
                    <a:pt x="1776" y="2460"/>
                    <a:pt x="1728" y="2331"/>
                    <a:pt x="1685" y="2218"/>
                  </a:cubicBezTo>
                  <a:cubicBezTo>
                    <a:pt x="1573" y="1937"/>
                    <a:pt x="1377" y="1741"/>
                    <a:pt x="1152" y="1601"/>
                  </a:cubicBezTo>
                  <a:cubicBezTo>
                    <a:pt x="927" y="1460"/>
                    <a:pt x="703" y="1404"/>
                    <a:pt x="506" y="1404"/>
                  </a:cubicBezTo>
                  <a:cubicBezTo>
                    <a:pt x="394" y="1404"/>
                    <a:pt x="310" y="1404"/>
                    <a:pt x="226" y="1460"/>
                  </a:cubicBezTo>
                  <a:cubicBezTo>
                    <a:pt x="147" y="1486"/>
                    <a:pt x="68" y="1562"/>
                    <a:pt x="35" y="1687"/>
                  </a:cubicBezTo>
                  <a:lnTo>
                    <a:pt x="35" y="1687"/>
                  </a:lnTo>
                  <a:lnTo>
                    <a:pt x="29" y="1685"/>
                  </a:lnTo>
                  <a:cubicBezTo>
                    <a:pt x="1" y="1741"/>
                    <a:pt x="1" y="1797"/>
                    <a:pt x="1" y="1825"/>
                  </a:cubicBezTo>
                  <a:cubicBezTo>
                    <a:pt x="1" y="1965"/>
                    <a:pt x="57" y="2078"/>
                    <a:pt x="113" y="2190"/>
                  </a:cubicBezTo>
                  <a:cubicBezTo>
                    <a:pt x="282" y="2527"/>
                    <a:pt x="562" y="2948"/>
                    <a:pt x="703" y="3482"/>
                  </a:cubicBezTo>
                  <a:cubicBezTo>
                    <a:pt x="815" y="3931"/>
                    <a:pt x="871" y="4689"/>
                    <a:pt x="871" y="5222"/>
                  </a:cubicBezTo>
                  <a:cubicBezTo>
                    <a:pt x="871" y="5391"/>
                    <a:pt x="843" y="5559"/>
                    <a:pt x="843" y="5643"/>
                  </a:cubicBezTo>
                  <a:cubicBezTo>
                    <a:pt x="843" y="5756"/>
                    <a:pt x="843" y="5812"/>
                    <a:pt x="843" y="5812"/>
                  </a:cubicBezTo>
                  <a:cubicBezTo>
                    <a:pt x="843" y="5812"/>
                    <a:pt x="843" y="5868"/>
                    <a:pt x="843" y="5924"/>
                  </a:cubicBezTo>
                  <a:cubicBezTo>
                    <a:pt x="843" y="6177"/>
                    <a:pt x="899" y="6963"/>
                    <a:pt x="1517" y="7665"/>
                  </a:cubicBezTo>
                  <a:cubicBezTo>
                    <a:pt x="2191" y="8423"/>
                    <a:pt x="3482" y="9770"/>
                    <a:pt x="3482" y="9770"/>
                  </a:cubicBezTo>
                  <a:cubicBezTo>
                    <a:pt x="3529" y="9817"/>
                    <a:pt x="3592" y="9837"/>
                    <a:pt x="3654" y="9837"/>
                  </a:cubicBezTo>
                  <a:cubicBezTo>
                    <a:pt x="3704" y="9837"/>
                    <a:pt x="3753" y="9824"/>
                    <a:pt x="3791" y="9798"/>
                  </a:cubicBezTo>
                  <a:lnTo>
                    <a:pt x="5363" y="8591"/>
                  </a:lnTo>
                  <a:cubicBezTo>
                    <a:pt x="5447" y="8535"/>
                    <a:pt x="5475" y="8423"/>
                    <a:pt x="5447" y="8310"/>
                  </a:cubicBezTo>
                  <a:lnTo>
                    <a:pt x="5419" y="8282"/>
                  </a:lnTo>
                  <a:cubicBezTo>
                    <a:pt x="5391" y="8170"/>
                    <a:pt x="5307" y="7917"/>
                    <a:pt x="5223" y="7609"/>
                  </a:cubicBezTo>
                  <a:cubicBezTo>
                    <a:pt x="5139" y="7272"/>
                    <a:pt x="5054" y="6935"/>
                    <a:pt x="5054" y="6654"/>
                  </a:cubicBezTo>
                  <a:cubicBezTo>
                    <a:pt x="5054" y="6570"/>
                    <a:pt x="5054" y="6486"/>
                    <a:pt x="5082" y="6401"/>
                  </a:cubicBezTo>
                  <a:cubicBezTo>
                    <a:pt x="5167" y="6092"/>
                    <a:pt x="5223" y="5671"/>
                    <a:pt x="5223" y="5222"/>
                  </a:cubicBezTo>
                  <a:cubicBezTo>
                    <a:pt x="5223" y="4717"/>
                    <a:pt x="5139" y="4183"/>
                    <a:pt x="4914" y="3706"/>
                  </a:cubicBezTo>
                  <a:cubicBezTo>
                    <a:pt x="4689" y="3201"/>
                    <a:pt x="4240" y="2920"/>
                    <a:pt x="3847" y="2780"/>
                  </a:cubicBezTo>
                  <a:cubicBezTo>
                    <a:pt x="3674" y="2700"/>
                    <a:pt x="3513" y="2651"/>
                    <a:pt x="3389" y="2623"/>
                  </a:cubicBezTo>
                  <a:lnTo>
                    <a:pt x="3389" y="2623"/>
                  </a:lnTo>
                  <a:cubicBezTo>
                    <a:pt x="3408" y="2496"/>
                    <a:pt x="3426" y="2327"/>
                    <a:pt x="3426" y="2134"/>
                  </a:cubicBezTo>
                  <a:cubicBezTo>
                    <a:pt x="3426" y="1937"/>
                    <a:pt x="3426" y="1657"/>
                    <a:pt x="3342" y="1348"/>
                  </a:cubicBezTo>
                  <a:cubicBezTo>
                    <a:pt x="3286" y="1039"/>
                    <a:pt x="3117" y="702"/>
                    <a:pt x="2808" y="449"/>
                  </a:cubicBezTo>
                  <a:cubicBezTo>
                    <a:pt x="2584" y="253"/>
                    <a:pt x="2275" y="141"/>
                    <a:pt x="2022" y="84"/>
                  </a:cubicBezTo>
                  <a:cubicBezTo>
                    <a:pt x="1742" y="28"/>
                    <a:pt x="1489" y="0"/>
                    <a:pt x="1292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10;p64">
              <a:extLst>
                <a:ext uri="{FF2B5EF4-FFF2-40B4-BE49-F238E27FC236}">
                  <a16:creationId xmlns:a16="http://schemas.microsoft.com/office/drawing/2014/main" id="{AA43A6DE-3C0A-4ACD-900E-D0340B249107}"/>
                </a:ext>
              </a:extLst>
            </p:cNvPr>
            <p:cNvSpPr/>
            <p:nvPr/>
          </p:nvSpPr>
          <p:spPr>
            <a:xfrm>
              <a:off x="3487125" y="2863100"/>
              <a:ext cx="346050" cy="500625"/>
            </a:xfrm>
            <a:custGeom>
              <a:avLst/>
              <a:gdLst/>
              <a:ahLst/>
              <a:cxnLst/>
              <a:rect l="l" t="t" r="r" b="b"/>
              <a:pathLst>
                <a:path w="13842" h="20025" extrusionOk="0">
                  <a:moveTo>
                    <a:pt x="1573" y="1"/>
                  </a:moveTo>
                  <a:lnTo>
                    <a:pt x="1" y="1208"/>
                  </a:lnTo>
                  <a:cubicBezTo>
                    <a:pt x="1" y="1208"/>
                    <a:pt x="8732" y="19007"/>
                    <a:pt x="9546" y="19597"/>
                  </a:cubicBezTo>
                  <a:cubicBezTo>
                    <a:pt x="9893" y="19851"/>
                    <a:pt x="10274" y="20025"/>
                    <a:pt x="10686" y="20025"/>
                  </a:cubicBezTo>
                  <a:cubicBezTo>
                    <a:pt x="11273" y="20025"/>
                    <a:pt x="11925" y="19672"/>
                    <a:pt x="12634" y="18698"/>
                  </a:cubicBezTo>
                  <a:cubicBezTo>
                    <a:pt x="13841" y="17042"/>
                    <a:pt x="13701" y="15975"/>
                    <a:pt x="12859" y="14094"/>
                  </a:cubicBezTo>
                  <a:cubicBezTo>
                    <a:pt x="12045" y="12213"/>
                    <a:pt x="1573" y="1"/>
                    <a:pt x="1573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1;p64">
              <a:extLst>
                <a:ext uri="{FF2B5EF4-FFF2-40B4-BE49-F238E27FC236}">
                  <a16:creationId xmlns:a16="http://schemas.microsoft.com/office/drawing/2014/main" id="{285D1A9F-0505-4AD2-9DD9-8F6487AA47C4}"/>
                </a:ext>
              </a:extLst>
            </p:cNvPr>
            <p:cNvSpPr/>
            <p:nvPr/>
          </p:nvSpPr>
          <p:spPr>
            <a:xfrm>
              <a:off x="3480800" y="2857400"/>
              <a:ext cx="350275" cy="512475"/>
            </a:xfrm>
            <a:custGeom>
              <a:avLst/>
              <a:gdLst/>
              <a:ahLst/>
              <a:cxnLst/>
              <a:rect l="l" t="t" r="r" b="b"/>
              <a:pathLst>
                <a:path w="14011" h="20499" extrusionOk="0">
                  <a:moveTo>
                    <a:pt x="1802" y="551"/>
                  </a:moveTo>
                  <a:cubicBezTo>
                    <a:pt x="1878" y="634"/>
                    <a:pt x="1981" y="752"/>
                    <a:pt x="2107" y="902"/>
                  </a:cubicBezTo>
                  <a:cubicBezTo>
                    <a:pt x="3117" y="2082"/>
                    <a:pt x="5644" y="5086"/>
                    <a:pt x="8002" y="7949"/>
                  </a:cubicBezTo>
                  <a:cubicBezTo>
                    <a:pt x="9181" y="9409"/>
                    <a:pt x="10332" y="10813"/>
                    <a:pt x="11231" y="11992"/>
                  </a:cubicBezTo>
                  <a:cubicBezTo>
                    <a:pt x="11680" y="12553"/>
                    <a:pt x="12045" y="13087"/>
                    <a:pt x="12354" y="13508"/>
                  </a:cubicBezTo>
                  <a:cubicBezTo>
                    <a:pt x="12635" y="13929"/>
                    <a:pt x="12831" y="14238"/>
                    <a:pt x="12915" y="14434"/>
                  </a:cubicBezTo>
                  <a:cubicBezTo>
                    <a:pt x="13308" y="15333"/>
                    <a:pt x="13533" y="16035"/>
                    <a:pt x="13533" y="16680"/>
                  </a:cubicBezTo>
                  <a:cubicBezTo>
                    <a:pt x="13533" y="17326"/>
                    <a:pt x="13308" y="17972"/>
                    <a:pt x="12719" y="18786"/>
                  </a:cubicBezTo>
                  <a:cubicBezTo>
                    <a:pt x="12354" y="19263"/>
                    <a:pt x="12045" y="19572"/>
                    <a:pt x="11736" y="19769"/>
                  </a:cubicBezTo>
                  <a:cubicBezTo>
                    <a:pt x="11455" y="19965"/>
                    <a:pt x="11175" y="20021"/>
                    <a:pt x="10950" y="20021"/>
                  </a:cubicBezTo>
                  <a:cubicBezTo>
                    <a:pt x="10585" y="20021"/>
                    <a:pt x="10248" y="19881"/>
                    <a:pt x="9939" y="19656"/>
                  </a:cubicBezTo>
                  <a:cubicBezTo>
                    <a:pt x="9939" y="19656"/>
                    <a:pt x="9911" y="19628"/>
                    <a:pt x="9883" y="19572"/>
                  </a:cubicBezTo>
                  <a:cubicBezTo>
                    <a:pt x="9715" y="19376"/>
                    <a:pt x="9462" y="18926"/>
                    <a:pt x="9097" y="18337"/>
                  </a:cubicBezTo>
                  <a:cubicBezTo>
                    <a:pt x="7890" y="16175"/>
                    <a:pt x="5728" y="11936"/>
                    <a:pt x="3875" y="8230"/>
                  </a:cubicBezTo>
                  <a:cubicBezTo>
                    <a:pt x="2949" y="6377"/>
                    <a:pt x="2078" y="4636"/>
                    <a:pt x="1461" y="3401"/>
                  </a:cubicBezTo>
                  <a:cubicBezTo>
                    <a:pt x="1152" y="2755"/>
                    <a:pt x="899" y="2250"/>
                    <a:pt x="731" y="1885"/>
                  </a:cubicBezTo>
                  <a:cubicBezTo>
                    <a:pt x="655" y="1732"/>
                    <a:pt x="590" y="1609"/>
                    <a:pt x="542" y="1519"/>
                  </a:cubicBezTo>
                  <a:lnTo>
                    <a:pt x="542" y="1519"/>
                  </a:lnTo>
                  <a:lnTo>
                    <a:pt x="1802" y="551"/>
                  </a:lnTo>
                  <a:close/>
                  <a:moveTo>
                    <a:pt x="1852" y="0"/>
                  </a:moveTo>
                  <a:cubicBezTo>
                    <a:pt x="1796" y="0"/>
                    <a:pt x="1738" y="21"/>
                    <a:pt x="1685" y="60"/>
                  </a:cubicBezTo>
                  <a:lnTo>
                    <a:pt x="113" y="1267"/>
                  </a:lnTo>
                  <a:cubicBezTo>
                    <a:pt x="29" y="1324"/>
                    <a:pt x="1" y="1436"/>
                    <a:pt x="29" y="1548"/>
                  </a:cubicBezTo>
                  <a:cubicBezTo>
                    <a:pt x="29" y="1548"/>
                    <a:pt x="2219" y="5984"/>
                    <a:pt x="4493" y="10532"/>
                  </a:cubicBezTo>
                  <a:cubicBezTo>
                    <a:pt x="5644" y="12778"/>
                    <a:pt x="6823" y="15052"/>
                    <a:pt x="7750" y="16821"/>
                  </a:cubicBezTo>
                  <a:cubicBezTo>
                    <a:pt x="8227" y="17691"/>
                    <a:pt x="8620" y="18449"/>
                    <a:pt x="8957" y="18983"/>
                  </a:cubicBezTo>
                  <a:cubicBezTo>
                    <a:pt x="9125" y="19263"/>
                    <a:pt x="9238" y="19488"/>
                    <a:pt x="9378" y="19656"/>
                  </a:cubicBezTo>
                  <a:cubicBezTo>
                    <a:pt x="9434" y="19741"/>
                    <a:pt x="9462" y="19825"/>
                    <a:pt x="9518" y="19881"/>
                  </a:cubicBezTo>
                  <a:cubicBezTo>
                    <a:pt x="9574" y="19937"/>
                    <a:pt x="9603" y="19993"/>
                    <a:pt x="9659" y="20021"/>
                  </a:cubicBezTo>
                  <a:cubicBezTo>
                    <a:pt x="10024" y="20302"/>
                    <a:pt x="10473" y="20499"/>
                    <a:pt x="10950" y="20499"/>
                  </a:cubicBezTo>
                  <a:cubicBezTo>
                    <a:pt x="11287" y="20499"/>
                    <a:pt x="11652" y="20386"/>
                    <a:pt x="11989" y="20162"/>
                  </a:cubicBezTo>
                  <a:cubicBezTo>
                    <a:pt x="12354" y="19937"/>
                    <a:pt x="12719" y="19572"/>
                    <a:pt x="13084" y="19067"/>
                  </a:cubicBezTo>
                  <a:cubicBezTo>
                    <a:pt x="13730" y="18196"/>
                    <a:pt x="14010" y="17467"/>
                    <a:pt x="14010" y="16680"/>
                  </a:cubicBezTo>
                  <a:cubicBezTo>
                    <a:pt x="14010" y="15922"/>
                    <a:pt x="13758" y="15164"/>
                    <a:pt x="13336" y="14238"/>
                  </a:cubicBezTo>
                  <a:cubicBezTo>
                    <a:pt x="13224" y="13957"/>
                    <a:pt x="12971" y="13564"/>
                    <a:pt x="12578" y="13031"/>
                  </a:cubicBezTo>
                  <a:cubicBezTo>
                    <a:pt x="11315" y="11234"/>
                    <a:pt x="8676" y="8005"/>
                    <a:pt x="6346" y="5198"/>
                  </a:cubicBezTo>
                  <a:cubicBezTo>
                    <a:pt x="4016" y="2418"/>
                    <a:pt x="2022" y="88"/>
                    <a:pt x="2022" y="88"/>
                  </a:cubicBezTo>
                  <a:cubicBezTo>
                    <a:pt x="1977" y="28"/>
                    <a:pt x="1916" y="0"/>
                    <a:pt x="1852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12;p64">
              <a:extLst>
                <a:ext uri="{FF2B5EF4-FFF2-40B4-BE49-F238E27FC236}">
                  <a16:creationId xmlns:a16="http://schemas.microsoft.com/office/drawing/2014/main" id="{BAD9257C-CE7B-41D0-979D-7A230E187FD3}"/>
                </a:ext>
              </a:extLst>
            </p:cNvPr>
            <p:cNvSpPr/>
            <p:nvPr/>
          </p:nvSpPr>
          <p:spPr>
            <a:xfrm>
              <a:off x="3115850" y="2418375"/>
              <a:ext cx="301125" cy="330350"/>
            </a:xfrm>
            <a:custGeom>
              <a:avLst/>
              <a:gdLst/>
              <a:ahLst/>
              <a:cxnLst/>
              <a:rect l="l" t="t" r="r" b="b"/>
              <a:pathLst>
                <a:path w="12045" h="13214" extrusionOk="0">
                  <a:moveTo>
                    <a:pt x="7069" y="1"/>
                  </a:moveTo>
                  <a:cubicBezTo>
                    <a:pt x="6062" y="1"/>
                    <a:pt x="4893" y="75"/>
                    <a:pt x="3818" y="327"/>
                  </a:cubicBezTo>
                  <a:cubicBezTo>
                    <a:pt x="1179" y="945"/>
                    <a:pt x="0" y="3359"/>
                    <a:pt x="786" y="5746"/>
                  </a:cubicBezTo>
                  <a:cubicBezTo>
                    <a:pt x="1572" y="8104"/>
                    <a:pt x="2358" y="9564"/>
                    <a:pt x="2358" y="9564"/>
                  </a:cubicBezTo>
                  <a:lnTo>
                    <a:pt x="2246" y="12877"/>
                  </a:lnTo>
                  <a:lnTo>
                    <a:pt x="4324" y="12877"/>
                  </a:lnTo>
                  <a:cubicBezTo>
                    <a:pt x="5390" y="12877"/>
                    <a:pt x="8086" y="13213"/>
                    <a:pt x="8086" y="13213"/>
                  </a:cubicBezTo>
                  <a:lnTo>
                    <a:pt x="8198" y="11080"/>
                  </a:lnTo>
                  <a:cubicBezTo>
                    <a:pt x="8198" y="11080"/>
                    <a:pt x="9130" y="11257"/>
                    <a:pt x="9869" y="11257"/>
                  </a:cubicBezTo>
                  <a:cubicBezTo>
                    <a:pt x="9961" y="11257"/>
                    <a:pt x="10051" y="11254"/>
                    <a:pt x="10135" y="11248"/>
                  </a:cubicBezTo>
                  <a:cubicBezTo>
                    <a:pt x="10865" y="11192"/>
                    <a:pt x="11258" y="11136"/>
                    <a:pt x="11258" y="10350"/>
                  </a:cubicBezTo>
                  <a:cubicBezTo>
                    <a:pt x="11258" y="9564"/>
                    <a:pt x="11427" y="7149"/>
                    <a:pt x="11427" y="7149"/>
                  </a:cubicBezTo>
                  <a:cubicBezTo>
                    <a:pt x="11427" y="7149"/>
                    <a:pt x="11595" y="6981"/>
                    <a:pt x="11820" y="6532"/>
                  </a:cubicBezTo>
                  <a:cubicBezTo>
                    <a:pt x="12044" y="6082"/>
                    <a:pt x="11651" y="5914"/>
                    <a:pt x="11314" y="5324"/>
                  </a:cubicBezTo>
                  <a:cubicBezTo>
                    <a:pt x="10977" y="4763"/>
                    <a:pt x="10809" y="4201"/>
                    <a:pt x="10809" y="3528"/>
                  </a:cubicBezTo>
                  <a:cubicBezTo>
                    <a:pt x="10809" y="2854"/>
                    <a:pt x="9658" y="159"/>
                    <a:pt x="9658" y="159"/>
                  </a:cubicBezTo>
                  <a:cubicBezTo>
                    <a:pt x="9658" y="159"/>
                    <a:pt x="8534" y="1"/>
                    <a:pt x="7069" y="1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13;p64">
              <a:extLst>
                <a:ext uri="{FF2B5EF4-FFF2-40B4-BE49-F238E27FC236}">
                  <a16:creationId xmlns:a16="http://schemas.microsoft.com/office/drawing/2014/main" id="{1CB5DF2B-25BE-429E-9D39-FDBE62855CB7}"/>
                </a:ext>
              </a:extLst>
            </p:cNvPr>
            <p:cNvSpPr/>
            <p:nvPr/>
          </p:nvSpPr>
          <p:spPr>
            <a:xfrm>
              <a:off x="3123550" y="2412500"/>
              <a:ext cx="294825" cy="342125"/>
            </a:xfrm>
            <a:custGeom>
              <a:avLst/>
              <a:gdLst/>
              <a:ahLst/>
              <a:cxnLst/>
              <a:rect l="l" t="t" r="r" b="b"/>
              <a:pathLst>
                <a:path w="11793" h="13685" extrusionOk="0">
                  <a:moveTo>
                    <a:pt x="6767" y="478"/>
                  </a:moveTo>
                  <a:cubicBezTo>
                    <a:pt x="7497" y="478"/>
                    <a:pt x="8143" y="506"/>
                    <a:pt x="8592" y="562"/>
                  </a:cubicBezTo>
                  <a:cubicBezTo>
                    <a:pt x="8816" y="562"/>
                    <a:pt x="9013" y="590"/>
                    <a:pt x="9125" y="590"/>
                  </a:cubicBezTo>
                  <a:cubicBezTo>
                    <a:pt x="9152" y="596"/>
                    <a:pt x="9177" y="600"/>
                    <a:pt x="9198" y="604"/>
                  </a:cubicBezTo>
                  <a:lnTo>
                    <a:pt x="9198" y="604"/>
                  </a:lnTo>
                  <a:cubicBezTo>
                    <a:pt x="9226" y="681"/>
                    <a:pt x="9267" y="791"/>
                    <a:pt x="9322" y="927"/>
                  </a:cubicBezTo>
                  <a:cubicBezTo>
                    <a:pt x="9490" y="1320"/>
                    <a:pt x="9715" y="1910"/>
                    <a:pt x="9911" y="2471"/>
                  </a:cubicBezTo>
                  <a:cubicBezTo>
                    <a:pt x="10024" y="2780"/>
                    <a:pt x="10108" y="3033"/>
                    <a:pt x="10164" y="3257"/>
                  </a:cubicBezTo>
                  <a:cubicBezTo>
                    <a:pt x="10220" y="3510"/>
                    <a:pt x="10248" y="3678"/>
                    <a:pt x="10248" y="3763"/>
                  </a:cubicBezTo>
                  <a:cubicBezTo>
                    <a:pt x="10248" y="4493"/>
                    <a:pt x="10445" y="5110"/>
                    <a:pt x="10782" y="5700"/>
                  </a:cubicBezTo>
                  <a:cubicBezTo>
                    <a:pt x="10950" y="5924"/>
                    <a:pt x="11090" y="6121"/>
                    <a:pt x="11203" y="6233"/>
                  </a:cubicBezTo>
                  <a:cubicBezTo>
                    <a:pt x="11259" y="6317"/>
                    <a:pt x="11287" y="6374"/>
                    <a:pt x="11315" y="6402"/>
                  </a:cubicBezTo>
                  <a:cubicBezTo>
                    <a:pt x="11315" y="6458"/>
                    <a:pt x="11343" y="6486"/>
                    <a:pt x="11343" y="6514"/>
                  </a:cubicBezTo>
                  <a:cubicBezTo>
                    <a:pt x="11343" y="6542"/>
                    <a:pt x="11315" y="6570"/>
                    <a:pt x="11287" y="6654"/>
                  </a:cubicBezTo>
                  <a:cubicBezTo>
                    <a:pt x="11175" y="6879"/>
                    <a:pt x="11090" y="7019"/>
                    <a:pt x="11034" y="7104"/>
                  </a:cubicBezTo>
                  <a:cubicBezTo>
                    <a:pt x="11006" y="7132"/>
                    <a:pt x="10978" y="7160"/>
                    <a:pt x="10950" y="7188"/>
                  </a:cubicBezTo>
                  <a:lnTo>
                    <a:pt x="10950" y="7216"/>
                  </a:lnTo>
                  <a:cubicBezTo>
                    <a:pt x="10894" y="7244"/>
                    <a:pt x="10866" y="7300"/>
                    <a:pt x="10866" y="7356"/>
                  </a:cubicBezTo>
                  <a:cubicBezTo>
                    <a:pt x="10866" y="7356"/>
                    <a:pt x="10697" y="9771"/>
                    <a:pt x="10697" y="10585"/>
                  </a:cubicBezTo>
                  <a:cubicBezTo>
                    <a:pt x="10697" y="10753"/>
                    <a:pt x="10669" y="10894"/>
                    <a:pt x="10641" y="10950"/>
                  </a:cubicBezTo>
                  <a:cubicBezTo>
                    <a:pt x="10613" y="11062"/>
                    <a:pt x="10557" y="11118"/>
                    <a:pt x="10417" y="11146"/>
                  </a:cubicBezTo>
                  <a:cubicBezTo>
                    <a:pt x="10276" y="11202"/>
                    <a:pt x="10080" y="11231"/>
                    <a:pt x="9799" y="11259"/>
                  </a:cubicBezTo>
                  <a:lnTo>
                    <a:pt x="9546" y="11259"/>
                  </a:lnTo>
                  <a:cubicBezTo>
                    <a:pt x="9209" y="11259"/>
                    <a:pt x="8816" y="11202"/>
                    <a:pt x="8479" y="11174"/>
                  </a:cubicBezTo>
                  <a:cubicBezTo>
                    <a:pt x="8339" y="11146"/>
                    <a:pt x="8199" y="11118"/>
                    <a:pt x="8086" y="11118"/>
                  </a:cubicBezTo>
                  <a:cubicBezTo>
                    <a:pt x="8002" y="11090"/>
                    <a:pt x="7946" y="11090"/>
                    <a:pt x="7946" y="11090"/>
                  </a:cubicBezTo>
                  <a:cubicBezTo>
                    <a:pt x="7930" y="11082"/>
                    <a:pt x="7911" y="11079"/>
                    <a:pt x="7891" y="11079"/>
                  </a:cubicBezTo>
                  <a:cubicBezTo>
                    <a:pt x="7843" y="11079"/>
                    <a:pt x="7789" y="11098"/>
                    <a:pt x="7750" y="11118"/>
                  </a:cubicBezTo>
                  <a:cubicBezTo>
                    <a:pt x="7693" y="11174"/>
                    <a:pt x="7665" y="11231"/>
                    <a:pt x="7665" y="11315"/>
                  </a:cubicBezTo>
                  <a:lnTo>
                    <a:pt x="7566" y="13195"/>
                  </a:lnTo>
                  <a:lnTo>
                    <a:pt x="7566" y="13195"/>
                  </a:lnTo>
                  <a:cubicBezTo>
                    <a:pt x="7300" y="13163"/>
                    <a:pt x="6837" y="13109"/>
                    <a:pt x="6318" y="13055"/>
                  </a:cubicBezTo>
                  <a:cubicBezTo>
                    <a:pt x="5504" y="12971"/>
                    <a:pt x="4577" y="12887"/>
                    <a:pt x="4016" y="12887"/>
                  </a:cubicBezTo>
                  <a:lnTo>
                    <a:pt x="2170" y="12887"/>
                  </a:lnTo>
                  <a:lnTo>
                    <a:pt x="2275" y="9799"/>
                  </a:lnTo>
                  <a:lnTo>
                    <a:pt x="2247" y="9686"/>
                  </a:lnTo>
                  <a:cubicBezTo>
                    <a:pt x="2247" y="9686"/>
                    <a:pt x="2247" y="9658"/>
                    <a:pt x="2219" y="9630"/>
                  </a:cubicBezTo>
                  <a:cubicBezTo>
                    <a:pt x="2050" y="9321"/>
                    <a:pt x="1377" y="7946"/>
                    <a:pt x="703" y="5896"/>
                  </a:cubicBezTo>
                  <a:cubicBezTo>
                    <a:pt x="534" y="5419"/>
                    <a:pt x="478" y="4970"/>
                    <a:pt x="478" y="4521"/>
                  </a:cubicBezTo>
                  <a:cubicBezTo>
                    <a:pt x="478" y="3650"/>
                    <a:pt x="731" y="2836"/>
                    <a:pt x="1264" y="2190"/>
                  </a:cubicBezTo>
                  <a:cubicBezTo>
                    <a:pt x="1798" y="1517"/>
                    <a:pt x="2556" y="1039"/>
                    <a:pt x="3566" y="787"/>
                  </a:cubicBezTo>
                  <a:cubicBezTo>
                    <a:pt x="4605" y="534"/>
                    <a:pt x="5784" y="478"/>
                    <a:pt x="6767" y="478"/>
                  </a:cubicBezTo>
                  <a:close/>
                  <a:moveTo>
                    <a:pt x="6767" y="1"/>
                  </a:moveTo>
                  <a:cubicBezTo>
                    <a:pt x="5756" y="1"/>
                    <a:pt x="4549" y="85"/>
                    <a:pt x="3454" y="338"/>
                  </a:cubicBezTo>
                  <a:cubicBezTo>
                    <a:pt x="2359" y="590"/>
                    <a:pt x="1489" y="1152"/>
                    <a:pt x="899" y="1882"/>
                  </a:cubicBezTo>
                  <a:cubicBezTo>
                    <a:pt x="310" y="2640"/>
                    <a:pt x="1" y="3566"/>
                    <a:pt x="1" y="4521"/>
                  </a:cubicBezTo>
                  <a:cubicBezTo>
                    <a:pt x="1" y="5026"/>
                    <a:pt x="85" y="5531"/>
                    <a:pt x="254" y="6037"/>
                  </a:cubicBezTo>
                  <a:cubicBezTo>
                    <a:pt x="961" y="8185"/>
                    <a:pt x="1669" y="9583"/>
                    <a:pt x="1824" y="9861"/>
                  </a:cubicBezTo>
                  <a:lnTo>
                    <a:pt x="1824" y="9861"/>
                  </a:lnTo>
                  <a:lnTo>
                    <a:pt x="1713" y="13112"/>
                  </a:lnTo>
                  <a:cubicBezTo>
                    <a:pt x="1685" y="13168"/>
                    <a:pt x="1713" y="13224"/>
                    <a:pt x="1770" y="13280"/>
                  </a:cubicBezTo>
                  <a:cubicBezTo>
                    <a:pt x="1798" y="13336"/>
                    <a:pt x="1882" y="13336"/>
                    <a:pt x="1938" y="13336"/>
                  </a:cubicBezTo>
                  <a:lnTo>
                    <a:pt x="4016" y="13336"/>
                  </a:lnTo>
                  <a:cubicBezTo>
                    <a:pt x="4521" y="13336"/>
                    <a:pt x="5475" y="13420"/>
                    <a:pt x="6290" y="13505"/>
                  </a:cubicBezTo>
                  <a:cubicBezTo>
                    <a:pt x="7076" y="13589"/>
                    <a:pt x="7750" y="13673"/>
                    <a:pt x="7750" y="13673"/>
                  </a:cubicBezTo>
                  <a:cubicBezTo>
                    <a:pt x="7774" y="13681"/>
                    <a:pt x="7796" y="13685"/>
                    <a:pt x="7817" y="13685"/>
                  </a:cubicBezTo>
                  <a:cubicBezTo>
                    <a:pt x="7867" y="13685"/>
                    <a:pt x="7906" y="13665"/>
                    <a:pt x="7946" y="13645"/>
                  </a:cubicBezTo>
                  <a:cubicBezTo>
                    <a:pt x="7974" y="13589"/>
                    <a:pt x="8030" y="13533"/>
                    <a:pt x="8030" y="13476"/>
                  </a:cubicBezTo>
                  <a:lnTo>
                    <a:pt x="8128" y="11590"/>
                  </a:lnTo>
                  <a:lnTo>
                    <a:pt x="8128" y="11590"/>
                  </a:lnTo>
                  <a:cubicBezTo>
                    <a:pt x="8459" y="11648"/>
                    <a:pt x="9040" y="11736"/>
                    <a:pt x="9546" y="11736"/>
                  </a:cubicBezTo>
                  <a:cubicBezTo>
                    <a:pt x="9659" y="11736"/>
                    <a:pt x="9743" y="11736"/>
                    <a:pt x="9827" y="11708"/>
                  </a:cubicBezTo>
                  <a:cubicBezTo>
                    <a:pt x="10192" y="11680"/>
                    <a:pt x="10501" y="11680"/>
                    <a:pt x="10782" y="11511"/>
                  </a:cubicBezTo>
                  <a:cubicBezTo>
                    <a:pt x="10922" y="11427"/>
                    <a:pt x="11006" y="11287"/>
                    <a:pt x="11090" y="11146"/>
                  </a:cubicBezTo>
                  <a:cubicBezTo>
                    <a:pt x="11147" y="10978"/>
                    <a:pt x="11175" y="10809"/>
                    <a:pt x="11175" y="10585"/>
                  </a:cubicBezTo>
                  <a:cubicBezTo>
                    <a:pt x="11175" y="10192"/>
                    <a:pt x="11203" y="9406"/>
                    <a:pt x="11259" y="8704"/>
                  </a:cubicBezTo>
                  <a:cubicBezTo>
                    <a:pt x="11280" y="8167"/>
                    <a:pt x="11318" y="7679"/>
                    <a:pt x="11335" y="7480"/>
                  </a:cubicBezTo>
                  <a:lnTo>
                    <a:pt x="11335" y="7480"/>
                  </a:lnTo>
                  <a:cubicBezTo>
                    <a:pt x="11407" y="7383"/>
                    <a:pt x="11550" y="7186"/>
                    <a:pt x="11708" y="6851"/>
                  </a:cubicBezTo>
                  <a:cubicBezTo>
                    <a:pt x="11764" y="6739"/>
                    <a:pt x="11792" y="6626"/>
                    <a:pt x="11792" y="6514"/>
                  </a:cubicBezTo>
                  <a:cubicBezTo>
                    <a:pt x="11792" y="6402"/>
                    <a:pt x="11764" y="6289"/>
                    <a:pt x="11736" y="6205"/>
                  </a:cubicBezTo>
                  <a:cubicBezTo>
                    <a:pt x="11596" y="5924"/>
                    <a:pt x="11371" y="5756"/>
                    <a:pt x="11203" y="5447"/>
                  </a:cubicBezTo>
                  <a:cubicBezTo>
                    <a:pt x="10866" y="4914"/>
                    <a:pt x="10725" y="4408"/>
                    <a:pt x="10725" y="3763"/>
                  </a:cubicBezTo>
                  <a:cubicBezTo>
                    <a:pt x="10725" y="3538"/>
                    <a:pt x="10641" y="3257"/>
                    <a:pt x="10529" y="2892"/>
                  </a:cubicBezTo>
                  <a:cubicBezTo>
                    <a:pt x="10220" y="1825"/>
                    <a:pt x="9574" y="309"/>
                    <a:pt x="9574" y="309"/>
                  </a:cubicBezTo>
                  <a:cubicBezTo>
                    <a:pt x="9546" y="225"/>
                    <a:pt x="9490" y="169"/>
                    <a:pt x="9406" y="169"/>
                  </a:cubicBezTo>
                  <a:cubicBezTo>
                    <a:pt x="9378" y="169"/>
                    <a:pt x="8255" y="1"/>
                    <a:pt x="6767" y="1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14;p64">
              <a:extLst>
                <a:ext uri="{FF2B5EF4-FFF2-40B4-BE49-F238E27FC236}">
                  <a16:creationId xmlns:a16="http://schemas.microsoft.com/office/drawing/2014/main" id="{D47C7835-D9F1-441C-A0C8-7A15640DF700}"/>
                </a:ext>
              </a:extLst>
            </p:cNvPr>
            <p:cNvSpPr/>
            <p:nvPr/>
          </p:nvSpPr>
          <p:spPr>
            <a:xfrm>
              <a:off x="3035125" y="2305125"/>
              <a:ext cx="402900" cy="383475"/>
            </a:xfrm>
            <a:custGeom>
              <a:avLst/>
              <a:gdLst/>
              <a:ahLst/>
              <a:cxnLst/>
              <a:rect l="l" t="t" r="r" b="b"/>
              <a:pathLst>
                <a:path w="16116" h="15339" extrusionOk="0">
                  <a:moveTo>
                    <a:pt x="10367" y="1"/>
                  </a:moveTo>
                  <a:cubicBezTo>
                    <a:pt x="10158" y="1"/>
                    <a:pt x="9948" y="42"/>
                    <a:pt x="9742" y="141"/>
                  </a:cubicBezTo>
                  <a:cubicBezTo>
                    <a:pt x="8451" y="758"/>
                    <a:pt x="8339" y="1544"/>
                    <a:pt x="8339" y="1544"/>
                  </a:cubicBezTo>
                  <a:cubicBezTo>
                    <a:pt x="8339" y="1544"/>
                    <a:pt x="3622" y="1769"/>
                    <a:pt x="1825" y="3678"/>
                  </a:cubicBezTo>
                  <a:cubicBezTo>
                    <a:pt x="0" y="5587"/>
                    <a:pt x="1545" y="10051"/>
                    <a:pt x="2780" y="11679"/>
                  </a:cubicBezTo>
                  <a:cubicBezTo>
                    <a:pt x="4015" y="13308"/>
                    <a:pt x="4970" y="15048"/>
                    <a:pt x="6093" y="15273"/>
                  </a:cubicBezTo>
                  <a:cubicBezTo>
                    <a:pt x="6311" y="15316"/>
                    <a:pt x="6565" y="15339"/>
                    <a:pt x="6839" y="15339"/>
                  </a:cubicBezTo>
                  <a:cubicBezTo>
                    <a:pt x="7974" y="15339"/>
                    <a:pt x="9446" y="14953"/>
                    <a:pt x="10079" y="14094"/>
                  </a:cubicBezTo>
                  <a:cubicBezTo>
                    <a:pt x="10865" y="13027"/>
                    <a:pt x="10472" y="11399"/>
                    <a:pt x="10472" y="11399"/>
                  </a:cubicBezTo>
                  <a:lnTo>
                    <a:pt x="10978" y="11174"/>
                  </a:lnTo>
                  <a:cubicBezTo>
                    <a:pt x="10978" y="11174"/>
                    <a:pt x="12157" y="10837"/>
                    <a:pt x="11932" y="9798"/>
                  </a:cubicBezTo>
                  <a:cubicBezTo>
                    <a:pt x="11708" y="8788"/>
                    <a:pt x="11315" y="8338"/>
                    <a:pt x="11371" y="8170"/>
                  </a:cubicBezTo>
                  <a:cubicBezTo>
                    <a:pt x="11427" y="8001"/>
                    <a:pt x="12325" y="7665"/>
                    <a:pt x="12325" y="6935"/>
                  </a:cubicBezTo>
                  <a:cubicBezTo>
                    <a:pt x="12325" y="6205"/>
                    <a:pt x="11371" y="5812"/>
                    <a:pt x="11371" y="5812"/>
                  </a:cubicBezTo>
                  <a:cubicBezTo>
                    <a:pt x="11371" y="5812"/>
                    <a:pt x="15554" y="4520"/>
                    <a:pt x="15835" y="3341"/>
                  </a:cubicBezTo>
                  <a:cubicBezTo>
                    <a:pt x="16115" y="2162"/>
                    <a:pt x="15554" y="983"/>
                    <a:pt x="14431" y="983"/>
                  </a:cubicBezTo>
                  <a:cubicBezTo>
                    <a:pt x="13308" y="983"/>
                    <a:pt x="12971" y="1151"/>
                    <a:pt x="12718" y="1151"/>
                  </a:cubicBezTo>
                  <a:cubicBezTo>
                    <a:pt x="12530" y="1151"/>
                    <a:pt x="11468" y="1"/>
                    <a:pt x="10367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15;p64">
              <a:extLst>
                <a:ext uri="{FF2B5EF4-FFF2-40B4-BE49-F238E27FC236}">
                  <a16:creationId xmlns:a16="http://schemas.microsoft.com/office/drawing/2014/main" id="{F15E983A-408F-4855-8B7B-2D6AEDE7933F}"/>
                </a:ext>
              </a:extLst>
            </p:cNvPr>
            <p:cNvSpPr/>
            <p:nvPr/>
          </p:nvSpPr>
          <p:spPr>
            <a:xfrm>
              <a:off x="3054075" y="2298800"/>
              <a:ext cx="384650" cy="395875"/>
            </a:xfrm>
            <a:custGeom>
              <a:avLst/>
              <a:gdLst/>
              <a:ahLst/>
              <a:cxnLst/>
              <a:rect l="l" t="t" r="r" b="b"/>
              <a:pathLst>
                <a:path w="15386" h="15835" extrusionOk="0">
                  <a:moveTo>
                    <a:pt x="9630" y="478"/>
                  </a:moveTo>
                  <a:cubicBezTo>
                    <a:pt x="10079" y="478"/>
                    <a:pt x="10585" y="730"/>
                    <a:pt x="11006" y="1011"/>
                  </a:cubicBezTo>
                  <a:cubicBezTo>
                    <a:pt x="11202" y="1152"/>
                    <a:pt x="11399" y="1292"/>
                    <a:pt x="11539" y="1404"/>
                  </a:cubicBezTo>
                  <a:cubicBezTo>
                    <a:pt x="11623" y="1460"/>
                    <a:pt x="11680" y="1517"/>
                    <a:pt x="11736" y="1545"/>
                  </a:cubicBezTo>
                  <a:lnTo>
                    <a:pt x="11820" y="1601"/>
                  </a:lnTo>
                  <a:cubicBezTo>
                    <a:pt x="11876" y="1601"/>
                    <a:pt x="11904" y="1629"/>
                    <a:pt x="11960" y="1629"/>
                  </a:cubicBezTo>
                  <a:cubicBezTo>
                    <a:pt x="12157" y="1629"/>
                    <a:pt x="12269" y="1573"/>
                    <a:pt x="12522" y="1545"/>
                  </a:cubicBezTo>
                  <a:cubicBezTo>
                    <a:pt x="12746" y="1517"/>
                    <a:pt x="13111" y="1460"/>
                    <a:pt x="13673" y="1460"/>
                  </a:cubicBezTo>
                  <a:cubicBezTo>
                    <a:pt x="14066" y="1460"/>
                    <a:pt x="14347" y="1629"/>
                    <a:pt x="14571" y="1910"/>
                  </a:cubicBezTo>
                  <a:cubicBezTo>
                    <a:pt x="14768" y="2162"/>
                    <a:pt x="14908" y="2555"/>
                    <a:pt x="14908" y="2976"/>
                  </a:cubicBezTo>
                  <a:cubicBezTo>
                    <a:pt x="14908" y="3173"/>
                    <a:pt x="14880" y="3341"/>
                    <a:pt x="14852" y="3538"/>
                  </a:cubicBezTo>
                  <a:cubicBezTo>
                    <a:pt x="14824" y="3622"/>
                    <a:pt x="14740" y="3734"/>
                    <a:pt x="14627" y="3875"/>
                  </a:cubicBezTo>
                  <a:cubicBezTo>
                    <a:pt x="14403" y="4099"/>
                    <a:pt x="14038" y="4352"/>
                    <a:pt x="13617" y="4577"/>
                  </a:cubicBezTo>
                  <a:cubicBezTo>
                    <a:pt x="12971" y="4942"/>
                    <a:pt x="12213" y="5250"/>
                    <a:pt x="11595" y="5475"/>
                  </a:cubicBezTo>
                  <a:cubicBezTo>
                    <a:pt x="11287" y="5587"/>
                    <a:pt x="11034" y="5700"/>
                    <a:pt x="10837" y="5756"/>
                  </a:cubicBezTo>
                  <a:cubicBezTo>
                    <a:pt x="10669" y="5812"/>
                    <a:pt x="10557" y="5840"/>
                    <a:pt x="10557" y="5840"/>
                  </a:cubicBezTo>
                  <a:cubicBezTo>
                    <a:pt x="10472" y="5868"/>
                    <a:pt x="10388" y="5952"/>
                    <a:pt x="10388" y="6065"/>
                  </a:cubicBezTo>
                  <a:cubicBezTo>
                    <a:pt x="10388" y="6149"/>
                    <a:pt x="10444" y="6261"/>
                    <a:pt x="10529" y="6289"/>
                  </a:cubicBezTo>
                  <a:cubicBezTo>
                    <a:pt x="10585" y="6317"/>
                    <a:pt x="10809" y="6402"/>
                    <a:pt x="11006" y="6570"/>
                  </a:cubicBezTo>
                  <a:cubicBezTo>
                    <a:pt x="11090" y="6654"/>
                    <a:pt x="11174" y="6767"/>
                    <a:pt x="11258" y="6851"/>
                  </a:cubicBezTo>
                  <a:cubicBezTo>
                    <a:pt x="11315" y="6963"/>
                    <a:pt x="11343" y="7075"/>
                    <a:pt x="11343" y="7188"/>
                  </a:cubicBezTo>
                  <a:cubicBezTo>
                    <a:pt x="11343" y="7328"/>
                    <a:pt x="11315" y="7440"/>
                    <a:pt x="11230" y="7553"/>
                  </a:cubicBezTo>
                  <a:cubicBezTo>
                    <a:pt x="11146" y="7721"/>
                    <a:pt x="10978" y="7861"/>
                    <a:pt x="10809" y="7974"/>
                  </a:cubicBezTo>
                  <a:cubicBezTo>
                    <a:pt x="10725" y="8030"/>
                    <a:pt x="10669" y="8086"/>
                    <a:pt x="10585" y="8142"/>
                  </a:cubicBezTo>
                  <a:lnTo>
                    <a:pt x="10500" y="8226"/>
                  </a:lnTo>
                  <a:cubicBezTo>
                    <a:pt x="10472" y="8254"/>
                    <a:pt x="10416" y="8283"/>
                    <a:pt x="10388" y="8367"/>
                  </a:cubicBezTo>
                  <a:lnTo>
                    <a:pt x="10403" y="8371"/>
                  </a:lnTo>
                  <a:lnTo>
                    <a:pt x="10403" y="8371"/>
                  </a:lnTo>
                  <a:cubicBezTo>
                    <a:pt x="10388" y="8415"/>
                    <a:pt x="10388" y="8456"/>
                    <a:pt x="10388" y="8479"/>
                  </a:cubicBezTo>
                  <a:cubicBezTo>
                    <a:pt x="10388" y="8591"/>
                    <a:pt x="10416" y="8676"/>
                    <a:pt x="10472" y="8760"/>
                  </a:cubicBezTo>
                  <a:cubicBezTo>
                    <a:pt x="10585" y="9041"/>
                    <a:pt x="10809" y="9434"/>
                    <a:pt x="10950" y="10107"/>
                  </a:cubicBezTo>
                  <a:cubicBezTo>
                    <a:pt x="10978" y="10192"/>
                    <a:pt x="10978" y="10248"/>
                    <a:pt x="10978" y="10304"/>
                  </a:cubicBezTo>
                  <a:cubicBezTo>
                    <a:pt x="10978" y="10472"/>
                    <a:pt x="10922" y="10585"/>
                    <a:pt x="10865" y="10697"/>
                  </a:cubicBezTo>
                  <a:cubicBezTo>
                    <a:pt x="10753" y="10865"/>
                    <a:pt x="10585" y="11006"/>
                    <a:pt x="10416" y="11090"/>
                  </a:cubicBezTo>
                  <a:cubicBezTo>
                    <a:pt x="10360" y="11118"/>
                    <a:pt x="10276" y="11146"/>
                    <a:pt x="10248" y="11174"/>
                  </a:cubicBezTo>
                  <a:lnTo>
                    <a:pt x="10192" y="11174"/>
                  </a:lnTo>
                  <a:lnTo>
                    <a:pt x="10164" y="11202"/>
                  </a:lnTo>
                  <a:lnTo>
                    <a:pt x="10135" y="11202"/>
                  </a:lnTo>
                  <a:lnTo>
                    <a:pt x="9630" y="11427"/>
                  </a:lnTo>
                  <a:cubicBezTo>
                    <a:pt x="9518" y="11483"/>
                    <a:pt x="9462" y="11595"/>
                    <a:pt x="9490" y="11708"/>
                  </a:cubicBezTo>
                  <a:cubicBezTo>
                    <a:pt x="9518" y="11792"/>
                    <a:pt x="9574" y="12129"/>
                    <a:pt x="9574" y="12578"/>
                  </a:cubicBezTo>
                  <a:cubicBezTo>
                    <a:pt x="9602" y="13111"/>
                    <a:pt x="9490" y="13729"/>
                    <a:pt x="9153" y="14206"/>
                  </a:cubicBezTo>
                  <a:cubicBezTo>
                    <a:pt x="8872" y="14571"/>
                    <a:pt x="8367" y="14880"/>
                    <a:pt x="7805" y="15077"/>
                  </a:cubicBezTo>
                  <a:cubicBezTo>
                    <a:pt x="7244" y="15273"/>
                    <a:pt x="6626" y="15357"/>
                    <a:pt x="6093" y="15357"/>
                  </a:cubicBezTo>
                  <a:cubicBezTo>
                    <a:pt x="5812" y="15357"/>
                    <a:pt x="5587" y="15329"/>
                    <a:pt x="5391" y="15301"/>
                  </a:cubicBezTo>
                  <a:cubicBezTo>
                    <a:pt x="4914" y="15217"/>
                    <a:pt x="4408" y="14768"/>
                    <a:pt x="3903" y="14094"/>
                  </a:cubicBezTo>
                  <a:cubicBezTo>
                    <a:pt x="3369" y="13448"/>
                    <a:pt x="2836" y="12606"/>
                    <a:pt x="2190" y="11792"/>
                  </a:cubicBezTo>
                  <a:cubicBezTo>
                    <a:pt x="1797" y="11258"/>
                    <a:pt x="1376" y="10416"/>
                    <a:pt x="1039" y="9462"/>
                  </a:cubicBezTo>
                  <a:cubicBezTo>
                    <a:pt x="702" y="8507"/>
                    <a:pt x="450" y="7440"/>
                    <a:pt x="450" y="6458"/>
                  </a:cubicBezTo>
                  <a:cubicBezTo>
                    <a:pt x="450" y="5503"/>
                    <a:pt x="702" y="4661"/>
                    <a:pt x="1236" y="4099"/>
                  </a:cubicBezTo>
                  <a:cubicBezTo>
                    <a:pt x="2050" y="3201"/>
                    <a:pt x="3650" y="2668"/>
                    <a:pt x="5054" y="2359"/>
                  </a:cubicBezTo>
                  <a:cubicBezTo>
                    <a:pt x="5728" y="2218"/>
                    <a:pt x="6373" y="2134"/>
                    <a:pt x="6851" y="2078"/>
                  </a:cubicBezTo>
                  <a:cubicBezTo>
                    <a:pt x="7075" y="2078"/>
                    <a:pt x="7272" y="2050"/>
                    <a:pt x="7384" y="2050"/>
                  </a:cubicBezTo>
                  <a:cubicBezTo>
                    <a:pt x="7525" y="2022"/>
                    <a:pt x="7581" y="2022"/>
                    <a:pt x="7609" y="2022"/>
                  </a:cubicBezTo>
                  <a:cubicBezTo>
                    <a:pt x="7693" y="2022"/>
                    <a:pt x="7805" y="1938"/>
                    <a:pt x="7805" y="1825"/>
                  </a:cubicBezTo>
                  <a:lnTo>
                    <a:pt x="7833" y="1797"/>
                  </a:lnTo>
                  <a:cubicBezTo>
                    <a:pt x="7861" y="1685"/>
                    <a:pt x="8058" y="1095"/>
                    <a:pt x="9097" y="590"/>
                  </a:cubicBezTo>
                  <a:cubicBezTo>
                    <a:pt x="9265" y="506"/>
                    <a:pt x="9434" y="478"/>
                    <a:pt x="9630" y="478"/>
                  </a:cubicBezTo>
                  <a:close/>
                  <a:moveTo>
                    <a:pt x="9630" y="0"/>
                  </a:moveTo>
                  <a:cubicBezTo>
                    <a:pt x="9377" y="0"/>
                    <a:pt x="9125" y="57"/>
                    <a:pt x="8900" y="169"/>
                  </a:cubicBezTo>
                  <a:cubicBezTo>
                    <a:pt x="7888" y="644"/>
                    <a:pt x="7529" y="1256"/>
                    <a:pt x="7410" y="1569"/>
                  </a:cubicBezTo>
                  <a:lnTo>
                    <a:pt x="7410" y="1569"/>
                  </a:lnTo>
                  <a:cubicBezTo>
                    <a:pt x="7031" y="1607"/>
                    <a:pt x="6064" y="1689"/>
                    <a:pt x="4942" y="1910"/>
                  </a:cubicBezTo>
                  <a:cubicBezTo>
                    <a:pt x="3510" y="2218"/>
                    <a:pt x="1853" y="2752"/>
                    <a:pt x="899" y="3763"/>
                  </a:cubicBezTo>
                  <a:cubicBezTo>
                    <a:pt x="225" y="4464"/>
                    <a:pt x="1" y="5447"/>
                    <a:pt x="1" y="6458"/>
                  </a:cubicBezTo>
                  <a:cubicBezTo>
                    <a:pt x="1" y="7496"/>
                    <a:pt x="253" y="8619"/>
                    <a:pt x="590" y="9602"/>
                  </a:cubicBezTo>
                  <a:cubicBezTo>
                    <a:pt x="927" y="10613"/>
                    <a:pt x="1376" y="11483"/>
                    <a:pt x="1825" y="12073"/>
                  </a:cubicBezTo>
                  <a:cubicBezTo>
                    <a:pt x="2443" y="12859"/>
                    <a:pt x="2976" y="13701"/>
                    <a:pt x="3538" y="14403"/>
                  </a:cubicBezTo>
                  <a:cubicBezTo>
                    <a:pt x="4071" y="15077"/>
                    <a:pt x="4633" y="15610"/>
                    <a:pt x="5279" y="15750"/>
                  </a:cubicBezTo>
                  <a:cubicBezTo>
                    <a:pt x="5531" y="15807"/>
                    <a:pt x="5784" y="15835"/>
                    <a:pt x="6093" y="15835"/>
                  </a:cubicBezTo>
                  <a:cubicBezTo>
                    <a:pt x="6682" y="15835"/>
                    <a:pt x="7356" y="15722"/>
                    <a:pt x="7974" y="15498"/>
                  </a:cubicBezTo>
                  <a:cubicBezTo>
                    <a:pt x="8591" y="15301"/>
                    <a:pt x="9153" y="14964"/>
                    <a:pt x="9518" y="14487"/>
                  </a:cubicBezTo>
                  <a:cubicBezTo>
                    <a:pt x="9967" y="13869"/>
                    <a:pt x="10051" y="13168"/>
                    <a:pt x="10051" y="12578"/>
                  </a:cubicBezTo>
                  <a:cubicBezTo>
                    <a:pt x="10051" y="12242"/>
                    <a:pt x="10011" y="11956"/>
                    <a:pt x="9979" y="11780"/>
                  </a:cubicBezTo>
                  <a:lnTo>
                    <a:pt x="9979" y="11780"/>
                  </a:lnTo>
                  <a:lnTo>
                    <a:pt x="10299" y="11638"/>
                  </a:lnTo>
                  <a:lnTo>
                    <a:pt x="10299" y="11638"/>
                  </a:lnTo>
                  <a:lnTo>
                    <a:pt x="10304" y="11652"/>
                  </a:lnTo>
                  <a:cubicBezTo>
                    <a:pt x="10304" y="11623"/>
                    <a:pt x="10585" y="11567"/>
                    <a:pt x="10865" y="11371"/>
                  </a:cubicBezTo>
                  <a:cubicBezTo>
                    <a:pt x="11006" y="11258"/>
                    <a:pt x="11146" y="11146"/>
                    <a:pt x="11258" y="10950"/>
                  </a:cubicBezTo>
                  <a:cubicBezTo>
                    <a:pt x="11371" y="10781"/>
                    <a:pt x="11455" y="10557"/>
                    <a:pt x="11455" y="10304"/>
                  </a:cubicBezTo>
                  <a:cubicBezTo>
                    <a:pt x="11455" y="10220"/>
                    <a:pt x="11427" y="10107"/>
                    <a:pt x="11427" y="10023"/>
                  </a:cubicBezTo>
                  <a:cubicBezTo>
                    <a:pt x="11315" y="9518"/>
                    <a:pt x="11146" y="9153"/>
                    <a:pt x="11034" y="8900"/>
                  </a:cubicBezTo>
                  <a:cubicBezTo>
                    <a:pt x="10978" y="8760"/>
                    <a:pt x="10922" y="8648"/>
                    <a:pt x="10894" y="8563"/>
                  </a:cubicBezTo>
                  <a:lnTo>
                    <a:pt x="10875" y="8508"/>
                  </a:lnTo>
                  <a:lnTo>
                    <a:pt x="10875" y="8508"/>
                  </a:lnTo>
                  <a:cubicBezTo>
                    <a:pt x="10908" y="8484"/>
                    <a:pt x="10957" y="8444"/>
                    <a:pt x="11006" y="8395"/>
                  </a:cubicBezTo>
                  <a:cubicBezTo>
                    <a:pt x="11146" y="8311"/>
                    <a:pt x="11343" y="8170"/>
                    <a:pt x="11511" y="7974"/>
                  </a:cubicBezTo>
                  <a:cubicBezTo>
                    <a:pt x="11680" y="7777"/>
                    <a:pt x="11820" y="7525"/>
                    <a:pt x="11820" y="7188"/>
                  </a:cubicBezTo>
                  <a:cubicBezTo>
                    <a:pt x="11820" y="6963"/>
                    <a:pt x="11736" y="6738"/>
                    <a:pt x="11623" y="6570"/>
                  </a:cubicBezTo>
                  <a:cubicBezTo>
                    <a:pt x="11493" y="6375"/>
                    <a:pt x="11329" y="6230"/>
                    <a:pt x="11184" y="6122"/>
                  </a:cubicBezTo>
                  <a:lnTo>
                    <a:pt x="11184" y="6122"/>
                  </a:lnTo>
                  <a:cubicBezTo>
                    <a:pt x="11590" y="5978"/>
                    <a:pt x="12201" y="5750"/>
                    <a:pt x="12831" y="5475"/>
                  </a:cubicBezTo>
                  <a:cubicBezTo>
                    <a:pt x="13392" y="5250"/>
                    <a:pt x="13926" y="4970"/>
                    <a:pt x="14375" y="4661"/>
                  </a:cubicBezTo>
                  <a:cubicBezTo>
                    <a:pt x="14599" y="4521"/>
                    <a:pt x="14796" y="4352"/>
                    <a:pt x="14964" y="4212"/>
                  </a:cubicBezTo>
                  <a:cubicBezTo>
                    <a:pt x="15133" y="4043"/>
                    <a:pt x="15245" y="3847"/>
                    <a:pt x="15301" y="3650"/>
                  </a:cubicBezTo>
                  <a:cubicBezTo>
                    <a:pt x="15357" y="3426"/>
                    <a:pt x="15385" y="3201"/>
                    <a:pt x="15385" y="2976"/>
                  </a:cubicBezTo>
                  <a:cubicBezTo>
                    <a:pt x="15385" y="2471"/>
                    <a:pt x="15217" y="1994"/>
                    <a:pt x="14936" y="1601"/>
                  </a:cubicBezTo>
                  <a:cubicBezTo>
                    <a:pt x="14656" y="1236"/>
                    <a:pt x="14206" y="983"/>
                    <a:pt x="13673" y="983"/>
                  </a:cubicBezTo>
                  <a:cubicBezTo>
                    <a:pt x="13083" y="983"/>
                    <a:pt x="12718" y="1039"/>
                    <a:pt x="12438" y="1095"/>
                  </a:cubicBezTo>
                  <a:cubicBezTo>
                    <a:pt x="12233" y="1118"/>
                    <a:pt x="12084" y="1159"/>
                    <a:pt x="12005" y="1159"/>
                  </a:cubicBezTo>
                  <a:cubicBezTo>
                    <a:pt x="12000" y="1159"/>
                    <a:pt x="11995" y="1159"/>
                    <a:pt x="11990" y="1159"/>
                  </a:cubicBezTo>
                  <a:lnTo>
                    <a:pt x="11990" y="1159"/>
                  </a:lnTo>
                  <a:cubicBezTo>
                    <a:pt x="11943" y="1121"/>
                    <a:pt x="11840" y="1038"/>
                    <a:pt x="11736" y="955"/>
                  </a:cubicBezTo>
                  <a:cubicBezTo>
                    <a:pt x="11511" y="787"/>
                    <a:pt x="11202" y="562"/>
                    <a:pt x="10837" y="365"/>
                  </a:cubicBezTo>
                  <a:cubicBezTo>
                    <a:pt x="10472" y="169"/>
                    <a:pt x="10051" y="0"/>
                    <a:pt x="9630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16;p64">
              <a:extLst>
                <a:ext uri="{FF2B5EF4-FFF2-40B4-BE49-F238E27FC236}">
                  <a16:creationId xmlns:a16="http://schemas.microsoft.com/office/drawing/2014/main" id="{B573E4A9-014A-47AF-B1AC-8CCB9F8090B5}"/>
                </a:ext>
              </a:extLst>
            </p:cNvPr>
            <p:cNvSpPr/>
            <p:nvPr/>
          </p:nvSpPr>
          <p:spPr>
            <a:xfrm>
              <a:off x="3253400" y="2545500"/>
              <a:ext cx="71625" cy="89550"/>
            </a:xfrm>
            <a:custGeom>
              <a:avLst/>
              <a:gdLst/>
              <a:ahLst/>
              <a:cxnLst/>
              <a:rect l="l" t="t" r="r" b="b"/>
              <a:pathLst>
                <a:path w="2865" h="3582" extrusionOk="0">
                  <a:moveTo>
                    <a:pt x="1093" y="1"/>
                  </a:moveTo>
                  <a:cubicBezTo>
                    <a:pt x="1007" y="1"/>
                    <a:pt x="924" y="23"/>
                    <a:pt x="843" y="71"/>
                  </a:cubicBezTo>
                  <a:cubicBezTo>
                    <a:pt x="1" y="604"/>
                    <a:pt x="618" y="2513"/>
                    <a:pt x="1180" y="3131"/>
                  </a:cubicBezTo>
                  <a:cubicBezTo>
                    <a:pt x="1479" y="3460"/>
                    <a:pt x="1809" y="3582"/>
                    <a:pt x="2095" y="3582"/>
                  </a:cubicBezTo>
                  <a:cubicBezTo>
                    <a:pt x="2347" y="3582"/>
                    <a:pt x="2564" y="3487"/>
                    <a:pt x="2696" y="3356"/>
                  </a:cubicBezTo>
                  <a:lnTo>
                    <a:pt x="2864" y="1952"/>
                  </a:lnTo>
                  <a:cubicBezTo>
                    <a:pt x="2864" y="1952"/>
                    <a:pt x="1900" y="1"/>
                    <a:pt x="1093" y="1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17;p64">
              <a:extLst>
                <a:ext uri="{FF2B5EF4-FFF2-40B4-BE49-F238E27FC236}">
                  <a16:creationId xmlns:a16="http://schemas.microsoft.com/office/drawing/2014/main" id="{EE65E6C4-BD9B-4852-BBC1-FEE9F7778D6F}"/>
                </a:ext>
              </a:extLst>
            </p:cNvPr>
            <p:cNvSpPr/>
            <p:nvPr/>
          </p:nvSpPr>
          <p:spPr>
            <a:xfrm>
              <a:off x="3258325" y="2540250"/>
              <a:ext cx="73725" cy="100375"/>
            </a:xfrm>
            <a:custGeom>
              <a:avLst/>
              <a:gdLst/>
              <a:ahLst/>
              <a:cxnLst/>
              <a:rect l="l" t="t" r="r" b="b"/>
              <a:pathLst>
                <a:path w="2949" h="4015" extrusionOk="0">
                  <a:moveTo>
                    <a:pt x="899" y="0"/>
                  </a:moveTo>
                  <a:cubicBezTo>
                    <a:pt x="786" y="0"/>
                    <a:pt x="646" y="28"/>
                    <a:pt x="534" y="84"/>
                  </a:cubicBezTo>
                  <a:cubicBezTo>
                    <a:pt x="337" y="225"/>
                    <a:pt x="197" y="393"/>
                    <a:pt x="113" y="590"/>
                  </a:cubicBezTo>
                  <a:cubicBezTo>
                    <a:pt x="28" y="786"/>
                    <a:pt x="0" y="1011"/>
                    <a:pt x="0" y="1236"/>
                  </a:cubicBezTo>
                  <a:cubicBezTo>
                    <a:pt x="0" y="1657"/>
                    <a:pt x="113" y="2106"/>
                    <a:pt x="253" y="2499"/>
                  </a:cubicBezTo>
                  <a:cubicBezTo>
                    <a:pt x="421" y="2892"/>
                    <a:pt x="590" y="3257"/>
                    <a:pt x="814" y="3481"/>
                  </a:cubicBezTo>
                  <a:cubicBezTo>
                    <a:pt x="1151" y="3875"/>
                    <a:pt x="1544" y="4015"/>
                    <a:pt x="1909" y="4015"/>
                  </a:cubicBezTo>
                  <a:cubicBezTo>
                    <a:pt x="2218" y="4015"/>
                    <a:pt x="2499" y="3903"/>
                    <a:pt x="2667" y="3734"/>
                  </a:cubicBezTo>
                  <a:cubicBezTo>
                    <a:pt x="2752" y="3622"/>
                    <a:pt x="2780" y="3481"/>
                    <a:pt x="2667" y="3397"/>
                  </a:cubicBezTo>
                  <a:cubicBezTo>
                    <a:pt x="2625" y="3355"/>
                    <a:pt x="2569" y="3334"/>
                    <a:pt x="2513" y="3334"/>
                  </a:cubicBezTo>
                  <a:cubicBezTo>
                    <a:pt x="2457" y="3334"/>
                    <a:pt x="2401" y="3355"/>
                    <a:pt x="2359" y="3397"/>
                  </a:cubicBezTo>
                  <a:cubicBezTo>
                    <a:pt x="2286" y="3470"/>
                    <a:pt x="2149" y="3543"/>
                    <a:pt x="1987" y="3543"/>
                  </a:cubicBezTo>
                  <a:cubicBezTo>
                    <a:pt x="1961" y="3543"/>
                    <a:pt x="1936" y="3541"/>
                    <a:pt x="1909" y="3538"/>
                  </a:cubicBezTo>
                  <a:cubicBezTo>
                    <a:pt x="1685" y="3538"/>
                    <a:pt x="1432" y="3453"/>
                    <a:pt x="1151" y="3173"/>
                  </a:cubicBezTo>
                  <a:cubicBezTo>
                    <a:pt x="1011" y="3004"/>
                    <a:pt x="843" y="2695"/>
                    <a:pt x="702" y="2330"/>
                  </a:cubicBezTo>
                  <a:cubicBezTo>
                    <a:pt x="562" y="1965"/>
                    <a:pt x="478" y="1572"/>
                    <a:pt x="478" y="1236"/>
                  </a:cubicBezTo>
                  <a:cubicBezTo>
                    <a:pt x="478" y="1067"/>
                    <a:pt x="506" y="899"/>
                    <a:pt x="562" y="758"/>
                  </a:cubicBezTo>
                  <a:cubicBezTo>
                    <a:pt x="590" y="646"/>
                    <a:pt x="674" y="562"/>
                    <a:pt x="786" y="506"/>
                  </a:cubicBezTo>
                  <a:cubicBezTo>
                    <a:pt x="814" y="477"/>
                    <a:pt x="871" y="449"/>
                    <a:pt x="899" y="449"/>
                  </a:cubicBezTo>
                  <a:cubicBezTo>
                    <a:pt x="1011" y="449"/>
                    <a:pt x="1179" y="534"/>
                    <a:pt x="1376" y="702"/>
                  </a:cubicBezTo>
                  <a:cubicBezTo>
                    <a:pt x="1657" y="955"/>
                    <a:pt x="1937" y="1348"/>
                    <a:pt x="2134" y="1657"/>
                  </a:cubicBezTo>
                  <a:cubicBezTo>
                    <a:pt x="2246" y="1825"/>
                    <a:pt x="2330" y="1965"/>
                    <a:pt x="2387" y="2078"/>
                  </a:cubicBezTo>
                  <a:cubicBezTo>
                    <a:pt x="2415" y="2134"/>
                    <a:pt x="2443" y="2190"/>
                    <a:pt x="2443" y="2218"/>
                  </a:cubicBezTo>
                  <a:lnTo>
                    <a:pt x="2471" y="2246"/>
                  </a:lnTo>
                  <a:cubicBezTo>
                    <a:pt x="2512" y="2328"/>
                    <a:pt x="2598" y="2381"/>
                    <a:pt x="2686" y="2381"/>
                  </a:cubicBezTo>
                  <a:cubicBezTo>
                    <a:pt x="2717" y="2381"/>
                    <a:pt x="2750" y="2374"/>
                    <a:pt x="2780" y="2358"/>
                  </a:cubicBezTo>
                  <a:cubicBezTo>
                    <a:pt x="2892" y="2302"/>
                    <a:pt x="2948" y="2162"/>
                    <a:pt x="2892" y="2050"/>
                  </a:cubicBezTo>
                  <a:cubicBezTo>
                    <a:pt x="2892" y="2050"/>
                    <a:pt x="2639" y="1544"/>
                    <a:pt x="2274" y="1039"/>
                  </a:cubicBezTo>
                  <a:cubicBezTo>
                    <a:pt x="2106" y="814"/>
                    <a:pt x="1909" y="562"/>
                    <a:pt x="1685" y="337"/>
                  </a:cubicBezTo>
                  <a:cubicBezTo>
                    <a:pt x="1460" y="141"/>
                    <a:pt x="1207" y="0"/>
                    <a:pt x="899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18;p64">
              <a:extLst>
                <a:ext uri="{FF2B5EF4-FFF2-40B4-BE49-F238E27FC236}">
                  <a16:creationId xmlns:a16="http://schemas.microsoft.com/office/drawing/2014/main" id="{A318F191-6614-4AE0-954F-34135A027AA5}"/>
                </a:ext>
              </a:extLst>
            </p:cNvPr>
            <p:cNvSpPr/>
            <p:nvPr/>
          </p:nvSpPr>
          <p:spPr>
            <a:xfrm>
              <a:off x="3096175" y="2715150"/>
              <a:ext cx="256925" cy="96750"/>
            </a:xfrm>
            <a:custGeom>
              <a:avLst/>
              <a:gdLst/>
              <a:ahLst/>
              <a:cxnLst/>
              <a:rect l="l" t="t" r="r" b="b"/>
              <a:pathLst>
                <a:path w="10277" h="3870" extrusionOk="0">
                  <a:moveTo>
                    <a:pt x="5011" y="0"/>
                  </a:moveTo>
                  <a:cubicBezTo>
                    <a:pt x="3592" y="0"/>
                    <a:pt x="2176" y="434"/>
                    <a:pt x="1517" y="1006"/>
                  </a:cubicBezTo>
                  <a:cubicBezTo>
                    <a:pt x="675" y="1735"/>
                    <a:pt x="113" y="3195"/>
                    <a:pt x="113" y="3195"/>
                  </a:cubicBezTo>
                  <a:lnTo>
                    <a:pt x="1" y="3869"/>
                  </a:lnTo>
                  <a:cubicBezTo>
                    <a:pt x="1" y="3869"/>
                    <a:pt x="2247" y="3027"/>
                    <a:pt x="5447" y="3027"/>
                  </a:cubicBezTo>
                  <a:cubicBezTo>
                    <a:pt x="8648" y="3027"/>
                    <a:pt x="10276" y="3813"/>
                    <a:pt x="10276" y="3813"/>
                  </a:cubicBezTo>
                  <a:cubicBezTo>
                    <a:pt x="10276" y="3813"/>
                    <a:pt x="9996" y="2522"/>
                    <a:pt x="9659" y="1735"/>
                  </a:cubicBezTo>
                  <a:cubicBezTo>
                    <a:pt x="9322" y="949"/>
                    <a:pt x="7918" y="444"/>
                    <a:pt x="6177" y="107"/>
                  </a:cubicBezTo>
                  <a:cubicBezTo>
                    <a:pt x="5799" y="34"/>
                    <a:pt x="5405" y="0"/>
                    <a:pt x="501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19;p64">
              <a:extLst>
                <a:ext uri="{FF2B5EF4-FFF2-40B4-BE49-F238E27FC236}">
                  <a16:creationId xmlns:a16="http://schemas.microsoft.com/office/drawing/2014/main" id="{36EA65DC-E617-497D-BBC2-B7E99FFC5E2A}"/>
                </a:ext>
              </a:extLst>
            </p:cNvPr>
            <p:cNvSpPr/>
            <p:nvPr/>
          </p:nvSpPr>
          <p:spPr>
            <a:xfrm>
              <a:off x="3089875" y="2709400"/>
              <a:ext cx="269550" cy="108575"/>
            </a:xfrm>
            <a:custGeom>
              <a:avLst/>
              <a:gdLst/>
              <a:ahLst/>
              <a:cxnLst/>
              <a:rect l="l" t="t" r="r" b="b"/>
              <a:pathLst>
                <a:path w="10782" h="4343" extrusionOk="0">
                  <a:moveTo>
                    <a:pt x="5250" y="478"/>
                  </a:moveTo>
                  <a:cubicBezTo>
                    <a:pt x="5643" y="478"/>
                    <a:pt x="6036" y="506"/>
                    <a:pt x="6401" y="562"/>
                  </a:cubicBezTo>
                  <a:cubicBezTo>
                    <a:pt x="7244" y="730"/>
                    <a:pt x="8030" y="955"/>
                    <a:pt x="8619" y="1207"/>
                  </a:cubicBezTo>
                  <a:cubicBezTo>
                    <a:pt x="9209" y="1460"/>
                    <a:pt x="9574" y="1769"/>
                    <a:pt x="9714" y="2050"/>
                  </a:cubicBezTo>
                  <a:cubicBezTo>
                    <a:pt x="9855" y="2443"/>
                    <a:pt x="10023" y="2948"/>
                    <a:pt x="10135" y="3369"/>
                  </a:cubicBezTo>
                  <a:cubicBezTo>
                    <a:pt x="10165" y="3473"/>
                    <a:pt x="10195" y="3578"/>
                    <a:pt x="10220" y="3673"/>
                  </a:cubicBezTo>
                  <a:lnTo>
                    <a:pt x="10220" y="3673"/>
                  </a:lnTo>
                  <a:cubicBezTo>
                    <a:pt x="9538" y="3434"/>
                    <a:pt x="8028" y="3032"/>
                    <a:pt x="5699" y="3032"/>
                  </a:cubicBezTo>
                  <a:cubicBezTo>
                    <a:pt x="3223" y="3032"/>
                    <a:pt x="1315" y="3519"/>
                    <a:pt x="543" y="3765"/>
                  </a:cubicBezTo>
                  <a:lnTo>
                    <a:pt x="543" y="3765"/>
                  </a:lnTo>
                  <a:lnTo>
                    <a:pt x="590" y="3481"/>
                  </a:lnTo>
                  <a:lnTo>
                    <a:pt x="577" y="3478"/>
                  </a:lnTo>
                  <a:lnTo>
                    <a:pt x="577" y="3478"/>
                  </a:lnTo>
                  <a:lnTo>
                    <a:pt x="590" y="3453"/>
                  </a:lnTo>
                  <a:cubicBezTo>
                    <a:pt x="702" y="3173"/>
                    <a:pt x="1236" y="1994"/>
                    <a:pt x="1909" y="1404"/>
                  </a:cubicBezTo>
                  <a:cubicBezTo>
                    <a:pt x="2218" y="1151"/>
                    <a:pt x="2695" y="927"/>
                    <a:pt x="3285" y="758"/>
                  </a:cubicBezTo>
                  <a:cubicBezTo>
                    <a:pt x="3875" y="562"/>
                    <a:pt x="4576" y="478"/>
                    <a:pt x="5250" y="478"/>
                  </a:cubicBezTo>
                  <a:close/>
                  <a:moveTo>
                    <a:pt x="5250" y="0"/>
                  </a:moveTo>
                  <a:cubicBezTo>
                    <a:pt x="4520" y="0"/>
                    <a:pt x="3790" y="113"/>
                    <a:pt x="3173" y="309"/>
                  </a:cubicBezTo>
                  <a:cubicBezTo>
                    <a:pt x="2527" y="478"/>
                    <a:pt x="1994" y="730"/>
                    <a:pt x="1601" y="1067"/>
                  </a:cubicBezTo>
                  <a:cubicBezTo>
                    <a:pt x="1151" y="1460"/>
                    <a:pt x="786" y="2022"/>
                    <a:pt x="534" y="2499"/>
                  </a:cubicBezTo>
                  <a:cubicBezTo>
                    <a:pt x="281" y="2976"/>
                    <a:pt x="141" y="3341"/>
                    <a:pt x="141" y="3341"/>
                  </a:cubicBezTo>
                  <a:lnTo>
                    <a:pt x="113" y="3397"/>
                  </a:lnTo>
                  <a:lnTo>
                    <a:pt x="0" y="4071"/>
                  </a:lnTo>
                  <a:cubicBezTo>
                    <a:pt x="0" y="4155"/>
                    <a:pt x="28" y="4240"/>
                    <a:pt x="85" y="4296"/>
                  </a:cubicBezTo>
                  <a:cubicBezTo>
                    <a:pt x="134" y="4329"/>
                    <a:pt x="183" y="4342"/>
                    <a:pt x="233" y="4342"/>
                  </a:cubicBezTo>
                  <a:cubicBezTo>
                    <a:pt x="267" y="4342"/>
                    <a:pt x="302" y="4335"/>
                    <a:pt x="337" y="4324"/>
                  </a:cubicBezTo>
                  <a:cubicBezTo>
                    <a:pt x="590" y="4240"/>
                    <a:pt x="2724" y="3510"/>
                    <a:pt x="5699" y="3510"/>
                  </a:cubicBezTo>
                  <a:cubicBezTo>
                    <a:pt x="7300" y="3510"/>
                    <a:pt x="8479" y="3706"/>
                    <a:pt x="9265" y="3875"/>
                  </a:cubicBezTo>
                  <a:cubicBezTo>
                    <a:pt x="9658" y="3987"/>
                    <a:pt x="9967" y="4071"/>
                    <a:pt x="10163" y="4155"/>
                  </a:cubicBezTo>
                  <a:cubicBezTo>
                    <a:pt x="10248" y="4183"/>
                    <a:pt x="10332" y="4211"/>
                    <a:pt x="10388" y="4240"/>
                  </a:cubicBezTo>
                  <a:lnTo>
                    <a:pt x="10416" y="4268"/>
                  </a:lnTo>
                  <a:lnTo>
                    <a:pt x="10444" y="4268"/>
                  </a:lnTo>
                  <a:cubicBezTo>
                    <a:pt x="10479" y="4279"/>
                    <a:pt x="10514" y="4286"/>
                    <a:pt x="10549" y="4286"/>
                  </a:cubicBezTo>
                  <a:cubicBezTo>
                    <a:pt x="10598" y="4286"/>
                    <a:pt x="10647" y="4272"/>
                    <a:pt x="10697" y="4240"/>
                  </a:cubicBezTo>
                  <a:cubicBezTo>
                    <a:pt x="10753" y="4183"/>
                    <a:pt x="10781" y="4099"/>
                    <a:pt x="10781" y="4015"/>
                  </a:cubicBezTo>
                  <a:cubicBezTo>
                    <a:pt x="10781" y="3987"/>
                    <a:pt x="10500" y="2695"/>
                    <a:pt x="10135" y="1881"/>
                  </a:cubicBezTo>
                  <a:cubicBezTo>
                    <a:pt x="9911" y="1404"/>
                    <a:pt x="9433" y="1039"/>
                    <a:pt x="8788" y="758"/>
                  </a:cubicBezTo>
                  <a:cubicBezTo>
                    <a:pt x="8170" y="506"/>
                    <a:pt x="7356" y="281"/>
                    <a:pt x="6486" y="113"/>
                  </a:cubicBezTo>
                  <a:cubicBezTo>
                    <a:pt x="6093" y="28"/>
                    <a:pt x="5671" y="0"/>
                    <a:pt x="5250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220;p64">
              <a:extLst>
                <a:ext uri="{FF2B5EF4-FFF2-40B4-BE49-F238E27FC236}">
                  <a16:creationId xmlns:a16="http://schemas.microsoft.com/office/drawing/2014/main" id="{37B1D948-2499-4E9B-AC51-ED5BDB3D6207}"/>
                </a:ext>
              </a:extLst>
            </p:cNvPr>
            <p:cNvSpPr/>
            <p:nvPr/>
          </p:nvSpPr>
          <p:spPr>
            <a:xfrm>
              <a:off x="2812625" y="5107575"/>
              <a:ext cx="230250" cy="130200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2579" y="0"/>
                  </a:moveTo>
                  <a:cubicBezTo>
                    <a:pt x="2040" y="0"/>
                    <a:pt x="1483" y="27"/>
                    <a:pt x="1124" y="117"/>
                  </a:cubicBezTo>
                  <a:cubicBezTo>
                    <a:pt x="225" y="342"/>
                    <a:pt x="1" y="1128"/>
                    <a:pt x="394" y="1689"/>
                  </a:cubicBezTo>
                  <a:cubicBezTo>
                    <a:pt x="787" y="2251"/>
                    <a:pt x="1629" y="3261"/>
                    <a:pt x="2191" y="3711"/>
                  </a:cubicBezTo>
                  <a:cubicBezTo>
                    <a:pt x="2752" y="4160"/>
                    <a:pt x="4549" y="4384"/>
                    <a:pt x="5335" y="4777"/>
                  </a:cubicBezTo>
                  <a:cubicBezTo>
                    <a:pt x="5783" y="5002"/>
                    <a:pt x="6287" y="5208"/>
                    <a:pt x="6835" y="5208"/>
                  </a:cubicBezTo>
                  <a:cubicBezTo>
                    <a:pt x="7247" y="5208"/>
                    <a:pt x="7684" y="5091"/>
                    <a:pt x="8142" y="4777"/>
                  </a:cubicBezTo>
                  <a:cubicBezTo>
                    <a:pt x="9209" y="4047"/>
                    <a:pt x="8592" y="1296"/>
                    <a:pt x="8592" y="1296"/>
                  </a:cubicBezTo>
                  <a:lnTo>
                    <a:pt x="8592" y="1296"/>
                  </a:lnTo>
                  <a:cubicBezTo>
                    <a:pt x="8592" y="1296"/>
                    <a:pt x="8272" y="1350"/>
                    <a:pt x="7780" y="1350"/>
                  </a:cubicBezTo>
                  <a:cubicBezTo>
                    <a:pt x="6858" y="1350"/>
                    <a:pt x="5328" y="1159"/>
                    <a:pt x="4156" y="61"/>
                  </a:cubicBezTo>
                  <a:cubicBezTo>
                    <a:pt x="4156" y="61"/>
                    <a:pt x="3388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221;p64">
              <a:extLst>
                <a:ext uri="{FF2B5EF4-FFF2-40B4-BE49-F238E27FC236}">
                  <a16:creationId xmlns:a16="http://schemas.microsoft.com/office/drawing/2014/main" id="{F1D345E1-A068-4A05-BE2A-88AEE0AA4456}"/>
                </a:ext>
              </a:extLst>
            </p:cNvPr>
            <p:cNvSpPr/>
            <p:nvPr/>
          </p:nvSpPr>
          <p:spPr>
            <a:xfrm>
              <a:off x="2811925" y="5102075"/>
              <a:ext cx="226025" cy="141800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2612" y="449"/>
                  </a:moveTo>
                  <a:cubicBezTo>
                    <a:pt x="3005" y="449"/>
                    <a:pt x="3398" y="477"/>
                    <a:pt x="3679" y="477"/>
                  </a:cubicBezTo>
                  <a:cubicBezTo>
                    <a:pt x="3863" y="494"/>
                    <a:pt x="3998" y="501"/>
                    <a:pt x="4076" y="504"/>
                  </a:cubicBezTo>
                  <a:lnTo>
                    <a:pt x="4076" y="504"/>
                  </a:lnTo>
                  <a:cubicBezTo>
                    <a:pt x="5329" y="1607"/>
                    <a:pt x="6866" y="1797"/>
                    <a:pt x="7805" y="1797"/>
                  </a:cubicBezTo>
                  <a:cubicBezTo>
                    <a:pt x="8075" y="1797"/>
                    <a:pt x="8287" y="1783"/>
                    <a:pt x="8435" y="1768"/>
                  </a:cubicBezTo>
                  <a:lnTo>
                    <a:pt x="8435" y="1768"/>
                  </a:lnTo>
                  <a:cubicBezTo>
                    <a:pt x="8490" y="2045"/>
                    <a:pt x="8564" y="2597"/>
                    <a:pt x="8564" y="3173"/>
                  </a:cubicBezTo>
                  <a:cubicBezTo>
                    <a:pt x="8564" y="3509"/>
                    <a:pt x="8535" y="3874"/>
                    <a:pt x="8451" y="4155"/>
                  </a:cubicBezTo>
                  <a:cubicBezTo>
                    <a:pt x="8367" y="4464"/>
                    <a:pt x="8227" y="4689"/>
                    <a:pt x="8058" y="4801"/>
                  </a:cubicBezTo>
                  <a:cubicBezTo>
                    <a:pt x="7609" y="5110"/>
                    <a:pt x="7244" y="5194"/>
                    <a:pt x="6879" y="5194"/>
                  </a:cubicBezTo>
                  <a:cubicBezTo>
                    <a:pt x="6374" y="5194"/>
                    <a:pt x="5896" y="5025"/>
                    <a:pt x="5475" y="4801"/>
                  </a:cubicBezTo>
                  <a:cubicBezTo>
                    <a:pt x="5026" y="4576"/>
                    <a:pt x="4380" y="4436"/>
                    <a:pt x="3763" y="4267"/>
                  </a:cubicBezTo>
                  <a:cubicBezTo>
                    <a:pt x="3454" y="4183"/>
                    <a:pt x="3173" y="4099"/>
                    <a:pt x="2920" y="4015"/>
                  </a:cubicBezTo>
                  <a:cubicBezTo>
                    <a:pt x="2668" y="3931"/>
                    <a:pt x="2471" y="3846"/>
                    <a:pt x="2359" y="3762"/>
                  </a:cubicBezTo>
                  <a:cubicBezTo>
                    <a:pt x="1826" y="3341"/>
                    <a:pt x="983" y="2330"/>
                    <a:pt x="618" y="1769"/>
                  </a:cubicBezTo>
                  <a:cubicBezTo>
                    <a:pt x="506" y="1628"/>
                    <a:pt x="478" y="1488"/>
                    <a:pt x="478" y="1348"/>
                  </a:cubicBezTo>
                  <a:cubicBezTo>
                    <a:pt x="478" y="1179"/>
                    <a:pt x="506" y="1011"/>
                    <a:pt x="646" y="898"/>
                  </a:cubicBezTo>
                  <a:cubicBezTo>
                    <a:pt x="759" y="758"/>
                    <a:pt x="927" y="618"/>
                    <a:pt x="1208" y="562"/>
                  </a:cubicBezTo>
                  <a:cubicBezTo>
                    <a:pt x="1517" y="477"/>
                    <a:pt x="2078" y="449"/>
                    <a:pt x="2612" y="449"/>
                  </a:cubicBezTo>
                  <a:close/>
                  <a:moveTo>
                    <a:pt x="2612" y="0"/>
                  </a:moveTo>
                  <a:cubicBezTo>
                    <a:pt x="2050" y="0"/>
                    <a:pt x="1489" y="0"/>
                    <a:pt x="1096" y="112"/>
                  </a:cubicBezTo>
                  <a:cubicBezTo>
                    <a:pt x="731" y="197"/>
                    <a:pt x="478" y="365"/>
                    <a:pt x="281" y="590"/>
                  </a:cubicBezTo>
                  <a:cubicBezTo>
                    <a:pt x="85" y="814"/>
                    <a:pt x="1" y="1067"/>
                    <a:pt x="1" y="1348"/>
                  </a:cubicBezTo>
                  <a:cubicBezTo>
                    <a:pt x="1" y="1600"/>
                    <a:pt x="85" y="1825"/>
                    <a:pt x="225" y="2050"/>
                  </a:cubicBezTo>
                  <a:cubicBezTo>
                    <a:pt x="646" y="2639"/>
                    <a:pt x="1461" y="3650"/>
                    <a:pt x="2078" y="4127"/>
                  </a:cubicBezTo>
                  <a:cubicBezTo>
                    <a:pt x="2247" y="4267"/>
                    <a:pt x="2499" y="4352"/>
                    <a:pt x="2752" y="4464"/>
                  </a:cubicBezTo>
                  <a:cubicBezTo>
                    <a:pt x="3173" y="4604"/>
                    <a:pt x="3650" y="4717"/>
                    <a:pt x="4128" y="4829"/>
                  </a:cubicBezTo>
                  <a:cubicBezTo>
                    <a:pt x="4577" y="4969"/>
                    <a:pt x="4998" y="5082"/>
                    <a:pt x="5251" y="5222"/>
                  </a:cubicBezTo>
                  <a:cubicBezTo>
                    <a:pt x="5728" y="5447"/>
                    <a:pt x="6261" y="5671"/>
                    <a:pt x="6879" y="5671"/>
                  </a:cubicBezTo>
                  <a:cubicBezTo>
                    <a:pt x="7328" y="5671"/>
                    <a:pt x="7805" y="5531"/>
                    <a:pt x="8311" y="5194"/>
                  </a:cubicBezTo>
                  <a:cubicBezTo>
                    <a:pt x="8620" y="4997"/>
                    <a:pt x="8788" y="4660"/>
                    <a:pt x="8900" y="4296"/>
                  </a:cubicBezTo>
                  <a:cubicBezTo>
                    <a:pt x="9013" y="3931"/>
                    <a:pt x="9041" y="3538"/>
                    <a:pt x="9041" y="3173"/>
                  </a:cubicBezTo>
                  <a:cubicBezTo>
                    <a:pt x="9041" y="2274"/>
                    <a:pt x="8872" y="1488"/>
                    <a:pt x="8844" y="1460"/>
                  </a:cubicBezTo>
                  <a:cubicBezTo>
                    <a:pt x="8844" y="1362"/>
                    <a:pt x="8738" y="1286"/>
                    <a:pt x="8637" y="1286"/>
                  </a:cubicBezTo>
                  <a:cubicBezTo>
                    <a:pt x="8622" y="1286"/>
                    <a:pt x="8606" y="1288"/>
                    <a:pt x="8592" y="1292"/>
                  </a:cubicBezTo>
                  <a:lnTo>
                    <a:pt x="8535" y="1292"/>
                  </a:lnTo>
                  <a:cubicBezTo>
                    <a:pt x="8423" y="1320"/>
                    <a:pt x="8170" y="1348"/>
                    <a:pt x="7805" y="1348"/>
                  </a:cubicBezTo>
                  <a:cubicBezTo>
                    <a:pt x="6935" y="1348"/>
                    <a:pt x="5447" y="1151"/>
                    <a:pt x="4352" y="112"/>
                  </a:cubicBezTo>
                  <a:cubicBezTo>
                    <a:pt x="4296" y="84"/>
                    <a:pt x="4268" y="56"/>
                    <a:pt x="4212" y="56"/>
                  </a:cubicBezTo>
                  <a:cubicBezTo>
                    <a:pt x="4212" y="56"/>
                    <a:pt x="3426" y="0"/>
                    <a:pt x="2612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222;p64">
              <a:extLst>
                <a:ext uri="{FF2B5EF4-FFF2-40B4-BE49-F238E27FC236}">
                  <a16:creationId xmlns:a16="http://schemas.microsoft.com/office/drawing/2014/main" id="{F962EE0D-AB4E-4133-98FC-39DF9B0E302C}"/>
                </a:ext>
              </a:extLst>
            </p:cNvPr>
            <p:cNvSpPr/>
            <p:nvPr/>
          </p:nvSpPr>
          <p:spPr>
            <a:xfrm>
              <a:off x="2816150" y="5125225"/>
              <a:ext cx="209875" cy="112550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169" y="1"/>
                  </a:moveTo>
                  <a:lnTo>
                    <a:pt x="169" y="1"/>
                  </a:lnTo>
                  <a:cubicBezTo>
                    <a:pt x="0" y="309"/>
                    <a:pt x="28" y="674"/>
                    <a:pt x="253" y="983"/>
                  </a:cubicBezTo>
                  <a:cubicBezTo>
                    <a:pt x="646" y="1545"/>
                    <a:pt x="1488" y="2555"/>
                    <a:pt x="2050" y="3005"/>
                  </a:cubicBezTo>
                  <a:cubicBezTo>
                    <a:pt x="2611" y="3454"/>
                    <a:pt x="4408" y="3678"/>
                    <a:pt x="5194" y="4071"/>
                  </a:cubicBezTo>
                  <a:cubicBezTo>
                    <a:pt x="5642" y="4296"/>
                    <a:pt x="6146" y="4502"/>
                    <a:pt x="6694" y="4502"/>
                  </a:cubicBezTo>
                  <a:cubicBezTo>
                    <a:pt x="7106" y="4502"/>
                    <a:pt x="7543" y="4385"/>
                    <a:pt x="8001" y="4071"/>
                  </a:cubicBezTo>
                  <a:cubicBezTo>
                    <a:pt x="8170" y="3959"/>
                    <a:pt x="8310" y="3791"/>
                    <a:pt x="8395" y="3594"/>
                  </a:cubicBezTo>
                  <a:lnTo>
                    <a:pt x="8395" y="3594"/>
                  </a:lnTo>
                  <a:cubicBezTo>
                    <a:pt x="8001" y="3734"/>
                    <a:pt x="7608" y="3847"/>
                    <a:pt x="7272" y="3903"/>
                  </a:cubicBezTo>
                  <a:cubicBezTo>
                    <a:pt x="7141" y="3925"/>
                    <a:pt x="6996" y="3935"/>
                    <a:pt x="6840" y="3935"/>
                  </a:cubicBezTo>
                  <a:cubicBezTo>
                    <a:pt x="5786" y="3935"/>
                    <a:pt x="4198" y="3457"/>
                    <a:pt x="2780" y="2724"/>
                  </a:cubicBezTo>
                  <a:cubicBezTo>
                    <a:pt x="1629" y="2134"/>
                    <a:pt x="646" y="759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223;p64">
              <a:extLst>
                <a:ext uri="{FF2B5EF4-FFF2-40B4-BE49-F238E27FC236}">
                  <a16:creationId xmlns:a16="http://schemas.microsoft.com/office/drawing/2014/main" id="{0B05EB9E-ECA5-48F1-A090-3F6F0A9FEC4D}"/>
                </a:ext>
              </a:extLst>
            </p:cNvPr>
            <p:cNvSpPr/>
            <p:nvPr/>
          </p:nvSpPr>
          <p:spPr>
            <a:xfrm>
              <a:off x="2811925" y="5119425"/>
              <a:ext cx="220425" cy="124450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527" y="923"/>
                  </a:moveTo>
                  <a:lnTo>
                    <a:pt x="527" y="923"/>
                  </a:lnTo>
                  <a:cubicBezTo>
                    <a:pt x="1069" y="1699"/>
                    <a:pt x="1866" y="2673"/>
                    <a:pt x="2836" y="3180"/>
                  </a:cubicBezTo>
                  <a:cubicBezTo>
                    <a:pt x="3071" y="3298"/>
                    <a:pt x="3309" y="3409"/>
                    <a:pt x="3548" y="3514"/>
                  </a:cubicBezTo>
                  <a:lnTo>
                    <a:pt x="3548" y="3514"/>
                  </a:lnTo>
                  <a:cubicBezTo>
                    <a:pt x="3323" y="3449"/>
                    <a:pt x="3113" y="3385"/>
                    <a:pt x="2920" y="3321"/>
                  </a:cubicBezTo>
                  <a:cubicBezTo>
                    <a:pt x="2668" y="3237"/>
                    <a:pt x="2471" y="3152"/>
                    <a:pt x="2359" y="3068"/>
                  </a:cubicBezTo>
                  <a:cubicBezTo>
                    <a:pt x="1826" y="2647"/>
                    <a:pt x="983" y="1636"/>
                    <a:pt x="618" y="1075"/>
                  </a:cubicBezTo>
                  <a:cubicBezTo>
                    <a:pt x="578" y="1024"/>
                    <a:pt x="548" y="974"/>
                    <a:pt x="527" y="923"/>
                  </a:cubicBezTo>
                  <a:close/>
                  <a:moveTo>
                    <a:pt x="5819" y="4271"/>
                  </a:moveTo>
                  <a:cubicBezTo>
                    <a:pt x="6254" y="4364"/>
                    <a:pt x="6661" y="4416"/>
                    <a:pt x="7019" y="4416"/>
                  </a:cubicBezTo>
                  <a:cubicBezTo>
                    <a:pt x="7188" y="4416"/>
                    <a:pt x="7328" y="4388"/>
                    <a:pt x="7497" y="4388"/>
                  </a:cubicBezTo>
                  <a:cubicBezTo>
                    <a:pt x="7528" y="4380"/>
                    <a:pt x="7560" y="4372"/>
                    <a:pt x="7593" y="4363"/>
                  </a:cubicBezTo>
                  <a:lnTo>
                    <a:pt x="7593" y="4363"/>
                  </a:lnTo>
                  <a:cubicBezTo>
                    <a:pt x="7341" y="4466"/>
                    <a:pt x="7110" y="4500"/>
                    <a:pt x="6879" y="4500"/>
                  </a:cubicBezTo>
                  <a:cubicBezTo>
                    <a:pt x="6507" y="4500"/>
                    <a:pt x="6150" y="4408"/>
                    <a:pt x="5819" y="4271"/>
                  </a:cubicBezTo>
                  <a:close/>
                  <a:moveTo>
                    <a:pt x="382" y="1"/>
                  </a:moveTo>
                  <a:cubicBezTo>
                    <a:pt x="367" y="1"/>
                    <a:pt x="353" y="3"/>
                    <a:pt x="338" y="8"/>
                  </a:cubicBezTo>
                  <a:cubicBezTo>
                    <a:pt x="253" y="8"/>
                    <a:pt x="169" y="36"/>
                    <a:pt x="141" y="120"/>
                  </a:cubicBezTo>
                  <a:cubicBezTo>
                    <a:pt x="57" y="289"/>
                    <a:pt x="1" y="485"/>
                    <a:pt x="1" y="654"/>
                  </a:cubicBezTo>
                  <a:cubicBezTo>
                    <a:pt x="1" y="906"/>
                    <a:pt x="85" y="1131"/>
                    <a:pt x="225" y="1356"/>
                  </a:cubicBezTo>
                  <a:cubicBezTo>
                    <a:pt x="646" y="1945"/>
                    <a:pt x="1461" y="2956"/>
                    <a:pt x="2078" y="3433"/>
                  </a:cubicBezTo>
                  <a:cubicBezTo>
                    <a:pt x="2247" y="3573"/>
                    <a:pt x="2499" y="3658"/>
                    <a:pt x="2752" y="3770"/>
                  </a:cubicBezTo>
                  <a:cubicBezTo>
                    <a:pt x="3173" y="3910"/>
                    <a:pt x="3650" y="4023"/>
                    <a:pt x="4128" y="4135"/>
                  </a:cubicBezTo>
                  <a:cubicBezTo>
                    <a:pt x="4577" y="4275"/>
                    <a:pt x="4998" y="4388"/>
                    <a:pt x="5251" y="4528"/>
                  </a:cubicBezTo>
                  <a:cubicBezTo>
                    <a:pt x="5728" y="4753"/>
                    <a:pt x="6261" y="4977"/>
                    <a:pt x="6879" y="4977"/>
                  </a:cubicBezTo>
                  <a:cubicBezTo>
                    <a:pt x="7328" y="4977"/>
                    <a:pt x="7805" y="4837"/>
                    <a:pt x="8311" y="4500"/>
                  </a:cubicBezTo>
                  <a:cubicBezTo>
                    <a:pt x="8535" y="4360"/>
                    <a:pt x="8676" y="4163"/>
                    <a:pt x="8760" y="3938"/>
                  </a:cubicBezTo>
                  <a:cubicBezTo>
                    <a:pt x="8816" y="3854"/>
                    <a:pt x="8788" y="3742"/>
                    <a:pt x="8732" y="3686"/>
                  </a:cubicBezTo>
                  <a:cubicBezTo>
                    <a:pt x="8696" y="3631"/>
                    <a:pt x="8636" y="3600"/>
                    <a:pt x="8576" y="3600"/>
                  </a:cubicBezTo>
                  <a:cubicBezTo>
                    <a:pt x="8542" y="3600"/>
                    <a:pt x="8509" y="3610"/>
                    <a:pt x="8479" y="3630"/>
                  </a:cubicBezTo>
                  <a:cubicBezTo>
                    <a:pt x="8114" y="3742"/>
                    <a:pt x="7721" y="3854"/>
                    <a:pt x="7412" y="3910"/>
                  </a:cubicBezTo>
                  <a:cubicBezTo>
                    <a:pt x="7300" y="3938"/>
                    <a:pt x="7160" y="3938"/>
                    <a:pt x="7019" y="3938"/>
                  </a:cubicBezTo>
                  <a:cubicBezTo>
                    <a:pt x="6037" y="3938"/>
                    <a:pt x="4437" y="3489"/>
                    <a:pt x="3061" y="2759"/>
                  </a:cubicBezTo>
                  <a:cubicBezTo>
                    <a:pt x="1994" y="2198"/>
                    <a:pt x="1011" y="850"/>
                    <a:pt x="534" y="120"/>
                  </a:cubicBezTo>
                  <a:cubicBezTo>
                    <a:pt x="511" y="51"/>
                    <a:pt x="450" y="1"/>
                    <a:pt x="382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224;p64">
              <a:extLst>
                <a:ext uri="{FF2B5EF4-FFF2-40B4-BE49-F238E27FC236}">
                  <a16:creationId xmlns:a16="http://schemas.microsoft.com/office/drawing/2014/main" id="{384096C3-FEF6-4146-9C1B-8B4CB88CBF93}"/>
                </a:ext>
              </a:extLst>
            </p:cNvPr>
            <p:cNvSpPr/>
            <p:nvPr/>
          </p:nvSpPr>
          <p:spPr>
            <a:xfrm>
              <a:off x="3328500" y="5107575"/>
              <a:ext cx="230250" cy="130200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6631" y="0"/>
                  </a:moveTo>
                  <a:cubicBezTo>
                    <a:pt x="5822" y="0"/>
                    <a:pt x="5054" y="61"/>
                    <a:pt x="5054" y="61"/>
                  </a:cubicBezTo>
                  <a:cubicBezTo>
                    <a:pt x="3882" y="1159"/>
                    <a:pt x="2352" y="1350"/>
                    <a:pt x="1430" y="1350"/>
                  </a:cubicBezTo>
                  <a:cubicBezTo>
                    <a:pt x="938" y="1350"/>
                    <a:pt x="618" y="1296"/>
                    <a:pt x="618" y="1296"/>
                  </a:cubicBezTo>
                  <a:lnTo>
                    <a:pt x="618" y="1296"/>
                  </a:lnTo>
                  <a:cubicBezTo>
                    <a:pt x="618" y="1296"/>
                    <a:pt x="1" y="4047"/>
                    <a:pt x="1068" y="4777"/>
                  </a:cubicBezTo>
                  <a:cubicBezTo>
                    <a:pt x="1526" y="5091"/>
                    <a:pt x="1963" y="5208"/>
                    <a:pt x="2376" y="5208"/>
                  </a:cubicBezTo>
                  <a:cubicBezTo>
                    <a:pt x="2923" y="5208"/>
                    <a:pt x="3427" y="5002"/>
                    <a:pt x="3875" y="4777"/>
                  </a:cubicBezTo>
                  <a:cubicBezTo>
                    <a:pt x="4661" y="4384"/>
                    <a:pt x="6458" y="4160"/>
                    <a:pt x="7019" y="3711"/>
                  </a:cubicBezTo>
                  <a:cubicBezTo>
                    <a:pt x="7581" y="3261"/>
                    <a:pt x="8423" y="2251"/>
                    <a:pt x="8816" y="1689"/>
                  </a:cubicBezTo>
                  <a:cubicBezTo>
                    <a:pt x="9209" y="1128"/>
                    <a:pt x="8985" y="342"/>
                    <a:pt x="8086" y="117"/>
                  </a:cubicBezTo>
                  <a:cubicBezTo>
                    <a:pt x="7727" y="27"/>
                    <a:pt x="7170" y="0"/>
                    <a:pt x="6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225;p64">
              <a:extLst>
                <a:ext uri="{FF2B5EF4-FFF2-40B4-BE49-F238E27FC236}">
                  <a16:creationId xmlns:a16="http://schemas.microsoft.com/office/drawing/2014/main" id="{4911F98C-D478-4581-A213-73CB319B9F34}"/>
                </a:ext>
              </a:extLst>
            </p:cNvPr>
            <p:cNvSpPr/>
            <p:nvPr/>
          </p:nvSpPr>
          <p:spPr>
            <a:xfrm>
              <a:off x="3333425" y="5102075"/>
              <a:ext cx="226025" cy="141800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6429" y="449"/>
                  </a:moveTo>
                  <a:cubicBezTo>
                    <a:pt x="6963" y="449"/>
                    <a:pt x="7524" y="477"/>
                    <a:pt x="7833" y="562"/>
                  </a:cubicBezTo>
                  <a:cubicBezTo>
                    <a:pt x="8114" y="618"/>
                    <a:pt x="8282" y="758"/>
                    <a:pt x="8423" y="898"/>
                  </a:cubicBezTo>
                  <a:cubicBezTo>
                    <a:pt x="8535" y="1011"/>
                    <a:pt x="8591" y="1179"/>
                    <a:pt x="8591" y="1348"/>
                  </a:cubicBezTo>
                  <a:cubicBezTo>
                    <a:pt x="8591" y="1488"/>
                    <a:pt x="8535" y="1628"/>
                    <a:pt x="8451" y="1769"/>
                  </a:cubicBezTo>
                  <a:cubicBezTo>
                    <a:pt x="8058" y="2330"/>
                    <a:pt x="7215" y="3341"/>
                    <a:pt x="6682" y="3762"/>
                  </a:cubicBezTo>
                  <a:cubicBezTo>
                    <a:pt x="6570" y="3846"/>
                    <a:pt x="6373" y="3931"/>
                    <a:pt x="6121" y="4015"/>
                  </a:cubicBezTo>
                  <a:cubicBezTo>
                    <a:pt x="5756" y="4155"/>
                    <a:pt x="5278" y="4267"/>
                    <a:pt x="4801" y="4380"/>
                  </a:cubicBezTo>
                  <a:cubicBezTo>
                    <a:pt x="4352" y="4520"/>
                    <a:pt x="3903" y="4632"/>
                    <a:pt x="3566" y="4801"/>
                  </a:cubicBezTo>
                  <a:cubicBezTo>
                    <a:pt x="3145" y="5025"/>
                    <a:pt x="2667" y="5194"/>
                    <a:pt x="2190" y="5194"/>
                  </a:cubicBezTo>
                  <a:cubicBezTo>
                    <a:pt x="1797" y="5194"/>
                    <a:pt x="1432" y="5110"/>
                    <a:pt x="1011" y="4801"/>
                  </a:cubicBezTo>
                  <a:cubicBezTo>
                    <a:pt x="814" y="4689"/>
                    <a:pt x="674" y="4464"/>
                    <a:pt x="590" y="4155"/>
                  </a:cubicBezTo>
                  <a:cubicBezTo>
                    <a:pt x="506" y="3874"/>
                    <a:pt x="478" y="3509"/>
                    <a:pt x="478" y="3173"/>
                  </a:cubicBezTo>
                  <a:cubicBezTo>
                    <a:pt x="478" y="2751"/>
                    <a:pt x="506" y="2358"/>
                    <a:pt x="562" y="2050"/>
                  </a:cubicBezTo>
                  <a:cubicBezTo>
                    <a:pt x="584" y="1938"/>
                    <a:pt x="589" y="1843"/>
                    <a:pt x="604" y="1767"/>
                  </a:cubicBezTo>
                  <a:lnTo>
                    <a:pt x="604" y="1767"/>
                  </a:lnTo>
                  <a:cubicBezTo>
                    <a:pt x="756" y="1782"/>
                    <a:pt x="973" y="1797"/>
                    <a:pt x="1236" y="1797"/>
                  </a:cubicBezTo>
                  <a:cubicBezTo>
                    <a:pt x="2175" y="1797"/>
                    <a:pt x="3739" y="1607"/>
                    <a:pt x="4966" y="504"/>
                  </a:cubicBezTo>
                  <a:lnTo>
                    <a:pt x="4966" y="504"/>
                  </a:lnTo>
                  <a:cubicBezTo>
                    <a:pt x="5049" y="501"/>
                    <a:pt x="5190" y="495"/>
                    <a:pt x="5363" y="477"/>
                  </a:cubicBezTo>
                  <a:cubicBezTo>
                    <a:pt x="5643" y="477"/>
                    <a:pt x="6036" y="449"/>
                    <a:pt x="6429" y="449"/>
                  </a:cubicBezTo>
                  <a:close/>
                  <a:moveTo>
                    <a:pt x="6429" y="0"/>
                  </a:moveTo>
                  <a:cubicBezTo>
                    <a:pt x="5615" y="0"/>
                    <a:pt x="4857" y="56"/>
                    <a:pt x="4829" y="56"/>
                  </a:cubicBezTo>
                  <a:cubicBezTo>
                    <a:pt x="4801" y="56"/>
                    <a:pt x="4745" y="84"/>
                    <a:pt x="4689" y="112"/>
                  </a:cubicBezTo>
                  <a:cubicBezTo>
                    <a:pt x="3594" y="1151"/>
                    <a:pt x="2134" y="1348"/>
                    <a:pt x="1236" y="1348"/>
                  </a:cubicBezTo>
                  <a:cubicBezTo>
                    <a:pt x="983" y="1348"/>
                    <a:pt x="786" y="1320"/>
                    <a:pt x="674" y="1320"/>
                  </a:cubicBezTo>
                  <a:cubicBezTo>
                    <a:pt x="590" y="1320"/>
                    <a:pt x="534" y="1292"/>
                    <a:pt x="506" y="1292"/>
                  </a:cubicBezTo>
                  <a:lnTo>
                    <a:pt x="449" y="1292"/>
                  </a:lnTo>
                  <a:cubicBezTo>
                    <a:pt x="435" y="1288"/>
                    <a:pt x="420" y="1286"/>
                    <a:pt x="405" y="1286"/>
                  </a:cubicBezTo>
                  <a:cubicBezTo>
                    <a:pt x="309" y="1286"/>
                    <a:pt x="221" y="1362"/>
                    <a:pt x="197" y="1460"/>
                  </a:cubicBezTo>
                  <a:cubicBezTo>
                    <a:pt x="197" y="1488"/>
                    <a:pt x="0" y="2274"/>
                    <a:pt x="0" y="3173"/>
                  </a:cubicBezTo>
                  <a:cubicBezTo>
                    <a:pt x="0" y="3538"/>
                    <a:pt x="28" y="3931"/>
                    <a:pt x="141" y="4296"/>
                  </a:cubicBezTo>
                  <a:cubicBezTo>
                    <a:pt x="253" y="4660"/>
                    <a:pt x="421" y="4997"/>
                    <a:pt x="730" y="5194"/>
                  </a:cubicBezTo>
                  <a:cubicBezTo>
                    <a:pt x="1236" y="5531"/>
                    <a:pt x="1713" y="5671"/>
                    <a:pt x="2190" y="5671"/>
                  </a:cubicBezTo>
                  <a:cubicBezTo>
                    <a:pt x="2780" y="5671"/>
                    <a:pt x="3313" y="5447"/>
                    <a:pt x="3790" y="5222"/>
                  </a:cubicBezTo>
                  <a:cubicBezTo>
                    <a:pt x="4127" y="5025"/>
                    <a:pt x="4773" y="4885"/>
                    <a:pt x="5391" y="4717"/>
                  </a:cubicBezTo>
                  <a:cubicBezTo>
                    <a:pt x="5699" y="4632"/>
                    <a:pt x="6008" y="4548"/>
                    <a:pt x="6289" y="4464"/>
                  </a:cubicBezTo>
                  <a:cubicBezTo>
                    <a:pt x="6570" y="4352"/>
                    <a:pt x="6794" y="4267"/>
                    <a:pt x="6963" y="4127"/>
                  </a:cubicBezTo>
                  <a:cubicBezTo>
                    <a:pt x="7580" y="3650"/>
                    <a:pt x="8423" y="2639"/>
                    <a:pt x="8816" y="2050"/>
                  </a:cubicBezTo>
                  <a:cubicBezTo>
                    <a:pt x="8956" y="1825"/>
                    <a:pt x="9040" y="1600"/>
                    <a:pt x="9040" y="1348"/>
                  </a:cubicBezTo>
                  <a:cubicBezTo>
                    <a:pt x="9040" y="1067"/>
                    <a:pt x="8956" y="814"/>
                    <a:pt x="8760" y="590"/>
                  </a:cubicBezTo>
                  <a:cubicBezTo>
                    <a:pt x="8591" y="365"/>
                    <a:pt x="8310" y="197"/>
                    <a:pt x="7945" y="112"/>
                  </a:cubicBezTo>
                  <a:cubicBezTo>
                    <a:pt x="7552" y="0"/>
                    <a:pt x="6991" y="0"/>
                    <a:pt x="6429" y="0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226;p64">
              <a:extLst>
                <a:ext uri="{FF2B5EF4-FFF2-40B4-BE49-F238E27FC236}">
                  <a16:creationId xmlns:a16="http://schemas.microsoft.com/office/drawing/2014/main" id="{A4266613-A955-4BB9-86EF-8D56C8BD3F5B}"/>
                </a:ext>
              </a:extLst>
            </p:cNvPr>
            <p:cNvSpPr/>
            <p:nvPr/>
          </p:nvSpPr>
          <p:spPr>
            <a:xfrm>
              <a:off x="3345350" y="5125225"/>
              <a:ext cx="209875" cy="112550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8226" y="1"/>
                  </a:moveTo>
                  <a:lnTo>
                    <a:pt x="8226" y="1"/>
                  </a:lnTo>
                  <a:cubicBezTo>
                    <a:pt x="7749" y="759"/>
                    <a:pt x="6767" y="2134"/>
                    <a:pt x="5615" y="2724"/>
                  </a:cubicBezTo>
                  <a:cubicBezTo>
                    <a:pt x="4197" y="3457"/>
                    <a:pt x="2609" y="3935"/>
                    <a:pt x="1555" y="3935"/>
                  </a:cubicBezTo>
                  <a:cubicBezTo>
                    <a:pt x="1399" y="3935"/>
                    <a:pt x="1254" y="3925"/>
                    <a:pt x="1124" y="3903"/>
                  </a:cubicBezTo>
                  <a:cubicBezTo>
                    <a:pt x="787" y="3847"/>
                    <a:pt x="394" y="3734"/>
                    <a:pt x="1" y="3594"/>
                  </a:cubicBezTo>
                  <a:lnTo>
                    <a:pt x="1" y="3594"/>
                  </a:lnTo>
                  <a:cubicBezTo>
                    <a:pt x="113" y="3791"/>
                    <a:pt x="225" y="3959"/>
                    <a:pt x="394" y="4071"/>
                  </a:cubicBezTo>
                  <a:cubicBezTo>
                    <a:pt x="852" y="4385"/>
                    <a:pt x="1289" y="4502"/>
                    <a:pt x="1702" y="4502"/>
                  </a:cubicBezTo>
                  <a:cubicBezTo>
                    <a:pt x="2249" y="4502"/>
                    <a:pt x="2753" y="4296"/>
                    <a:pt x="3201" y="4071"/>
                  </a:cubicBezTo>
                  <a:cubicBezTo>
                    <a:pt x="3987" y="3678"/>
                    <a:pt x="5784" y="3454"/>
                    <a:pt x="6345" y="3005"/>
                  </a:cubicBezTo>
                  <a:cubicBezTo>
                    <a:pt x="6907" y="2555"/>
                    <a:pt x="7749" y="1545"/>
                    <a:pt x="8142" y="983"/>
                  </a:cubicBezTo>
                  <a:cubicBezTo>
                    <a:pt x="8367" y="674"/>
                    <a:pt x="8395" y="309"/>
                    <a:pt x="8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227;p64">
              <a:extLst>
                <a:ext uri="{FF2B5EF4-FFF2-40B4-BE49-F238E27FC236}">
                  <a16:creationId xmlns:a16="http://schemas.microsoft.com/office/drawing/2014/main" id="{8A709B31-D802-4A29-818A-A75B3B171CD5}"/>
                </a:ext>
              </a:extLst>
            </p:cNvPr>
            <p:cNvSpPr/>
            <p:nvPr/>
          </p:nvSpPr>
          <p:spPr>
            <a:xfrm>
              <a:off x="3339025" y="5119425"/>
              <a:ext cx="220425" cy="124450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8293" y="934"/>
                  </a:moveTo>
                  <a:cubicBezTo>
                    <a:pt x="8277" y="981"/>
                    <a:pt x="8255" y="1028"/>
                    <a:pt x="8227" y="1075"/>
                  </a:cubicBezTo>
                  <a:cubicBezTo>
                    <a:pt x="7834" y="1636"/>
                    <a:pt x="6991" y="2647"/>
                    <a:pt x="6458" y="3068"/>
                  </a:cubicBezTo>
                  <a:cubicBezTo>
                    <a:pt x="6346" y="3152"/>
                    <a:pt x="6149" y="3237"/>
                    <a:pt x="5897" y="3321"/>
                  </a:cubicBezTo>
                  <a:cubicBezTo>
                    <a:pt x="5707" y="3394"/>
                    <a:pt x="5487" y="3459"/>
                    <a:pt x="5253" y="3521"/>
                  </a:cubicBezTo>
                  <a:lnTo>
                    <a:pt x="5253" y="3521"/>
                  </a:lnTo>
                  <a:cubicBezTo>
                    <a:pt x="5497" y="3414"/>
                    <a:pt x="5741" y="3300"/>
                    <a:pt x="5981" y="3180"/>
                  </a:cubicBezTo>
                  <a:cubicBezTo>
                    <a:pt x="6946" y="2676"/>
                    <a:pt x="7757" y="1708"/>
                    <a:pt x="8293" y="934"/>
                  </a:cubicBezTo>
                  <a:close/>
                  <a:moveTo>
                    <a:pt x="2999" y="4270"/>
                  </a:moveTo>
                  <a:lnTo>
                    <a:pt x="2999" y="4270"/>
                  </a:lnTo>
                  <a:cubicBezTo>
                    <a:pt x="2670" y="4408"/>
                    <a:pt x="2318" y="4500"/>
                    <a:pt x="1966" y="4500"/>
                  </a:cubicBezTo>
                  <a:cubicBezTo>
                    <a:pt x="1712" y="4500"/>
                    <a:pt x="1470" y="4465"/>
                    <a:pt x="1216" y="4356"/>
                  </a:cubicBezTo>
                  <a:lnTo>
                    <a:pt x="1216" y="4356"/>
                  </a:lnTo>
                  <a:cubicBezTo>
                    <a:pt x="1261" y="4367"/>
                    <a:pt x="1305" y="4378"/>
                    <a:pt x="1348" y="4388"/>
                  </a:cubicBezTo>
                  <a:cubicBezTo>
                    <a:pt x="1489" y="4388"/>
                    <a:pt x="1629" y="4416"/>
                    <a:pt x="1798" y="4416"/>
                  </a:cubicBezTo>
                  <a:cubicBezTo>
                    <a:pt x="2156" y="4416"/>
                    <a:pt x="2563" y="4364"/>
                    <a:pt x="2999" y="4270"/>
                  </a:cubicBezTo>
                  <a:close/>
                  <a:moveTo>
                    <a:pt x="8453" y="1"/>
                  </a:moveTo>
                  <a:cubicBezTo>
                    <a:pt x="8375" y="1"/>
                    <a:pt x="8329" y="51"/>
                    <a:pt x="8283" y="120"/>
                  </a:cubicBezTo>
                  <a:cubicBezTo>
                    <a:pt x="7806" y="850"/>
                    <a:pt x="6851" y="2198"/>
                    <a:pt x="5756" y="2759"/>
                  </a:cubicBezTo>
                  <a:cubicBezTo>
                    <a:pt x="4381" y="3489"/>
                    <a:pt x="2808" y="3938"/>
                    <a:pt x="1798" y="3938"/>
                  </a:cubicBezTo>
                  <a:cubicBezTo>
                    <a:pt x="1657" y="3938"/>
                    <a:pt x="1517" y="3938"/>
                    <a:pt x="1405" y="3910"/>
                  </a:cubicBezTo>
                  <a:cubicBezTo>
                    <a:pt x="1096" y="3854"/>
                    <a:pt x="703" y="3742"/>
                    <a:pt x="338" y="3630"/>
                  </a:cubicBezTo>
                  <a:cubicBezTo>
                    <a:pt x="308" y="3610"/>
                    <a:pt x="275" y="3600"/>
                    <a:pt x="241" y="3600"/>
                  </a:cubicBezTo>
                  <a:cubicBezTo>
                    <a:pt x="181" y="3600"/>
                    <a:pt x="121" y="3631"/>
                    <a:pt x="85" y="3686"/>
                  </a:cubicBezTo>
                  <a:cubicBezTo>
                    <a:pt x="29" y="3742"/>
                    <a:pt x="1" y="3854"/>
                    <a:pt x="57" y="3938"/>
                  </a:cubicBezTo>
                  <a:cubicBezTo>
                    <a:pt x="169" y="4163"/>
                    <a:pt x="310" y="4360"/>
                    <a:pt x="506" y="4500"/>
                  </a:cubicBezTo>
                  <a:cubicBezTo>
                    <a:pt x="1012" y="4837"/>
                    <a:pt x="1489" y="4977"/>
                    <a:pt x="1966" y="4977"/>
                  </a:cubicBezTo>
                  <a:cubicBezTo>
                    <a:pt x="2556" y="4977"/>
                    <a:pt x="3089" y="4753"/>
                    <a:pt x="3566" y="4528"/>
                  </a:cubicBezTo>
                  <a:cubicBezTo>
                    <a:pt x="3903" y="4331"/>
                    <a:pt x="4549" y="4191"/>
                    <a:pt x="5167" y="4023"/>
                  </a:cubicBezTo>
                  <a:cubicBezTo>
                    <a:pt x="5475" y="3938"/>
                    <a:pt x="5784" y="3854"/>
                    <a:pt x="6065" y="3770"/>
                  </a:cubicBezTo>
                  <a:cubicBezTo>
                    <a:pt x="6346" y="3658"/>
                    <a:pt x="6570" y="3573"/>
                    <a:pt x="6739" y="3433"/>
                  </a:cubicBezTo>
                  <a:cubicBezTo>
                    <a:pt x="7356" y="2956"/>
                    <a:pt x="8199" y="1945"/>
                    <a:pt x="8592" y="1356"/>
                  </a:cubicBezTo>
                  <a:cubicBezTo>
                    <a:pt x="8732" y="1131"/>
                    <a:pt x="8816" y="906"/>
                    <a:pt x="8816" y="654"/>
                  </a:cubicBezTo>
                  <a:cubicBezTo>
                    <a:pt x="8816" y="485"/>
                    <a:pt x="8788" y="289"/>
                    <a:pt x="8704" y="120"/>
                  </a:cubicBezTo>
                  <a:cubicBezTo>
                    <a:pt x="8648" y="36"/>
                    <a:pt x="8592" y="8"/>
                    <a:pt x="8508" y="8"/>
                  </a:cubicBezTo>
                  <a:cubicBezTo>
                    <a:pt x="8488" y="3"/>
                    <a:pt x="8469" y="1"/>
                    <a:pt x="8453" y="1"/>
                  </a:cubicBezTo>
                  <a:close/>
                </a:path>
              </a:pathLst>
            </a:custGeom>
            <a:solidFill>
              <a:srgbClr val="0C0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228;p64">
              <a:extLst>
                <a:ext uri="{FF2B5EF4-FFF2-40B4-BE49-F238E27FC236}">
                  <a16:creationId xmlns:a16="http://schemas.microsoft.com/office/drawing/2014/main" id="{33160DFB-C9F9-44BB-87A8-C6F3D96261B7}"/>
                </a:ext>
              </a:extLst>
            </p:cNvPr>
            <p:cNvSpPr/>
            <p:nvPr/>
          </p:nvSpPr>
          <p:spPr>
            <a:xfrm>
              <a:off x="2910200" y="3517250"/>
              <a:ext cx="615550" cy="1665775"/>
            </a:xfrm>
            <a:custGeom>
              <a:avLst/>
              <a:gdLst/>
              <a:ahLst/>
              <a:cxnLst/>
              <a:rect l="l" t="t" r="r" b="b"/>
              <a:pathLst>
                <a:path w="24622" h="66631" extrusionOk="0">
                  <a:moveTo>
                    <a:pt x="23078" y="0"/>
                  </a:moveTo>
                  <a:cubicBezTo>
                    <a:pt x="23078" y="0"/>
                    <a:pt x="17443" y="2118"/>
                    <a:pt x="10088" y="2118"/>
                  </a:cubicBezTo>
                  <a:cubicBezTo>
                    <a:pt x="8012" y="2118"/>
                    <a:pt x="5799" y="1949"/>
                    <a:pt x="3538" y="1516"/>
                  </a:cubicBezTo>
                  <a:cubicBezTo>
                    <a:pt x="3538" y="1516"/>
                    <a:pt x="3088" y="6738"/>
                    <a:pt x="3032" y="9097"/>
                  </a:cubicBezTo>
                  <a:cubicBezTo>
                    <a:pt x="2976" y="11483"/>
                    <a:pt x="3313" y="13673"/>
                    <a:pt x="3313" y="13673"/>
                  </a:cubicBezTo>
                  <a:lnTo>
                    <a:pt x="2190" y="35290"/>
                  </a:lnTo>
                  <a:cubicBezTo>
                    <a:pt x="2190" y="35290"/>
                    <a:pt x="506" y="49187"/>
                    <a:pt x="506" y="51939"/>
                  </a:cubicBezTo>
                  <a:cubicBezTo>
                    <a:pt x="506" y="54690"/>
                    <a:pt x="730" y="61905"/>
                    <a:pt x="730" y="61905"/>
                  </a:cubicBezTo>
                  <a:cubicBezTo>
                    <a:pt x="730" y="61905"/>
                    <a:pt x="112" y="63140"/>
                    <a:pt x="56" y="63421"/>
                  </a:cubicBezTo>
                  <a:cubicBezTo>
                    <a:pt x="0" y="63702"/>
                    <a:pt x="169" y="65386"/>
                    <a:pt x="169" y="65386"/>
                  </a:cubicBezTo>
                  <a:cubicBezTo>
                    <a:pt x="169" y="65386"/>
                    <a:pt x="1629" y="66285"/>
                    <a:pt x="3032" y="66397"/>
                  </a:cubicBezTo>
                  <a:cubicBezTo>
                    <a:pt x="3106" y="66403"/>
                    <a:pt x="3177" y="66406"/>
                    <a:pt x="3245" y="66406"/>
                  </a:cubicBezTo>
                  <a:cubicBezTo>
                    <a:pt x="4482" y="66406"/>
                    <a:pt x="4891" y="65490"/>
                    <a:pt x="4997" y="65330"/>
                  </a:cubicBezTo>
                  <a:cubicBezTo>
                    <a:pt x="5110" y="65162"/>
                    <a:pt x="5334" y="62860"/>
                    <a:pt x="5391" y="62074"/>
                  </a:cubicBezTo>
                  <a:cubicBezTo>
                    <a:pt x="5447" y="61287"/>
                    <a:pt x="5334" y="60108"/>
                    <a:pt x="5334" y="60108"/>
                  </a:cubicBezTo>
                  <a:cubicBezTo>
                    <a:pt x="5334" y="60108"/>
                    <a:pt x="7833" y="48008"/>
                    <a:pt x="9012" y="43881"/>
                  </a:cubicBezTo>
                  <a:cubicBezTo>
                    <a:pt x="10191" y="39782"/>
                    <a:pt x="12325" y="28637"/>
                    <a:pt x="12437" y="27177"/>
                  </a:cubicBezTo>
                  <a:cubicBezTo>
                    <a:pt x="12550" y="25717"/>
                    <a:pt x="13841" y="18895"/>
                    <a:pt x="13841" y="18895"/>
                  </a:cubicBezTo>
                  <a:cubicBezTo>
                    <a:pt x="13841" y="18895"/>
                    <a:pt x="14964" y="31107"/>
                    <a:pt x="15245" y="33409"/>
                  </a:cubicBezTo>
                  <a:cubicBezTo>
                    <a:pt x="15526" y="35739"/>
                    <a:pt x="14852" y="42140"/>
                    <a:pt x="14852" y="45566"/>
                  </a:cubicBezTo>
                  <a:cubicBezTo>
                    <a:pt x="14852" y="49019"/>
                    <a:pt x="16901" y="62410"/>
                    <a:pt x="16901" y="62410"/>
                  </a:cubicBezTo>
                  <a:cubicBezTo>
                    <a:pt x="16901" y="62410"/>
                    <a:pt x="16901" y="64067"/>
                    <a:pt x="17013" y="64516"/>
                  </a:cubicBezTo>
                  <a:cubicBezTo>
                    <a:pt x="17126" y="64965"/>
                    <a:pt x="17800" y="66509"/>
                    <a:pt x="17800" y="66509"/>
                  </a:cubicBezTo>
                  <a:cubicBezTo>
                    <a:pt x="17800" y="66509"/>
                    <a:pt x="18396" y="66631"/>
                    <a:pt x="19043" y="66631"/>
                  </a:cubicBezTo>
                  <a:cubicBezTo>
                    <a:pt x="19474" y="66631"/>
                    <a:pt x="19928" y="66577"/>
                    <a:pt x="20242" y="66397"/>
                  </a:cubicBezTo>
                  <a:cubicBezTo>
                    <a:pt x="21028" y="65948"/>
                    <a:pt x="22235" y="65190"/>
                    <a:pt x="22348" y="63842"/>
                  </a:cubicBezTo>
                  <a:cubicBezTo>
                    <a:pt x="22460" y="62495"/>
                    <a:pt x="21955" y="59800"/>
                    <a:pt x="21842" y="59041"/>
                  </a:cubicBezTo>
                  <a:cubicBezTo>
                    <a:pt x="21730" y="58255"/>
                    <a:pt x="23751" y="43235"/>
                    <a:pt x="23751" y="37901"/>
                  </a:cubicBezTo>
                  <a:cubicBezTo>
                    <a:pt x="23751" y="32567"/>
                    <a:pt x="24622" y="21000"/>
                    <a:pt x="24622" y="18558"/>
                  </a:cubicBezTo>
                  <a:cubicBezTo>
                    <a:pt x="24622" y="16115"/>
                    <a:pt x="24088" y="7889"/>
                    <a:pt x="24088" y="7889"/>
                  </a:cubicBezTo>
                  <a:lnTo>
                    <a:pt x="23078" y="0"/>
                  </a:ln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229;p64">
              <a:extLst>
                <a:ext uri="{FF2B5EF4-FFF2-40B4-BE49-F238E27FC236}">
                  <a16:creationId xmlns:a16="http://schemas.microsoft.com/office/drawing/2014/main" id="{F0557CBE-89BF-43E5-B1A3-469116E47B32}"/>
                </a:ext>
              </a:extLst>
            </p:cNvPr>
            <p:cNvSpPr/>
            <p:nvPr/>
          </p:nvSpPr>
          <p:spPr>
            <a:xfrm>
              <a:off x="2905275" y="3511100"/>
              <a:ext cx="626800" cy="1678025"/>
            </a:xfrm>
            <a:custGeom>
              <a:avLst/>
              <a:gdLst/>
              <a:ahLst/>
              <a:cxnLst/>
              <a:rect l="l" t="t" r="r" b="b"/>
              <a:pathLst>
                <a:path w="25072" h="67121" extrusionOk="0">
                  <a:moveTo>
                    <a:pt x="23084" y="546"/>
                  </a:moveTo>
                  <a:lnTo>
                    <a:pt x="24033" y="8163"/>
                  </a:lnTo>
                  <a:lnTo>
                    <a:pt x="24034" y="8163"/>
                  </a:lnTo>
                  <a:lnTo>
                    <a:pt x="24034" y="8163"/>
                  </a:lnTo>
                  <a:cubicBezTo>
                    <a:pt x="24041" y="8282"/>
                    <a:pt x="24068" y="8774"/>
                    <a:pt x="24117" y="9455"/>
                  </a:cubicBezTo>
                  <a:cubicBezTo>
                    <a:pt x="24285" y="11897"/>
                    <a:pt x="24594" y="16979"/>
                    <a:pt x="24594" y="18804"/>
                  </a:cubicBezTo>
                  <a:cubicBezTo>
                    <a:pt x="24594" y="20011"/>
                    <a:pt x="24370" y="23520"/>
                    <a:pt x="24145" y="27395"/>
                  </a:cubicBezTo>
                  <a:cubicBezTo>
                    <a:pt x="23920" y="31241"/>
                    <a:pt x="23696" y="35480"/>
                    <a:pt x="23696" y="38147"/>
                  </a:cubicBezTo>
                  <a:cubicBezTo>
                    <a:pt x="23696" y="40730"/>
                    <a:pt x="23247" y="45615"/>
                    <a:pt x="22769" y="50023"/>
                  </a:cubicBezTo>
                  <a:cubicBezTo>
                    <a:pt x="22517" y="52241"/>
                    <a:pt x="22292" y="54346"/>
                    <a:pt x="22095" y="55975"/>
                  </a:cubicBezTo>
                  <a:cubicBezTo>
                    <a:pt x="22011" y="56789"/>
                    <a:pt x="21955" y="57491"/>
                    <a:pt x="21899" y="58052"/>
                  </a:cubicBezTo>
                  <a:cubicBezTo>
                    <a:pt x="21843" y="58586"/>
                    <a:pt x="21815" y="58979"/>
                    <a:pt x="21815" y="59175"/>
                  </a:cubicBezTo>
                  <a:cubicBezTo>
                    <a:pt x="21815" y="59231"/>
                    <a:pt x="21815" y="59259"/>
                    <a:pt x="21815" y="59316"/>
                  </a:cubicBezTo>
                  <a:cubicBezTo>
                    <a:pt x="21871" y="59681"/>
                    <a:pt x="22011" y="60410"/>
                    <a:pt x="22124" y="61225"/>
                  </a:cubicBezTo>
                  <a:cubicBezTo>
                    <a:pt x="22236" y="62067"/>
                    <a:pt x="22348" y="62965"/>
                    <a:pt x="22348" y="63667"/>
                  </a:cubicBezTo>
                  <a:cubicBezTo>
                    <a:pt x="22348" y="63808"/>
                    <a:pt x="22320" y="63948"/>
                    <a:pt x="22320" y="64060"/>
                  </a:cubicBezTo>
                  <a:cubicBezTo>
                    <a:pt x="22264" y="64678"/>
                    <a:pt x="21983" y="65155"/>
                    <a:pt x="21590" y="65548"/>
                  </a:cubicBezTo>
                  <a:cubicBezTo>
                    <a:pt x="21197" y="65913"/>
                    <a:pt x="20720" y="66222"/>
                    <a:pt x="20327" y="66447"/>
                  </a:cubicBezTo>
                  <a:cubicBezTo>
                    <a:pt x="20074" y="66587"/>
                    <a:pt x="19653" y="66643"/>
                    <a:pt x="19260" y="66643"/>
                  </a:cubicBezTo>
                  <a:cubicBezTo>
                    <a:pt x="18923" y="66643"/>
                    <a:pt x="18642" y="66615"/>
                    <a:pt x="18418" y="66587"/>
                  </a:cubicBezTo>
                  <a:cubicBezTo>
                    <a:pt x="18326" y="66564"/>
                    <a:pt x="18234" y="66560"/>
                    <a:pt x="18173" y="66559"/>
                  </a:cubicBezTo>
                  <a:lnTo>
                    <a:pt x="18173" y="66559"/>
                  </a:lnTo>
                  <a:cubicBezTo>
                    <a:pt x="18109" y="66411"/>
                    <a:pt x="17989" y="66133"/>
                    <a:pt x="17856" y="65829"/>
                  </a:cubicBezTo>
                  <a:cubicBezTo>
                    <a:pt x="17688" y="65408"/>
                    <a:pt x="17491" y="64874"/>
                    <a:pt x="17435" y="64706"/>
                  </a:cubicBezTo>
                  <a:cubicBezTo>
                    <a:pt x="17435" y="64622"/>
                    <a:pt x="17407" y="64425"/>
                    <a:pt x="17379" y="64229"/>
                  </a:cubicBezTo>
                  <a:cubicBezTo>
                    <a:pt x="17379" y="63892"/>
                    <a:pt x="17351" y="63499"/>
                    <a:pt x="17351" y="63190"/>
                  </a:cubicBezTo>
                  <a:cubicBezTo>
                    <a:pt x="17351" y="62881"/>
                    <a:pt x="17351" y="62656"/>
                    <a:pt x="17351" y="62656"/>
                  </a:cubicBezTo>
                  <a:lnTo>
                    <a:pt x="17351" y="62600"/>
                  </a:lnTo>
                  <a:cubicBezTo>
                    <a:pt x="17351" y="62600"/>
                    <a:pt x="17210" y="61786"/>
                    <a:pt x="17014" y="60467"/>
                  </a:cubicBezTo>
                  <a:cubicBezTo>
                    <a:pt x="16733" y="58501"/>
                    <a:pt x="16284" y="55497"/>
                    <a:pt x="15919" y="52634"/>
                  </a:cubicBezTo>
                  <a:cubicBezTo>
                    <a:pt x="15554" y="49770"/>
                    <a:pt x="15273" y="47103"/>
                    <a:pt x="15273" y="45812"/>
                  </a:cubicBezTo>
                  <a:cubicBezTo>
                    <a:pt x="15273" y="42976"/>
                    <a:pt x="15751" y="38091"/>
                    <a:pt x="15751" y="35171"/>
                  </a:cubicBezTo>
                  <a:cubicBezTo>
                    <a:pt x="15751" y="34554"/>
                    <a:pt x="15723" y="34048"/>
                    <a:pt x="15694" y="33627"/>
                  </a:cubicBezTo>
                  <a:cubicBezTo>
                    <a:pt x="15554" y="32504"/>
                    <a:pt x="15189" y="28854"/>
                    <a:pt x="14880" y="25514"/>
                  </a:cubicBezTo>
                  <a:cubicBezTo>
                    <a:pt x="14712" y="23857"/>
                    <a:pt x="14571" y="22257"/>
                    <a:pt x="14459" y="21078"/>
                  </a:cubicBezTo>
                  <a:cubicBezTo>
                    <a:pt x="14347" y="19899"/>
                    <a:pt x="14263" y="19113"/>
                    <a:pt x="14263" y="19113"/>
                  </a:cubicBezTo>
                  <a:cubicBezTo>
                    <a:pt x="14263" y="19000"/>
                    <a:pt x="14178" y="18916"/>
                    <a:pt x="14066" y="18916"/>
                  </a:cubicBezTo>
                  <a:cubicBezTo>
                    <a:pt x="13926" y="18916"/>
                    <a:pt x="13842" y="19000"/>
                    <a:pt x="13813" y="19113"/>
                  </a:cubicBezTo>
                  <a:cubicBezTo>
                    <a:pt x="13813" y="19113"/>
                    <a:pt x="13477" y="20797"/>
                    <a:pt x="13140" y="22706"/>
                  </a:cubicBezTo>
                  <a:cubicBezTo>
                    <a:pt x="12803" y="24587"/>
                    <a:pt x="12466" y="26637"/>
                    <a:pt x="12410" y="27395"/>
                  </a:cubicBezTo>
                  <a:cubicBezTo>
                    <a:pt x="12382" y="27731"/>
                    <a:pt x="12213" y="28714"/>
                    <a:pt x="11989" y="30034"/>
                  </a:cubicBezTo>
                  <a:cubicBezTo>
                    <a:pt x="11287" y="33964"/>
                    <a:pt x="9855" y="41011"/>
                    <a:pt x="8985" y="44071"/>
                  </a:cubicBezTo>
                  <a:cubicBezTo>
                    <a:pt x="7777" y="48198"/>
                    <a:pt x="5307" y="60298"/>
                    <a:pt x="5307" y="60298"/>
                  </a:cubicBezTo>
                  <a:lnTo>
                    <a:pt x="5307" y="60354"/>
                  </a:lnTo>
                  <a:cubicBezTo>
                    <a:pt x="5307" y="60354"/>
                    <a:pt x="5335" y="60551"/>
                    <a:pt x="5335" y="60832"/>
                  </a:cubicBezTo>
                  <a:cubicBezTo>
                    <a:pt x="5363" y="61084"/>
                    <a:pt x="5391" y="61449"/>
                    <a:pt x="5391" y="61814"/>
                  </a:cubicBezTo>
                  <a:cubicBezTo>
                    <a:pt x="5391" y="61983"/>
                    <a:pt x="5391" y="62151"/>
                    <a:pt x="5363" y="62291"/>
                  </a:cubicBezTo>
                  <a:cubicBezTo>
                    <a:pt x="5335" y="62685"/>
                    <a:pt x="5279" y="63471"/>
                    <a:pt x="5194" y="64144"/>
                  </a:cubicBezTo>
                  <a:cubicBezTo>
                    <a:pt x="5166" y="64509"/>
                    <a:pt x="5110" y="64818"/>
                    <a:pt x="5082" y="65071"/>
                  </a:cubicBezTo>
                  <a:cubicBezTo>
                    <a:pt x="5054" y="65183"/>
                    <a:pt x="5054" y="65295"/>
                    <a:pt x="5026" y="65380"/>
                  </a:cubicBezTo>
                  <a:lnTo>
                    <a:pt x="4998" y="65464"/>
                  </a:lnTo>
                  <a:lnTo>
                    <a:pt x="5005" y="65468"/>
                  </a:lnTo>
                  <a:lnTo>
                    <a:pt x="5005" y="65468"/>
                  </a:lnTo>
                  <a:cubicBezTo>
                    <a:pt x="4962" y="65536"/>
                    <a:pt x="4931" y="65591"/>
                    <a:pt x="4858" y="65689"/>
                  </a:cubicBezTo>
                  <a:cubicBezTo>
                    <a:pt x="4773" y="65829"/>
                    <a:pt x="4605" y="66025"/>
                    <a:pt x="4380" y="66166"/>
                  </a:cubicBezTo>
                  <a:cubicBezTo>
                    <a:pt x="4156" y="66306"/>
                    <a:pt x="3875" y="66418"/>
                    <a:pt x="3454" y="66418"/>
                  </a:cubicBezTo>
                  <a:lnTo>
                    <a:pt x="3257" y="66418"/>
                  </a:lnTo>
                  <a:cubicBezTo>
                    <a:pt x="2584" y="66362"/>
                    <a:pt x="1910" y="66110"/>
                    <a:pt x="1376" y="65885"/>
                  </a:cubicBezTo>
                  <a:cubicBezTo>
                    <a:pt x="1096" y="65773"/>
                    <a:pt x="871" y="65660"/>
                    <a:pt x="731" y="65576"/>
                  </a:cubicBezTo>
                  <a:cubicBezTo>
                    <a:pt x="661" y="65530"/>
                    <a:pt x="610" y="65502"/>
                    <a:pt x="579" y="65479"/>
                  </a:cubicBezTo>
                  <a:lnTo>
                    <a:pt x="579" y="65479"/>
                  </a:lnTo>
                  <a:cubicBezTo>
                    <a:pt x="568" y="65355"/>
                    <a:pt x="551" y="65153"/>
                    <a:pt x="534" y="64931"/>
                  </a:cubicBezTo>
                  <a:cubicBezTo>
                    <a:pt x="506" y="64566"/>
                    <a:pt x="478" y="64116"/>
                    <a:pt x="478" y="63864"/>
                  </a:cubicBezTo>
                  <a:cubicBezTo>
                    <a:pt x="478" y="63779"/>
                    <a:pt x="478" y="63723"/>
                    <a:pt x="478" y="63695"/>
                  </a:cubicBezTo>
                  <a:cubicBezTo>
                    <a:pt x="478" y="63667"/>
                    <a:pt x="534" y="63555"/>
                    <a:pt x="590" y="63386"/>
                  </a:cubicBezTo>
                  <a:cubicBezTo>
                    <a:pt x="703" y="63162"/>
                    <a:pt x="843" y="62881"/>
                    <a:pt x="955" y="62656"/>
                  </a:cubicBezTo>
                  <a:cubicBezTo>
                    <a:pt x="1039" y="62432"/>
                    <a:pt x="1152" y="62235"/>
                    <a:pt x="1152" y="62235"/>
                  </a:cubicBezTo>
                  <a:lnTo>
                    <a:pt x="1152" y="62123"/>
                  </a:lnTo>
                  <a:cubicBezTo>
                    <a:pt x="1152" y="62123"/>
                    <a:pt x="1152" y="61674"/>
                    <a:pt x="1124" y="60972"/>
                  </a:cubicBezTo>
                  <a:cubicBezTo>
                    <a:pt x="1067" y="58810"/>
                    <a:pt x="927" y="54234"/>
                    <a:pt x="927" y="52185"/>
                  </a:cubicBezTo>
                  <a:cubicBezTo>
                    <a:pt x="927" y="51511"/>
                    <a:pt x="1039" y="50135"/>
                    <a:pt x="1208" y="48423"/>
                  </a:cubicBezTo>
                  <a:cubicBezTo>
                    <a:pt x="1432" y="45896"/>
                    <a:pt x="1797" y="42667"/>
                    <a:pt x="2078" y="40084"/>
                  </a:cubicBezTo>
                  <a:cubicBezTo>
                    <a:pt x="2247" y="38793"/>
                    <a:pt x="2359" y="37670"/>
                    <a:pt x="2471" y="36856"/>
                  </a:cubicBezTo>
                  <a:cubicBezTo>
                    <a:pt x="2555" y="36042"/>
                    <a:pt x="2612" y="35564"/>
                    <a:pt x="2612" y="35564"/>
                  </a:cubicBezTo>
                  <a:lnTo>
                    <a:pt x="2640" y="35536"/>
                  </a:lnTo>
                  <a:lnTo>
                    <a:pt x="3763" y="13919"/>
                  </a:lnTo>
                  <a:lnTo>
                    <a:pt x="3763" y="13863"/>
                  </a:lnTo>
                  <a:cubicBezTo>
                    <a:pt x="3763" y="13863"/>
                    <a:pt x="3735" y="13750"/>
                    <a:pt x="3707" y="13554"/>
                  </a:cubicBezTo>
                  <a:cubicBezTo>
                    <a:pt x="3622" y="12936"/>
                    <a:pt x="3454" y="11504"/>
                    <a:pt x="3454" y="9904"/>
                  </a:cubicBezTo>
                  <a:cubicBezTo>
                    <a:pt x="3454" y="9707"/>
                    <a:pt x="3454" y="9539"/>
                    <a:pt x="3482" y="9371"/>
                  </a:cubicBezTo>
                  <a:cubicBezTo>
                    <a:pt x="3510" y="8191"/>
                    <a:pt x="3622" y="6282"/>
                    <a:pt x="3735" y="4682"/>
                  </a:cubicBezTo>
                  <a:cubicBezTo>
                    <a:pt x="3791" y="3896"/>
                    <a:pt x="3875" y="3166"/>
                    <a:pt x="3903" y="2633"/>
                  </a:cubicBezTo>
                  <a:cubicBezTo>
                    <a:pt x="3930" y="2381"/>
                    <a:pt x="3950" y="2179"/>
                    <a:pt x="3964" y="2034"/>
                  </a:cubicBezTo>
                  <a:lnTo>
                    <a:pt x="3964" y="2034"/>
                  </a:lnTo>
                  <a:cubicBezTo>
                    <a:pt x="6148" y="2423"/>
                    <a:pt x="8277" y="2605"/>
                    <a:pt x="10276" y="2605"/>
                  </a:cubicBezTo>
                  <a:cubicBezTo>
                    <a:pt x="16746" y="2580"/>
                    <a:pt x="21867" y="973"/>
                    <a:pt x="23084" y="546"/>
                  </a:cubicBezTo>
                  <a:close/>
                  <a:moveTo>
                    <a:pt x="23289" y="1"/>
                  </a:moveTo>
                  <a:cubicBezTo>
                    <a:pt x="23254" y="1"/>
                    <a:pt x="23218" y="8"/>
                    <a:pt x="23190" y="22"/>
                  </a:cubicBezTo>
                  <a:cubicBezTo>
                    <a:pt x="23190" y="22"/>
                    <a:pt x="23106" y="50"/>
                    <a:pt x="22938" y="106"/>
                  </a:cubicBezTo>
                  <a:cubicBezTo>
                    <a:pt x="21787" y="499"/>
                    <a:pt x="16677" y="2127"/>
                    <a:pt x="10276" y="2127"/>
                  </a:cubicBezTo>
                  <a:cubicBezTo>
                    <a:pt x="8227" y="2127"/>
                    <a:pt x="6037" y="1959"/>
                    <a:pt x="3791" y="1538"/>
                  </a:cubicBezTo>
                  <a:cubicBezTo>
                    <a:pt x="3774" y="1529"/>
                    <a:pt x="3755" y="1526"/>
                    <a:pt x="3736" y="1526"/>
                  </a:cubicBezTo>
                  <a:cubicBezTo>
                    <a:pt x="3688" y="1526"/>
                    <a:pt x="3634" y="1546"/>
                    <a:pt x="3594" y="1566"/>
                  </a:cubicBezTo>
                  <a:cubicBezTo>
                    <a:pt x="3538" y="1622"/>
                    <a:pt x="3510" y="1678"/>
                    <a:pt x="3510" y="1734"/>
                  </a:cubicBezTo>
                  <a:cubicBezTo>
                    <a:pt x="3510" y="1734"/>
                    <a:pt x="3061" y="6956"/>
                    <a:pt x="3005" y="9343"/>
                  </a:cubicBezTo>
                  <a:cubicBezTo>
                    <a:pt x="3005" y="9539"/>
                    <a:pt x="3005" y="9707"/>
                    <a:pt x="3005" y="9904"/>
                  </a:cubicBezTo>
                  <a:cubicBezTo>
                    <a:pt x="3005" y="11955"/>
                    <a:pt x="3257" y="13752"/>
                    <a:pt x="3283" y="13932"/>
                  </a:cubicBezTo>
                  <a:lnTo>
                    <a:pt x="3283" y="13932"/>
                  </a:lnTo>
                  <a:lnTo>
                    <a:pt x="2164" y="35480"/>
                  </a:lnTo>
                  <a:lnTo>
                    <a:pt x="2162" y="35480"/>
                  </a:lnTo>
                  <a:cubicBezTo>
                    <a:pt x="2162" y="35508"/>
                    <a:pt x="1741" y="38961"/>
                    <a:pt x="1320" y="42780"/>
                  </a:cubicBezTo>
                  <a:cubicBezTo>
                    <a:pt x="1096" y="44717"/>
                    <a:pt x="899" y="46710"/>
                    <a:pt x="731" y="48394"/>
                  </a:cubicBezTo>
                  <a:cubicBezTo>
                    <a:pt x="590" y="50079"/>
                    <a:pt x="478" y="51483"/>
                    <a:pt x="478" y="52185"/>
                  </a:cubicBezTo>
                  <a:cubicBezTo>
                    <a:pt x="478" y="54793"/>
                    <a:pt x="680" y="61411"/>
                    <a:pt x="701" y="62094"/>
                  </a:cubicBezTo>
                  <a:lnTo>
                    <a:pt x="701" y="62094"/>
                  </a:lnTo>
                  <a:cubicBezTo>
                    <a:pt x="645" y="62198"/>
                    <a:pt x="519" y="62433"/>
                    <a:pt x="394" y="62685"/>
                  </a:cubicBezTo>
                  <a:cubicBezTo>
                    <a:pt x="309" y="62881"/>
                    <a:pt x="225" y="63050"/>
                    <a:pt x="169" y="63218"/>
                  </a:cubicBezTo>
                  <a:cubicBezTo>
                    <a:pt x="113" y="63386"/>
                    <a:pt x="57" y="63499"/>
                    <a:pt x="29" y="63611"/>
                  </a:cubicBezTo>
                  <a:cubicBezTo>
                    <a:pt x="1" y="63695"/>
                    <a:pt x="1" y="63751"/>
                    <a:pt x="1" y="63864"/>
                  </a:cubicBezTo>
                  <a:cubicBezTo>
                    <a:pt x="1" y="64425"/>
                    <a:pt x="141" y="65660"/>
                    <a:pt x="141" y="65660"/>
                  </a:cubicBezTo>
                  <a:cubicBezTo>
                    <a:pt x="141" y="65717"/>
                    <a:pt x="169" y="65801"/>
                    <a:pt x="253" y="65829"/>
                  </a:cubicBezTo>
                  <a:cubicBezTo>
                    <a:pt x="253" y="65829"/>
                    <a:pt x="1741" y="66755"/>
                    <a:pt x="3229" y="66868"/>
                  </a:cubicBezTo>
                  <a:cubicBezTo>
                    <a:pt x="3285" y="66896"/>
                    <a:pt x="3370" y="66896"/>
                    <a:pt x="3454" y="66896"/>
                  </a:cubicBezTo>
                  <a:cubicBezTo>
                    <a:pt x="4128" y="66896"/>
                    <a:pt x="4605" y="66615"/>
                    <a:pt x="4914" y="66334"/>
                  </a:cubicBezTo>
                  <a:cubicBezTo>
                    <a:pt x="5054" y="66194"/>
                    <a:pt x="5166" y="66054"/>
                    <a:pt x="5251" y="65941"/>
                  </a:cubicBezTo>
                  <a:cubicBezTo>
                    <a:pt x="5335" y="65829"/>
                    <a:pt x="5391" y="65717"/>
                    <a:pt x="5391" y="65717"/>
                  </a:cubicBezTo>
                  <a:cubicBezTo>
                    <a:pt x="5447" y="65660"/>
                    <a:pt x="5447" y="65632"/>
                    <a:pt x="5447" y="65576"/>
                  </a:cubicBezTo>
                  <a:cubicBezTo>
                    <a:pt x="5503" y="65464"/>
                    <a:pt x="5531" y="65267"/>
                    <a:pt x="5559" y="64987"/>
                  </a:cubicBezTo>
                  <a:cubicBezTo>
                    <a:pt x="5672" y="64201"/>
                    <a:pt x="5784" y="62881"/>
                    <a:pt x="5840" y="62320"/>
                  </a:cubicBezTo>
                  <a:cubicBezTo>
                    <a:pt x="5840" y="62151"/>
                    <a:pt x="5840" y="61983"/>
                    <a:pt x="5840" y="61814"/>
                  </a:cubicBezTo>
                  <a:cubicBezTo>
                    <a:pt x="5840" y="61184"/>
                    <a:pt x="5798" y="60534"/>
                    <a:pt x="5787" y="60367"/>
                  </a:cubicBezTo>
                  <a:lnTo>
                    <a:pt x="5787" y="60367"/>
                  </a:lnTo>
                  <a:cubicBezTo>
                    <a:pt x="5808" y="60254"/>
                    <a:pt x="5945" y="59527"/>
                    <a:pt x="6177" y="58445"/>
                  </a:cubicBezTo>
                  <a:cubicBezTo>
                    <a:pt x="6935" y="54852"/>
                    <a:pt x="8535" y="47272"/>
                    <a:pt x="9434" y="44211"/>
                  </a:cubicBezTo>
                  <a:cubicBezTo>
                    <a:pt x="10023" y="42134"/>
                    <a:pt x="10866" y="38316"/>
                    <a:pt x="11539" y="34834"/>
                  </a:cubicBezTo>
                  <a:cubicBezTo>
                    <a:pt x="11904" y="33094"/>
                    <a:pt x="12213" y="31437"/>
                    <a:pt x="12438" y="30118"/>
                  </a:cubicBezTo>
                  <a:cubicBezTo>
                    <a:pt x="12690" y="28798"/>
                    <a:pt x="12831" y="27816"/>
                    <a:pt x="12859" y="27451"/>
                  </a:cubicBezTo>
                  <a:cubicBezTo>
                    <a:pt x="12915" y="26721"/>
                    <a:pt x="13280" y="24643"/>
                    <a:pt x="13617" y="22762"/>
                  </a:cubicBezTo>
                  <a:cubicBezTo>
                    <a:pt x="13741" y="22078"/>
                    <a:pt x="13866" y="21409"/>
                    <a:pt x="13967" y="20835"/>
                  </a:cubicBezTo>
                  <a:lnTo>
                    <a:pt x="13967" y="20835"/>
                  </a:lnTo>
                  <a:cubicBezTo>
                    <a:pt x="14285" y="24258"/>
                    <a:pt x="15001" y="31910"/>
                    <a:pt x="15217" y="33683"/>
                  </a:cubicBezTo>
                  <a:cubicBezTo>
                    <a:pt x="15273" y="34076"/>
                    <a:pt x="15273" y="34582"/>
                    <a:pt x="15273" y="35171"/>
                  </a:cubicBezTo>
                  <a:cubicBezTo>
                    <a:pt x="15273" y="38035"/>
                    <a:pt x="14824" y="42948"/>
                    <a:pt x="14796" y="45812"/>
                  </a:cubicBezTo>
                  <a:cubicBezTo>
                    <a:pt x="14824" y="47580"/>
                    <a:pt x="15329" y="51792"/>
                    <a:pt x="15835" y="55554"/>
                  </a:cubicBezTo>
                  <a:cubicBezTo>
                    <a:pt x="16368" y="59344"/>
                    <a:pt x="16874" y="62685"/>
                    <a:pt x="16874" y="62685"/>
                  </a:cubicBezTo>
                  <a:lnTo>
                    <a:pt x="16874" y="62685"/>
                  </a:lnTo>
                  <a:lnTo>
                    <a:pt x="16874" y="62685"/>
                  </a:lnTo>
                  <a:cubicBezTo>
                    <a:pt x="16874" y="62782"/>
                    <a:pt x="16878" y="63125"/>
                    <a:pt x="16902" y="63527"/>
                  </a:cubicBezTo>
                  <a:cubicBezTo>
                    <a:pt x="16902" y="63779"/>
                    <a:pt x="16902" y="64032"/>
                    <a:pt x="16930" y="64257"/>
                  </a:cubicBezTo>
                  <a:cubicBezTo>
                    <a:pt x="16930" y="64481"/>
                    <a:pt x="16958" y="64678"/>
                    <a:pt x="16986" y="64818"/>
                  </a:cubicBezTo>
                  <a:cubicBezTo>
                    <a:pt x="17070" y="65071"/>
                    <a:pt x="17239" y="65548"/>
                    <a:pt x="17435" y="65997"/>
                  </a:cubicBezTo>
                  <a:cubicBezTo>
                    <a:pt x="17604" y="66447"/>
                    <a:pt x="17772" y="66840"/>
                    <a:pt x="17772" y="66840"/>
                  </a:cubicBezTo>
                  <a:cubicBezTo>
                    <a:pt x="17800" y="66924"/>
                    <a:pt x="17884" y="66980"/>
                    <a:pt x="17940" y="66980"/>
                  </a:cubicBezTo>
                  <a:cubicBezTo>
                    <a:pt x="17968" y="66980"/>
                    <a:pt x="18558" y="67120"/>
                    <a:pt x="19260" y="67120"/>
                  </a:cubicBezTo>
                  <a:cubicBezTo>
                    <a:pt x="19709" y="67120"/>
                    <a:pt x="20186" y="67064"/>
                    <a:pt x="20551" y="66840"/>
                  </a:cubicBezTo>
                  <a:cubicBezTo>
                    <a:pt x="20944" y="66615"/>
                    <a:pt x="21478" y="66306"/>
                    <a:pt x="21927" y="65857"/>
                  </a:cubicBezTo>
                  <a:cubicBezTo>
                    <a:pt x="22348" y="65436"/>
                    <a:pt x="22741" y="64846"/>
                    <a:pt x="22797" y="64116"/>
                  </a:cubicBezTo>
                  <a:cubicBezTo>
                    <a:pt x="22797" y="63976"/>
                    <a:pt x="22797" y="63808"/>
                    <a:pt x="22797" y="63667"/>
                  </a:cubicBezTo>
                  <a:cubicBezTo>
                    <a:pt x="22797" y="62937"/>
                    <a:pt x="22685" y="62011"/>
                    <a:pt x="22573" y="61169"/>
                  </a:cubicBezTo>
                  <a:cubicBezTo>
                    <a:pt x="22460" y="60326"/>
                    <a:pt x="22320" y="59596"/>
                    <a:pt x="22292" y="59259"/>
                  </a:cubicBezTo>
                  <a:lnTo>
                    <a:pt x="22292" y="59231"/>
                  </a:lnTo>
                  <a:lnTo>
                    <a:pt x="22292" y="59175"/>
                  </a:lnTo>
                  <a:cubicBezTo>
                    <a:pt x="22292" y="59035"/>
                    <a:pt x="22320" y="58642"/>
                    <a:pt x="22348" y="58080"/>
                  </a:cubicBezTo>
                  <a:cubicBezTo>
                    <a:pt x="22545" y="56199"/>
                    <a:pt x="22994" y="52353"/>
                    <a:pt x="23415" y="48394"/>
                  </a:cubicBezTo>
                  <a:cubicBezTo>
                    <a:pt x="23808" y="44464"/>
                    <a:pt x="24173" y="40449"/>
                    <a:pt x="24173" y="38147"/>
                  </a:cubicBezTo>
                  <a:cubicBezTo>
                    <a:pt x="24173" y="35508"/>
                    <a:pt x="24398" y="31269"/>
                    <a:pt x="24622" y="27395"/>
                  </a:cubicBezTo>
                  <a:cubicBezTo>
                    <a:pt x="24847" y="23548"/>
                    <a:pt x="25071" y="20039"/>
                    <a:pt x="25071" y="18804"/>
                  </a:cubicBezTo>
                  <a:cubicBezTo>
                    <a:pt x="25071" y="16333"/>
                    <a:pt x="24510" y="8107"/>
                    <a:pt x="24510" y="8107"/>
                  </a:cubicBezTo>
                  <a:lnTo>
                    <a:pt x="23499" y="218"/>
                  </a:lnTo>
                  <a:cubicBezTo>
                    <a:pt x="23499" y="134"/>
                    <a:pt x="23443" y="78"/>
                    <a:pt x="23387" y="22"/>
                  </a:cubicBezTo>
                  <a:cubicBezTo>
                    <a:pt x="23359" y="8"/>
                    <a:pt x="23324" y="1"/>
                    <a:pt x="23289" y="1"/>
                  </a:cubicBezTo>
                  <a:close/>
                </a:path>
              </a:pathLst>
            </a:custGeom>
            <a:solidFill>
              <a:srgbClr val="FF3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230;p64">
              <a:extLst>
                <a:ext uri="{FF2B5EF4-FFF2-40B4-BE49-F238E27FC236}">
                  <a16:creationId xmlns:a16="http://schemas.microsoft.com/office/drawing/2014/main" id="{30407281-7052-434F-99F8-03E89C676D6A}"/>
                </a:ext>
              </a:extLst>
            </p:cNvPr>
            <p:cNvSpPr/>
            <p:nvPr/>
          </p:nvSpPr>
          <p:spPr>
            <a:xfrm>
              <a:off x="3183925" y="3855550"/>
              <a:ext cx="78625" cy="139825"/>
            </a:xfrm>
            <a:custGeom>
              <a:avLst/>
              <a:gdLst/>
              <a:ahLst/>
              <a:cxnLst/>
              <a:rect l="l" t="t" r="r" b="b"/>
              <a:pathLst>
                <a:path w="3145" h="5593" extrusionOk="0">
                  <a:moveTo>
                    <a:pt x="225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365"/>
                    <a:pt x="113" y="478"/>
                    <a:pt x="225" y="478"/>
                  </a:cubicBezTo>
                  <a:lnTo>
                    <a:pt x="1909" y="478"/>
                  </a:lnTo>
                  <a:lnTo>
                    <a:pt x="2667" y="5391"/>
                  </a:lnTo>
                  <a:cubicBezTo>
                    <a:pt x="2692" y="5513"/>
                    <a:pt x="2780" y="5593"/>
                    <a:pt x="2877" y="5593"/>
                  </a:cubicBezTo>
                  <a:cubicBezTo>
                    <a:pt x="2891" y="5593"/>
                    <a:pt x="2906" y="5591"/>
                    <a:pt x="2920" y="5587"/>
                  </a:cubicBezTo>
                  <a:cubicBezTo>
                    <a:pt x="3060" y="5587"/>
                    <a:pt x="3145" y="5447"/>
                    <a:pt x="3117" y="5335"/>
                  </a:cubicBezTo>
                  <a:lnTo>
                    <a:pt x="2359" y="197"/>
                  </a:lnTo>
                  <a:cubicBezTo>
                    <a:pt x="2331" y="85"/>
                    <a:pt x="2246" y="0"/>
                    <a:pt x="2106" y="0"/>
                  </a:cubicBezTo>
                  <a:close/>
                </a:path>
              </a:pathLst>
            </a:custGeom>
            <a:solidFill>
              <a:srgbClr val="FF3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231;p64">
              <a:extLst>
                <a:ext uri="{FF2B5EF4-FFF2-40B4-BE49-F238E27FC236}">
                  <a16:creationId xmlns:a16="http://schemas.microsoft.com/office/drawing/2014/main" id="{9BC88494-37E6-46B7-A43B-5355717E4BCB}"/>
                </a:ext>
              </a:extLst>
            </p:cNvPr>
            <p:cNvSpPr/>
            <p:nvPr/>
          </p:nvSpPr>
          <p:spPr>
            <a:xfrm>
              <a:off x="2589450" y="2878550"/>
              <a:ext cx="361475" cy="677325"/>
            </a:xfrm>
            <a:custGeom>
              <a:avLst/>
              <a:gdLst/>
              <a:ahLst/>
              <a:cxnLst/>
              <a:rect l="l" t="t" r="r" b="b"/>
              <a:pathLst>
                <a:path w="14459" h="27093" extrusionOk="0">
                  <a:moveTo>
                    <a:pt x="12718" y="0"/>
                  </a:moveTo>
                  <a:cubicBezTo>
                    <a:pt x="12718" y="0"/>
                    <a:pt x="0" y="19091"/>
                    <a:pt x="225" y="19877"/>
                  </a:cubicBezTo>
                  <a:cubicBezTo>
                    <a:pt x="421" y="20635"/>
                    <a:pt x="12662" y="27092"/>
                    <a:pt x="12662" y="27092"/>
                  </a:cubicBezTo>
                  <a:lnTo>
                    <a:pt x="12549" y="24650"/>
                  </a:lnTo>
                  <a:lnTo>
                    <a:pt x="7889" y="18417"/>
                  </a:lnTo>
                  <a:lnTo>
                    <a:pt x="14459" y="11539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232;p64">
              <a:extLst>
                <a:ext uri="{FF2B5EF4-FFF2-40B4-BE49-F238E27FC236}">
                  <a16:creationId xmlns:a16="http://schemas.microsoft.com/office/drawing/2014/main" id="{6DB18DCB-1657-4268-B706-5C0B5798027F}"/>
                </a:ext>
              </a:extLst>
            </p:cNvPr>
            <p:cNvSpPr/>
            <p:nvPr/>
          </p:nvSpPr>
          <p:spPr>
            <a:xfrm>
              <a:off x="2588725" y="2872225"/>
              <a:ext cx="367825" cy="689625"/>
            </a:xfrm>
            <a:custGeom>
              <a:avLst/>
              <a:gdLst/>
              <a:ahLst/>
              <a:cxnLst/>
              <a:rect l="l" t="t" r="r" b="b"/>
              <a:pathLst>
                <a:path w="14713" h="27585" extrusionOk="0">
                  <a:moveTo>
                    <a:pt x="12608" y="856"/>
                  </a:moveTo>
                  <a:lnTo>
                    <a:pt x="14235" y="11708"/>
                  </a:lnTo>
                  <a:lnTo>
                    <a:pt x="7750" y="18502"/>
                  </a:lnTo>
                  <a:cubicBezTo>
                    <a:pt x="7665" y="18586"/>
                    <a:pt x="7665" y="18726"/>
                    <a:pt x="7722" y="18811"/>
                  </a:cubicBezTo>
                  <a:lnTo>
                    <a:pt x="12354" y="24987"/>
                  </a:lnTo>
                  <a:lnTo>
                    <a:pt x="12448" y="26959"/>
                  </a:lnTo>
                  <a:lnTo>
                    <a:pt x="12448" y="26959"/>
                  </a:lnTo>
                  <a:cubicBezTo>
                    <a:pt x="12394" y="26931"/>
                    <a:pt x="12334" y="26900"/>
                    <a:pt x="12270" y="26868"/>
                  </a:cubicBezTo>
                  <a:cubicBezTo>
                    <a:pt x="11119" y="26250"/>
                    <a:pt x="8171" y="24678"/>
                    <a:pt x="5504" y="23190"/>
                  </a:cubicBezTo>
                  <a:cubicBezTo>
                    <a:pt x="4184" y="22432"/>
                    <a:pt x="2921" y="21702"/>
                    <a:pt x="1966" y="21113"/>
                  </a:cubicBezTo>
                  <a:cubicBezTo>
                    <a:pt x="1517" y="20832"/>
                    <a:pt x="1124" y="20579"/>
                    <a:pt x="843" y="20383"/>
                  </a:cubicBezTo>
                  <a:cubicBezTo>
                    <a:pt x="703" y="20271"/>
                    <a:pt x="619" y="20186"/>
                    <a:pt x="534" y="20130"/>
                  </a:cubicBezTo>
                  <a:lnTo>
                    <a:pt x="488" y="20061"/>
                  </a:lnTo>
                  <a:lnTo>
                    <a:pt x="488" y="20061"/>
                  </a:lnTo>
                  <a:cubicBezTo>
                    <a:pt x="508" y="19999"/>
                    <a:pt x="555" y="19878"/>
                    <a:pt x="619" y="19709"/>
                  </a:cubicBezTo>
                  <a:cubicBezTo>
                    <a:pt x="984" y="18951"/>
                    <a:pt x="1938" y="17351"/>
                    <a:pt x="3173" y="15386"/>
                  </a:cubicBezTo>
                  <a:cubicBezTo>
                    <a:pt x="5026" y="12438"/>
                    <a:pt x="7469" y="8704"/>
                    <a:pt x="9434" y="5672"/>
                  </a:cubicBezTo>
                  <a:cubicBezTo>
                    <a:pt x="10417" y="4156"/>
                    <a:pt x="11315" y="2836"/>
                    <a:pt x="11933" y="1882"/>
                  </a:cubicBezTo>
                  <a:cubicBezTo>
                    <a:pt x="12207" y="1457"/>
                    <a:pt x="12437" y="1111"/>
                    <a:pt x="12608" y="856"/>
                  </a:cubicBezTo>
                  <a:close/>
                  <a:moveTo>
                    <a:pt x="12803" y="1"/>
                  </a:moveTo>
                  <a:cubicBezTo>
                    <a:pt x="12691" y="1"/>
                    <a:pt x="12607" y="29"/>
                    <a:pt x="12550" y="113"/>
                  </a:cubicBezTo>
                  <a:cubicBezTo>
                    <a:pt x="12550" y="113"/>
                    <a:pt x="9434" y="4801"/>
                    <a:pt x="6290" y="9630"/>
                  </a:cubicBezTo>
                  <a:cubicBezTo>
                    <a:pt x="4718" y="12045"/>
                    <a:pt x="3173" y="14487"/>
                    <a:pt x="1994" y="16424"/>
                  </a:cubicBezTo>
                  <a:cubicBezTo>
                    <a:pt x="1405" y="17379"/>
                    <a:pt x="927" y="18193"/>
                    <a:pt x="562" y="18811"/>
                  </a:cubicBezTo>
                  <a:cubicBezTo>
                    <a:pt x="394" y="19119"/>
                    <a:pt x="254" y="19400"/>
                    <a:pt x="169" y="19597"/>
                  </a:cubicBezTo>
                  <a:cubicBezTo>
                    <a:pt x="113" y="19709"/>
                    <a:pt x="85" y="19793"/>
                    <a:pt x="57" y="19878"/>
                  </a:cubicBezTo>
                  <a:cubicBezTo>
                    <a:pt x="29" y="19934"/>
                    <a:pt x="1" y="20018"/>
                    <a:pt x="1" y="20102"/>
                  </a:cubicBezTo>
                  <a:cubicBezTo>
                    <a:pt x="1" y="20102"/>
                    <a:pt x="1" y="20158"/>
                    <a:pt x="29" y="20186"/>
                  </a:cubicBezTo>
                  <a:cubicBezTo>
                    <a:pt x="29" y="20271"/>
                    <a:pt x="85" y="20299"/>
                    <a:pt x="113" y="20355"/>
                  </a:cubicBezTo>
                  <a:cubicBezTo>
                    <a:pt x="197" y="20439"/>
                    <a:pt x="310" y="20551"/>
                    <a:pt x="450" y="20664"/>
                  </a:cubicBezTo>
                  <a:cubicBezTo>
                    <a:pt x="955" y="21057"/>
                    <a:pt x="1966" y="21674"/>
                    <a:pt x="3201" y="22404"/>
                  </a:cubicBezTo>
                  <a:cubicBezTo>
                    <a:pt x="6907" y="24566"/>
                    <a:pt x="12578" y="27542"/>
                    <a:pt x="12578" y="27542"/>
                  </a:cubicBezTo>
                  <a:cubicBezTo>
                    <a:pt x="12621" y="27570"/>
                    <a:pt x="12663" y="27584"/>
                    <a:pt x="12705" y="27584"/>
                  </a:cubicBezTo>
                  <a:cubicBezTo>
                    <a:pt x="12747" y="27584"/>
                    <a:pt x="12789" y="27570"/>
                    <a:pt x="12831" y="27542"/>
                  </a:cubicBezTo>
                  <a:cubicBezTo>
                    <a:pt x="12887" y="27486"/>
                    <a:pt x="12943" y="27430"/>
                    <a:pt x="12915" y="27345"/>
                  </a:cubicBezTo>
                  <a:lnTo>
                    <a:pt x="12803" y="24903"/>
                  </a:lnTo>
                  <a:cubicBezTo>
                    <a:pt x="12803" y="24847"/>
                    <a:pt x="12803" y="24791"/>
                    <a:pt x="12775" y="24763"/>
                  </a:cubicBezTo>
                  <a:lnTo>
                    <a:pt x="8227" y="18698"/>
                  </a:lnTo>
                  <a:lnTo>
                    <a:pt x="14656" y="11932"/>
                  </a:lnTo>
                  <a:cubicBezTo>
                    <a:pt x="14684" y="11876"/>
                    <a:pt x="14712" y="11820"/>
                    <a:pt x="14712" y="11736"/>
                  </a:cubicBezTo>
                  <a:lnTo>
                    <a:pt x="12971" y="197"/>
                  </a:lnTo>
                  <a:cubicBezTo>
                    <a:pt x="12971" y="113"/>
                    <a:pt x="12887" y="29"/>
                    <a:pt x="12803" y="1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233;p64">
              <a:extLst>
                <a:ext uri="{FF2B5EF4-FFF2-40B4-BE49-F238E27FC236}">
                  <a16:creationId xmlns:a16="http://schemas.microsoft.com/office/drawing/2014/main" id="{E2EDEB6E-52EC-45C1-8D2E-29C00E363067}"/>
                </a:ext>
              </a:extLst>
            </p:cNvPr>
            <p:cNvSpPr/>
            <p:nvPr/>
          </p:nvSpPr>
          <p:spPr>
            <a:xfrm>
              <a:off x="2888425" y="3476525"/>
              <a:ext cx="122150" cy="126200"/>
            </a:xfrm>
            <a:custGeom>
              <a:avLst/>
              <a:gdLst/>
              <a:ahLst/>
              <a:cxnLst/>
              <a:rect l="l" t="t" r="r" b="b"/>
              <a:pathLst>
                <a:path w="4886" h="5048" extrusionOk="0">
                  <a:moveTo>
                    <a:pt x="2359" y="1"/>
                  </a:moveTo>
                  <a:lnTo>
                    <a:pt x="590" y="731"/>
                  </a:lnTo>
                  <a:lnTo>
                    <a:pt x="1" y="2808"/>
                  </a:lnTo>
                  <a:cubicBezTo>
                    <a:pt x="1" y="2808"/>
                    <a:pt x="534" y="3931"/>
                    <a:pt x="1068" y="4381"/>
                  </a:cubicBezTo>
                  <a:cubicBezTo>
                    <a:pt x="1464" y="4714"/>
                    <a:pt x="2232" y="5048"/>
                    <a:pt x="2946" y="5048"/>
                  </a:cubicBezTo>
                  <a:cubicBezTo>
                    <a:pt x="3193" y="5048"/>
                    <a:pt x="3434" y="5008"/>
                    <a:pt x="3651" y="4914"/>
                  </a:cubicBezTo>
                  <a:cubicBezTo>
                    <a:pt x="4465" y="4521"/>
                    <a:pt x="3931" y="3258"/>
                    <a:pt x="3931" y="3258"/>
                  </a:cubicBezTo>
                  <a:lnTo>
                    <a:pt x="4409" y="3145"/>
                  </a:lnTo>
                  <a:cubicBezTo>
                    <a:pt x="4886" y="3033"/>
                    <a:pt x="4240" y="1657"/>
                    <a:pt x="4240" y="165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234;p64">
              <a:extLst>
                <a:ext uri="{FF2B5EF4-FFF2-40B4-BE49-F238E27FC236}">
                  <a16:creationId xmlns:a16="http://schemas.microsoft.com/office/drawing/2014/main" id="{E4F7B67C-BCFE-41CF-ADCA-DD4624F58833}"/>
                </a:ext>
              </a:extLst>
            </p:cNvPr>
            <p:cNvSpPr/>
            <p:nvPr/>
          </p:nvSpPr>
          <p:spPr>
            <a:xfrm>
              <a:off x="2882825" y="3470650"/>
              <a:ext cx="126350" cy="137850"/>
            </a:xfrm>
            <a:custGeom>
              <a:avLst/>
              <a:gdLst/>
              <a:ahLst/>
              <a:cxnLst/>
              <a:rect l="l" t="t" r="r" b="b"/>
              <a:pathLst>
                <a:path w="5054" h="5514" extrusionOk="0">
                  <a:moveTo>
                    <a:pt x="2527" y="517"/>
                  </a:moveTo>
                  <a:lnTo>
                    <a:pt x="4274" y="2045"/>
                  </a:lnTo>
                  <a:lnTo>
                    <a:pt x="4274" y="2045"/>
                  </a:lnTo>
                  <a:cubicBezTo>
                    <a:pt x="4306" y="2114"/>
                    <a:pt x="4385" y="2298"/>
                    <a:pt x="4464" y="2482"/>
                  </a:cubicBezTo>
                  <a:cubicBezTo>
                    <a:pt x="4520" y="2678"/>
                    <a:pt x="4576" y="2931"/>
                    <a:pt x="4576" y="3071"/>
                  </a:cubicBezTo>
                  <a:cubicBezTo>
                    <a:pt x="4576" y="3128"/>
                    <a:pt x="4576" y="3156"/>
                    <a:pt x="4576" y="3156"/>
                  </a:cubicBezTo>
                  <a:lnTo>
                    <a:pt x="4099" y="3268"/>
                  </a:lnTo>
                  <a:cubicBezTo>
                    <a:pt x="4043" y="3268"/>
                    <a:pt x="3987" y="3324"/>
                    <a:pt x="3959" y="3380"/>
                  </a:cubicBezTo>
                  <a:cubicBezTo>
                    <a:pt x="3931" y="3436"/>
                    <a:pt x="3931" y="3521"/>
                    <a:pt x="3959" y="3577"/>
                  </a:cubicBezTo>
                  <a:cubicBezTo>
                    <a:pt x="3987" y="3661"/>
                    <a:pt x="4099" y="3998"/>
                    <a:pt x="4099" y="4307"/>
                  </a:cubicBezTo>
                  <a:cubicBezTo>
                    <a:pt x="4099" y="4447"/>
                    <a:pt x="4071" y="4588"/>
                    <a:pt x="4015" y="4700"/>
                  </a:cubicBezTo>
                  <a:cubicBezTo>
                    <a:pt x="3959" y="4784"/>
                    <a:pt x="3903" y="4868"/>
                    <a:pt x="3762" y="4924"/>
                  </a:cubicBezTo>
                  <a:cubicBezTo>
                    <a:pt x="3594" y="5009"/>
                    <a:pt x="3369" y="5065"/>
                    <a:pt x="3145" y="5065"/>
                  </a:cubicBezTo>
                  <a:cubicBezTo>
                    <a:pt x="2527" y="5065"/>
                    <a:pt x="1769" y="4728"/>
                    <a:pt x="1460" y="4447"/>
                  </a:cubicBezTo>
                  <a:cubicBezTo>
                    <a:pt x="1236" y="4251"/>
                    <a:pt x="955" y="3858"/>
                    <a:pt x="758" y="3549"/>
                  </a:cubicBezTo>
                  <a:cubicBezTo>
                    <a:pt x="674" y="3380"/>
                    <a:pt x="590" y="3212"/>
                    <a:pt x="534" y="3100"/>
                  </a:cubicBezTo>
                  <a:cubicBezTo>
                    <a:pt x="509" y="3050"/>
                    <a:pt x="484" y="3022"/>
                    <a:pt x="479" y="2997"/>
                  </a:cubicBezTo>
                  <a:lnTo>
                    <a:pt x="479" y="2997"/>
                  </a:lnTo>
                  <a:lnTo>
                    <a:pt x="1004" y="1147"/>
                  </a:lnTo>
                  <a:lnTo>
                    <a:pt x="2527" y="517"/>
                  </a:lnTo>
                  <a:close/>
                  <a:moveTo>
                    <a:pt x="2566" y="0"/>
                  </a:moveTo>
                  <a:cubicBezTo>
                    <a:pt x="2544" y="0"/>
                    <a:pt x="2521" y="4"/>
                    <a:pt x="2499" y="11"/>
                  </a:cubicBezTo>
                  <a:lnTo>
                    <a:pt x="730" y="741"/>
                  </a:lnTo>
                  <a:cubicBezTo>
                    <a:pt x="674" y="769"/>
                    <a:pt x="618" y="826"/>
                    <a:pt x="590" y="910"/>
                  </a:cubicBezTo>
                  <a:lnTo>
                    <a:pt x="0" y="2959"/>
                  </a:lnTo>
                  <a:cubicBezTo>
                    <a:pt x="0" y="3015"/>
                    <a:pt x="0" y="3071"/>
                    <a:pt x="28" y="3128"/>
                  </a:cubicBezTo>
                  <a:cubicBezTo>
                    <a:pt x="28" y="3128"/>
                    <a:pt x="169" y="3436"/>
                    <a:pt x="365" y="3773"/>
                  </a:cubicBezTo>
                  <a:cubicBezTo>
                    <a:pt x="562" y="4110"/>
                    <a:pt x="843" y="4531"/>
                    <a:pt x="1151" y="4784"/>
                  </a:cubicBezTo>
                  <a:cubicBezTo>
                    <a:pt x="1572" y="5177"/>
                    <a:pt x="2359" y="5514"/>
                    <a:pt x="3145" y="5514"/>
                  </a:cubicBezTo>
                  <a:cubicBezTo>
                    <a:pt x="3425" y="5514"/>
                    <a:pt x="3706" y="5486"/>
                    <a:pt x="3959" y="5346"/>
                  </a:cubicBezTo>
                  <a:cubicBezTo>
                    <a:pt x="4183" y="5261"/>
                    <a:pt x="4352" y="5093"/>
                    <a:pt x="4436" y="4896"/>
                  </a:cubicBezTo>
                  <a:cubicBezTo>
                    <a:pt x="4548" y="4700"/>
                    <a:pt x="4576" y="4503"/>
                    <a:pt x="4576" y="4307"/>
                  </a:cubicBezTo>
                  <a:cubicBezTo>
                    <a:pt x="4562" y="4058"/>
                    <a:pt x="4509" y="3825"/>
                    <a:pt x="4462" y="3658"/>
                  </a:cubicBezTo>
                  <a:lnTo>
                    <a:pt x="4462" y="3658"/>
                  </a:lnTo>
                  <a:lnTo>
                    <a:pt x="4689" y="3605"/>
                  </a:lnTo>
                  <a:cubicBezTo>
                    <a:pt x="4829" y="3577"/>
                    <a:pt x="4941" y="3493"/>
                    <a:pt x="4998" y="3380"/>
                  </a:cubicBezTo>
                  <a:cubicBezTo>
                    <a:pt x="5026" y="3268"/>
                    <a:pt x="5054" y="3156"/>
                    <a:pt x="5054" y="3071"/>
                  </a:cubicBezTo>
                  <a:cubicBezTo>
                    <a:pt x="5054" y="2791"/>
                    <a:pt x="4941" y="2482"/>
                    <a:pt x="4857" y="2229"/>
                  </a:cubicBezTo>
                  <a:cubicBezTo>
                    <a:pt x="4773" y="2005"/>
                    <a:pt x="4689" y="1808"/>
                    <a:pt x="4689" y="1808"/>
                  </a:cubicBezTo>
                  <a:lnTo>
                    <a:pt x="4633" y="1724"/>
                  </a:lnTo>
                  <a:lnTo>
                    <a:pt x="2724" y="67"/>
                  </a:lnTo>
                  <a:cubicBezTo>
                    <a:pt x="2682" y="26"/>
                    <a:pt x="2626" y="0"/>
                    <a:pt x="2566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235;p64">
              <a:extLst>
                <a:ext uri="{FF2B5EF4-FFF2-40B4-BE49-F238E27FC236}">
                  <a16:creationId xmlns:a16="http://schemas.microsoft.com/office/drawing/2014/main" id="{85BF5A9A-EF4B-4EC3-80E0-E1FD1CD69355}"/>
                </a:ext>
              </a:extLst>
            </p:cNvPr>
            <p:cNvSpPr/>
            <p:nvPr/>
          </p:nvSpPr>
          <p:spPr>
            <a:xfrm>
              <a:off x="2922825" y="3491975"/>
              <a:ext cx="54775" cy="71700"/>
            </a:xfrm>
            <a:custGeom>
              <a:avLst/>
              <a:gdLst/>
              <a:ahLst/>
              <a:cxnLst/>
              <a:rect l="l" t="t" r="r" b="b"/>
              <a:pathLst>
                <a:path w="2191" h="2868" extrusionOk="0">
                  <a:moveTo>
                    <a:pt x="1517" y="1"/>
                  </a:moveTo>
                  <a:lnTo>
                    <a:pt x="1" y="1657"/>
                  </a:lnTo>
                  <a:cubicBezTo>
                    <a:pt x="82" y="1726"/>
                    <a:pt x="181" y="1753"/>
                    <a:pt x="286" y="1753"/>
                  </a:cubicBezTo>
                  <a:cubicBezTo>
                    <a:pt x="645" y="1753"/>
                    <a:pt x="1067" y="1432"/>
                    <a:pt x="1067" y="1432"/>
                  </a:cubicBezTo>
                  <a:lnTo>
                    <a:pt x="1067" y="1432"/>
                  </a:lnTo>
                  <a:cubicBezTo>
                    <a:pt x="1067" y="1432"/>
                    <a:pt x="983" y="1882"/>
                    <a:pt x="899" y="2106"/>
                  </a:cubicBezTo>
                  <a:cubicBezTo>
                    <a:pt x="818" y="2321"/>
                    <a:pt x="1096" y="2868"/>
                    <a:pt x="1391" y="2868"/>
                  </a:cubicBezTo>
                  <a:cubicBezTo>
                    <a:pt x="1405" y="2868"/>
                    <a:pt x="1418" y="2867"/>
                    <a:pt x="1432" y="2864"/>
                  </a:cubicBezTo>
                  <a:cubicBezTo>
                    <a:pt x="1741" y="2780"/>
                    <a:pt x="2022" y="1489"/>
                    <a:pt x="2106" y="1124"/>
                  </a:cubicBezTo>
                  <a:cubicBezTo>
                    <a:pt x="2190" y="759"/>
                    <a:pt x="1517" y="1"/>
                    <a:pt x="1517" y="1"/>
                  </a:cubicBezTo>
                  <a:close/>
                </a:path>
              </a:pathLst>
            </a:custGeom>
            <a:solidFill>
              <a:srgbClr val="FF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236;p64">
              <a:extLst>
                <a:ext uri="{FF2B5EF4-FFF2-40B4-BE49-F238E27FC236}">
                  <a16:creationId xmlns:a16="http://schemas.microsoft.com/office/drawing/2014/main" id="{654C3F4D-9DC4-44F6-ACBC-C7CEA363FE62}"/>
                </a:ext>
              </a:extLst>
            </p:cNvPr>
            <p:cNvSpPr/>
            <p:nvPr/>
          </p:nvSpPr>
          <p:spPr>
            <a:xfrm>
              <a:off x="2916500" y="3485800"/>
              <a:ext cx="65300" cy="83400"/>
            </a:xfrm>
            <a:custGeom>
              <a:avLst/>
              <a:gdLst/>
              <a:ahLst/>
              <a:cxnLst/>
              <a:rect l="l" t="t" r="r" b="b"/>
              <a:pathLst>
                <a:path w="2612" h="3336" extrusionOk="0">
                  <a:moveTo>
                    <a:pt x="1751" y="0"/>
                  </a:moveTo>
                  <a:cubicBezTo>
                    <a:pt x="1700" y="0"/>
                    <a:pt x="1648" y="16"/>
                    <a:pt x="1601" y="51"/>
                  </a:cubicBezTo>
                  <a:cubicBezTo>
                    <a:pt x="1517" y="135"/>
                    <a:pt x="1489" y="304"/>
                    <a:pt x="1573" y="388"/>
                  </a:cubicBezTo>
                  <a:lnTo>
                    <a:pt x="1601" y="416"/>
                  </a:lnTo>
                  <a:cubicBezTo>
                    <a:pt x="1657" y="472"/>
                    <a:pt x="1798" y="641"/>
                    <a:pt x="1938" y="837"/>
                  </a:cubicBezTo>
                  <a:cubicBezTo>
                    <a:pt x="1994" y="921"/>
                    <a:pt x="2050" y="1034"/>
                    <a:pt x="2078" y="1118"/>
                  </a:cubicBezTo>
                  <a:cubicBezTo>
                    <a:pt x="2106" y="1202"/>
                    <a:pt x="2135" y="1286"/>
                    <a:pt x="2135" y="1314"/>
                  </a:cubicBezTo>
                  <a:cubicBezTo>
                    <a:pt x="2106" y="1511"/>
                    <a:pt x="1994" y="1904"/>
                    <a:pt x="1882" y="2269"/>
                  </a:cubicBezTo>
                  <a:cubicBezTo>
                    <a:pt x="1826" y="2465"/>
                    <a:pt x="1770" y="2634"/>
                    <a:pt x="1713" y="2746"/>
                  </a:cubicBezTo>
                  <a:cubicBezTo>
                    <a:pt x="1657" y="2802"/>
                    <a:pt x="1629" y="2859"/>
                    <a:pt x="1629" y="2859"/>
                  </a:cubicBezTo>
                  <a:lnTo>
                    <a:pt x="1615" y="2873"/>
                  </a:lnTo>
                  <a:lnTo>
                    <a:pt x="1615" y="2873"/>
                  </a:lnTo>
                  <a:lnTo>
                    <a:pt x="1573" y="2830"/>
                  </a:lnTo>
                  <a:cubicBezTo>
                    <a:pt x="1517" y="2802"/>
                    <a:pt x="1461" y="2718"/>
                    <a:pt x="1433" y="2634"/>
                  </a:cubicBezTo>
                  <a:cubicBezTo>
                    <a:pt x="1405" y="2550"/>
                    <a:pt x="1377" y="2465"/>
                    <a:pt x="1377" y="2437"/>
                  </a:cubicBezTo>
                  <a:cubicBezTo>
                    <a:pt x="1433" y="2297"/>
                    <a:pt x="1461" y="2129"/>
                    <a:pt x="1489" y="1960"/>
                  </a:cubicBezTo>
                  <a:cubicBezTo>
                    <a:pt x="1517" y="1820"/>
                    <a:pt x="1545" y="1707"/>
                    <a:pt x="1545" y="1707"/>
                  </a:cubicBezTo>
                  <a:cubicBezTo>
                    <a:pt x="1545" y="1623"/>
                    <a:pt x="1517" y="1511"/>
                    <a:pt x="1433" y="1483"/>
                  </a:cubicBezTo>
                  <a:cubicBezTo>
                    <a:pt x="1391" y="1455"/>
                    <a:pt x="1341" y="1441"/>
                    <a:pt x="1292" y="1441"/>
                  </a:cubicBezTo>
                  <a:cubicBezTo>
                    <a:pt x="1243" y="1441"/>
                    <a:pt x="1194" y="1455"/>
                    <a:pt x="1152" y="1483"/>
                  </a:cubicBezTo>
                  <a:cubicBezTo>
                    <a:pt x="1124" y="1511"/>
                    <a:pt x="1012" y="1595"/>
                    <a:pt x="899" y="1651"/>
                  </a:cubicBezTo>
                  <a:cubicBezTo>
                    <a:pt x="787" y="1707"/>
                    <a:pt x="647" y="1764"/>
                    <a:pt x="534" y="1764"/>
                  </a:cubicBezTo>
                  <a:cubicBezTo>
                    <a:pt x="478" y="1764"/>
                    <a:pt x="422" y="1736"/>
                    <a:pt x="394" y="1707"/>
                  </a:cubicBezTo>
                  <a:cubicBezTo>
                    <a:pt x="361" y="1674"/>
                    <a:pt x="314" y="1659"/>
                    <a:pt x="265" y="1659"/>
                  </a:cubicBezTo>
                  <a:cubicBezTo>
                    <a:pt x="190" y="1659"/>
                    <a:pt x="108" y="1696"/>
                    <a:pt x="57" y="1764"/>
                  </a:cubicBezTo>
                  <a:cubicBezTo>
                    <a:pt x="1" y="1848"/>
                    <a:pt x="1" y="1988"/>
                    <a:pt x="113" y="2072"/>
                  </a:cubicBezTo>
                  <a:cubicBezTo>
                    <a:pt x="225" y="2185"/>
                    <a:pt x="394" y="2213"/>
                    <a:pt x="534" y="2213"/>
                  </a:cubicBezTo>
                  <a:cubicBezTo>
                    <a:pt x="693" y="2213"/>
                    <a:pt x="841" y="2179"/>
                    <a:pt x="971" y="2134"/>
                  </a:cubicBezTo>
                  <a:lnTo>
                    <a:pt x="971" y="2134"/>
                  </a:lnTo>
                  <a:cubicBezTo>
                    <a:pt x="954" y="2188"/>
                    <a:pt x="939" y="2235"/>
                    <a:pt x="927" y="2269"/>
                  </a:cubicBezTo>
                  <a:cubicBezTo>
                    <a:pt x="927" y="2325"/>
                    <a:pt x="899" y="2381"/>
                    <a:pt x="899" y="2437"/>
                  </a:cubicBezTo>
                  <a:cubicBezTo>
                    <a:pt x="899" y="2634"/>
                    <a:pt x="983" y="2830"/>
                    <a:pt x="1096" y="2999"/>
                  </a:cubicBezTo>
                  <a:cubicBezTo>
                    <a:pt x="1152" y="3083"/>
                    <a:pt x="1208" y="3167"/>
                    <a:pt x="1292" y="3224"/>
                  </a:cubicBezTo>
                  <a:cubicBezTo>
                    <a:pt x="1377" y="3280"/>
                    <a:pt x="1489" y="3336"/>
                    <a:pt x="1629" y="3336"/>
                  </a:cubicBezTo>
                  <a:lnTo>
                    <a:pt x="1741" y="3336"/>
                  </a:lnTo>
                  <a:cubicBezTo>
                    <a:pt x="1854" y="3308"/>
                    <a:pt x="1910" y="3252"/>
                    <a:pt x="1966" y="3167"/>
                  </a:cubicBezTo>
                  <a:cubicBezTo>
                    <a:pt x="2078" y="3055"/>
                    <a:pt x="2135" y="2943"/>
                    <a:pt x="2191" y="2774"/>
                  </a:cubicBezTo>
                  <a:cubicBezTo>
                    <a:pt x="2387" y="2325"/>
                    <a:pt x="2528" y="1679"/>
                    <a:pt x="2584" y="1427"/>
                  </a:cubicBezTo>
                  <a:lnTo>
                    <a:pt x="2584" y="1399"/>
                  </a:lnTo>
                  <a:lnTo>
                    <a:pt x="2612" y="1314"/>
                  </a:lnTo>
                  <a:cubicBezTo>
                    <a:pt x="2612" y="1146"/>
                    <a:pt x="2556" y="1006"/>
                    <a:pt x="2471" y="865"/>
                  </a:cubicBezTo>
                  <a:cubicBezTo>
                    <a:pt x="2303" y="472"/>
                    <a:pt x="1938" y="79"/>
                    <a:pt x="1938" y="79"/>
                  </a:cubicBezTo>
                  <a:cubicBezTo>
                    <a:pt x="1889" y="30"/>
                    <a:pt x="1821" y="0"/>
                    <a:pt x="1751" y="0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237;p64">
              <a:extLst>
                <a:ext uri="{FF2B5EF4-FFF2-40B4-BE49-F238E27FC236}">
                  <a16:creationId xmlns:a16="http://schemas.microsoft.com/office/drawing/2014/main" id="{79B457ED-B939-4F25-83D3-2C1682915523}"/>
                </a:ext>
              </a:extLst>
            </p:cNvPr>
            <p:cNvSpPr/>
            <p:nvPr/>
          </p:nvSpPr>
          <p:spPr>
            <a:xfrm>
              <a:off x="2907375" y="2774425"/>
              <a:ext cx="602250" cy="818975"/>
            </a:xfrm>
            <a:custGeom>
              <a:avLst/>
              <a:gdLst/>
              <a:ahLst/>
              <a:cxnLst/>
              <a:rect l="l" t="t" r="r" b="b"/>
              <a:pathLst>
                <a:path w="24090" h="32759" extrusionOk="0">
                  <a:moveTo>
                    <a:pt x="13169" y="1"/>
                  </a:moveTo>
                  <a:cubicBezTo>
                    <a:pt x="12425" y="1"/>
                    <a:pt x="11602" y="41"/>
                    <a:pt x="10754" y="151"/>
                  </a:cubicBezTo>
                  <a:cubicBezTo>
                    <a:pt x="7721" y="544"/>
                    <a:pt x="5110" y="1554"/>
                    <a:pt x="3707" y="2228"/>
                  </a:cubicBezTo>
                  <a:cubicBezTo>
                    <a:pt x="2303" y="2902"/>
                    <a:pt x="1" y="3941"/>
                    <a:pt x="1" y="4165"/>
                  </a:cubicBezTo>
                  <a:cubicBezTo>
                    <a:pt x="1" y="4390"/>
                    <a:pt x="3258" y="25249"/>
                    <a:pt x="3258" y="25249"/>
                  </a:cubicBezTo>
                  <a:cubicBezTo>
                    <a:pt x="3258" y="25249"/>
                    <a:pt x="3258" y="30668"/>
                    <a:pt x="3594" y="31454"/>
                  </a:cubicBezTo>
                  <a:cubicBezTo>
                    <a:pt x="3931" y="32240"/>
                    <a:pt x="4942" y="32352"/>
                    <a:pt x="7441" y="32633"/>
                  </a:cubicBezTo>
                  <a:cubicBezTo>
                    <a:pt x="8206" y="32720"/>
                    <a:pt x="9354" y="32758"/>
                    <a:pt x="10640" y="32758"/>
                  </a:cubicBezTo>
                  <a:cubicBezTo>
                    <a:pt x="13505" y="32758"/>
                    <a:pt x="17055" y="32567"/>
                    <a:pt x="18586" y="32296"/>
                  </a:cubicBezTo>
                  <a:cubicBezTo>
                    <a:pt x="20776" y="31903"/>
                    <a:pt x="22685" y="31566"/>
                    <a:pt x="23022" y="30556"/>
                  </a:cubicBezTo>
                  <a:cubicBezTo>
                    <a:pt x="23359" y="29545"/>
                    <a:pt x="22910" y="26822"/>
                    <a:pt x="22910" y="26822"/>
                  </a:cubicBezTo>
                  <a:lnTo>
                    <a:pt x="24089" y="4951"/>
                  </a:lnTo>
                  <a:cubicBezTo>
                    <a:pt x="24089" y="4951"/>
                    <a:pt x="22910" y="3351"/>
                    <a:pt x="20552" y="2116"/>
                  </a:cubicBezTo>
                  <a:cubicBezTo>
                    <a:pt x="18193" y="880"/>
                    <a:pt x="16481" y="263"/>
                    <a:pt x="16481" y="263"/>
                  </a:cubicBezTo>
                  <a:cubicBezTo>
                    <a:pt x="16481" y="263"/>
                    <a:pt x="15084" y="1"/>
                    <a:pt x="13169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238;p64">
              <a:extLst>
                <a:ext uri="{FF2B5EF4-FFF2-40B4-BE49-F238E27FC236}">
                  <a16:creationId xmlns:a16="http://schemas.microsoft.com/office/drawing/2014/main" id="{FB217792-C714-41FC-ABB6-A267E58A89FD}"/>
                </a:ext>
              </a:extLst>
            </p:cNvPr>
            <p:cNvSpPr/>
            <p:nvPr/>
          </p:nvSpPr>
          <p:spPr>
            <a:xfrm>
              <a:off x="2901775" y="2769050"/>
              <a:ext cx="613450" cy="830350"/>
            </a:xfrm>
            <a:custGeom>
              <a:avLst/>
              <a:gdLst/>
              <a:ahLst/>
              <a:cxnLst/>
              <a:rect l="l" t="t" r="r" b="b"/>
              <a:pathLst>
                <a:path w="24538" h="33214" extrusionOk="0">
                  <a:moveTo>
                    <a:pt x="13392" y="450"/>
                  </a:moveTo>
                  <a:cubicBezTo>
                    <a:pt x="14346" y="450"/>
                    <a:pt x="15161" y="534"/>
                    <a:pt x="15750" y="590"/>
                  </a:cubicBezTo>
                  <a:cubicBezTo>
                    <a:pt x="16031" y="618"/>
                    <a:pt x="16284" y="646"/>
                    <a:pt x="16424" y="674"/>
                  </a:cubicBezTo>
                  <a:cubicBezTo>
                    <a:pt x="16508" y="674"/>
                    <a:pt x="16564" y="702"/>
                    <a:pt x="16621" y="702"/>
                  </a:cubicBezTo>
                  <a:cubicBezTo>
                    <a:pt x="16649" y="702"/>
                    <a:pt x="16733" y="731"/>
                    <a:pt x="16929" y="815"/>
                  </a:cubicBezTo>
                  <a:cubicBezTo>
                    <a:pt x="17519" y="1039"/>
                    <a:pt x="18895" y="1629"/>
                    <a:pt x="20663" y="2555"/>
                  </a:cubicBezTo>
                  <a:cubicBezTo>
                    <a:pt x="21814" y="3145"/>
                    <a:pt x="22685" y="3847"/>
                    <a:pt x="23274" y="4380"/>
                  </a:cubicBezTo>
                  <a:cubicBezTo>
                    <a:pt x="23555" y="4661"/>
                    <a:pt x="23780" y="4886"/>
                    <a:pt x="23920" y="5054"/>
                  </a:cubicBezTo>
                  <a:cubicBezTo>
                    <a:pt x="23975" y="5136"/>
                    <a:pt x="24029" y="5191"/>
                    <a:pt x="24084" y="5220"/>
                  </a:cubicBezTo>
                  <a:lnTo>
                    <a:pt x="24084" y="5220"/>
                  </a:lnTo>
                  <a:lnTo>
                    <a:pt x="22909" y="27037"/>
                  </a:lnTo>
                  <a:lnTo>
                    <a:pt x="22909" y="27093"/>
                  </a:lnTo>
                  <a:cubicBezTo>
                    <a:pt x="22909" y="27093"/>
                    <a:pt x="22909" y="27177"/>
                    <a:pt x="22937" y="27317"/>
                  </a:cubicBezTo>
                  <a:cubicBezTo>
                    <a:pt x="22994" y="27767"/>
                    <a:pt x="23134" y="28805"/>
                    <a:pt x="23134" y="29648"/>
                  </a:cubicBezTo>
                  <a:cubicBezTo>
                    <a:pt x="23134" y="30069"/>
                    <a:pt x="23106" y="30462"/>
                    <a:pt x="23022" y="30686"/>
                  </a:cubicBezTo>
                  <a:cubicBezTo>
                    <a:pt x="22965" y="30883"/>
                    <a:pt x="22825" y="31051"/>
                    <a:pt x="22572" y="31220"/>
                  </a:cubicBezTo>
                  <a:cubicBezTo>
                    <a:pt x="22235" y="31444"/>
                    <a:pt x="21674" y="31669"/>
                    <a:pt x="21028" y="31809"/>
                  </a:cubicBezTo>
                  <a:cubicBezTo>
                    <a:pt x="20354" y="31978"/>
                    <a:pt x="19568" y="32118"/>
                    <a:pt x="18754" y="32287"/>
                  </a:cubicBezTo>
                  <a:cubicBezTo>
                    <a:pt x="17266" y="32539"/>
                    <a:pt x="13729" y="32736"/>
                    <a:pt x="10865" y="32736"/>
                  </a:cubicBezTo>
                  <a:cubicBezTo>
                    <a:pt x="9574" y="32736"/>
                    <a:pt x="8423" y="32708"/>
                    <a:pt x="7693" y="32623"/>
                  </a:cubicBezTo>
                  <a:cubicBezTo>
                    <a:pt x="6429" y="32483"/>
                    <a:pt x="5587" y="32371"/>
                    <a:pt x="4998" y="32230"/>
                  </a:cubicBezTo>
                  <a:cubicBezTo>
                    <a:pt x="4717" y="32146"/>
                    <a:pt x="4492" y="32062"/>
                    <a:pt x="4352" y="31950"/>
                  </a:cubicBezTo>
                  <a:cubicBezTo>
                    <a:pt x="4211" y="31837"/>
                    <a:pt x="4099" y="31725"/>
                    <a:pt x="4043" y="31585"/>
                  </a:cubicBezTo>
                  <a:cubicBezTo>
                    <a:pt x="4015" y="31500"/>
                    <a:pt x="3987" y="31360"/>
                    <a:pt x="3959" y="31135"/>
                  </a:cubicBezTo>
                  <a:cubicBezTo>
                    <a:pt x="3847" y="30377"/>
                    <a:pt x="3790" y="28946"/>
                    <a:pt x="3762" y="27738"/>
                  </a:cubicBezTo>
                  <a:cubicBezTo>
                    <a:pt x="3734" y="27121"/>
                    <a:pt x="3734" y="26559"/>
                    <a:pt x="3734" y="26138"/>
                  </a:cubicBezTo>
                  <a:cubicBezTo>
                    <a:pt x="3734" y="25717"/>
                    <a:pt x="3734" y="25464"/>
                    <a:pt x="3734" y="25464"/>
                  </a:cubicBezTo>
                  <a:lnTo>
                    <a:pt x="3734" y="25436"/>
                  </a:lnTo>
                  <a:cubicBezTo>
                    <a:pt x="3734" y="25436"/>
                    <a:pt x="3678" y="25099"/>
                    <a:pt x="3594" y="24538"/>
                  </a:cubicBezTo>
                  <a:cubicBezTo>
                    <a:pt x="3257" y="22545"/>
                    <a:pt x="2499" y="17547"/>
                    <a:pt x="1797" y="12999"/>
                  </a:cubicBezTo>
                  <a:cubicBezTo>
                    <a:pt x="1432" y="10753"/>
                    <a:pt x="1095" y="8591"/>
                    <a:pt x="871" y="7019"/>
                  </a:cubicBezTo>
                  <a:cubicBezTo>
                    <a:pt x="730" y="6205"/>
                    <a:pt x="646" y="5559"/>
                    <a:pt x="562" y="5082"/>
                  </a:cubicBezTo>
                  <a:cubicBezTo>
                    <a:pt x="534" y="4858"/>
                    <a:pt x="506" y="4689"/>
                    <a:pt x="478" y="4549"/>
                  </a:cubicBezTo>
                  <a:cubicBezTo>
                    <a:pt x="478" y="4500"/>
                    <a:pt x="478" y="4451"/>
                    <a:pt x="478" y="4421"/>
                  </a:cubicBezTo>
                  <a:lnTo>
                    <a:pt x="478" y="4421"/>
                  </a:lnTo>
                  <a:cubicBezTo>
                    <a:pt x="500" y="4406"/>
                    <a:pt x="529" y="4391"/>
                    <a:pt x="562" y="4380"/>
                  </a:cubicBezTo>
                  <a:cubicBezTo>
                    <a:pt x="814" y="4184"/>
                    <a:pt x="1432" y="3903"/>
                    <a:pt x="2078" y="3594"/>
                  </a:cubicBezTo>
                  <a:cubicBezTo>
                    <a:pt x="2724" y="3285"/>
                    <a:pt x="3453" y="2948"/>
                    <a:pt x="4043" y="2668"/>
                  </a:cubicBezTo>
                  <a:cubicBezTo>
                    <a:pt x="5419" y="1994"/>
                    <a:pt x="8002" y="983"/>
                    <a:pt x="11006" y="590"/>
                  </a:cubicBezTo>
                  <a:cubicBezTo>
                    <a:pt x="11848" y="506"/>
                    <a:pt x="12662" y="450"/>
                    <a:pt x="13392" y="450"/>
                  </a:cubicBezTo>
                  <a:close/>
                  <a:moveTo>
                    <a:pt x="13392" y="1"/>
                  </a:moveTo>
                  <a:cubicBezTo>
                    <a:pt x="12634" y="1"/>
                    <a:pt x="11820" y="29"/>
                    <a:pt x="10949" y="141"/>
                  </a:cubicBezTo>
                  <a:cubicBezTo>
                    <a:pt x="7861" y="534"/>
                    <a:pt x="5250" y="1573"/>
                    <a:pt x="3847" y="2247"/>
                  </a:cubicBezTo>
                  <a:cubicBezTo>
                    <a:pt x="3145" y="2583"/>
                    <a:pt x="2218" y="3005"/>
                    <a:pt x="1460" y="3370"/>
                  </a:cubicBezTo>
                  <a:cubicBezTo>
                    <a:pt x="1067" y="3566"/>
                    <a:pt x="730" y="3735"/>
                    <a:pt x="478" y="3875"/>
                  </a:cubicBezTo>
                  <a:cubicBezTo>
                    <a:pt x="365" y="3931"/>
                    <a:pt x="253" y="4015"/>
                    <a:pt x="197" y="4071"/>
                  </a:cubicBezTo>
                  <a:lnTo>
                    <a:pt x="85" y="4156"/>
                  </a:lnTo>
                  <a:cubicBezTo>
                    <a:pt x="56" y="4212"/>
                    <a:pt x="0" y="4240"/>
                    <a:pt x="0" y="4380"/>
                  </a:cubicBezTo>
                  <a:lnTo>
                    <a:pt x="0" y="4408"/>
                  </a:lnTo>
                  <a:cubicBezTo>
                    <a:pt x="28" y="4633"/>
                    <a:pt x="225" y="6065"/>
                    <a:pt x="562" y="8086"/>
                  </a:cubicBezTo>
                  <a:cubicBezTo>
                    <a:pt x="1488" y="14122"/>
                    <a:pt x="3257" y="25521"/>
                    <a:pt x="3257" y="25521"/>
                  </a:cubicBezTo>
                  <a:lnTo>
                    <a:pt x="3257" y="25521"/>
                  </a:lnTo>
                  <a:lnTo>
                    <a:pt x="3257" y="25521"/>
                  </a:lnTo>
                  <a:cubicBezTo>
                    <a:pt x="3257" y="25790"/>
                    <a:pt x="3260" y="26987"/>
                    <a:pt x="3285" y="28272"/>
                  </a:cubicBezTo>
                  <a:cubicBezTo>
                    <a:pt x="3313" y="29002"/>
                    <a:pt x="3341" y="29760"/>
                    <a:pt x="3397" y="30377"/>
                  </a:cubicBezTo>
                  <a:cubicBezTo>
                    <a:pt x="3425" y="30686"/>
                    <a:pt x="3453" y="30967"/>
                    <a:pt x="3482" y="31192"/>
                  </a:cubicBezTo>
                  <a:cubicBezTo>
                    <a:pt x="3510" y="31444"/>
                    <a:pt x="3566" y="31613"/>
                    <a:pt x="3622" y="31753"/>
                  </a:cubicBezTo>
                  <a:cubicBezTo>
                    <a:pt x="3706" y="31978"/>
                    <a:pt x="3875" y="32174"/>
                    <a:pt x="4099" y="32343"/>
                  </a:cubicBezTo>
                  <a:cubicBezTo>
                    <a:pt x="4408" y="32567"/>
                    <a:pt x="4829" y="32680"/>
                    <a:pt x="5391" y="32792"/>
                  </a:cubicBezTo>
                  <a:cubicBezTo>
                    <a:pt x="5980" y="32876"/>
                    <a:pt x="6710" y="32960"/>
                    <a:pt x="7637" y="33073"/>
                  </a:cubicBezTo>
                  <a:cubicBezTo>
                    <a:pt x="8423" y="33157"/>
                    <a:pt x="9574" y="33213"/>
                    <a:pt x="10865" y="33213"/>
                  </a:cubicBezTo>
                  <a:cubicBezTo>
                    <a:pt x="13729" y="33213"/>
                    <a:pt x="17294" y="33017"/>
                    <a:pt x="18838" y="32736"/>
                  </a:cubicBezTo>
                  <a:cubicBezTo>
                    <a:pt x="19933" y="32539"/>
                    <a:pt x="20972" y="32371"/>
                    <a:pt x="21786" y="32090"/>
                  </a:cubicBezTo>
                  <a:cubicBezTo>
                    <a:pt x="22207" y="31950"/>
                    <a:pt x="22544" y="31809"/>
                    <a:pt x="22853" y="31613"/>
                  </a:cubicBezTo>
                  <a:cubicBezTo>
                    <a:pt x="23134" y="31388"/>
                    <a:pt x="23358" y="31164"/>
                    <a:pt x="23471" y="30827"/>
                  </a:cubicBezTo>
                  <a:cubicBezTo>
                    <a:pt x="23583" y="30518"/>
                    <a:pt x="23611" y="30097"/>
                    <a:pt x="23611" y="29648"/>
                  </a:cubicBezTo>
                  <a:cubicBezTo>
                    <a:pt x="23611" y="28508"/>
                    <a:pt x="23386" y="27169"/>
                    <a:pt x="23361" y="27022"/>
                  </a:cubicBezTo>
                  <a:lnTo>
                    <a:pt x="23361" y="27022"/>
                  </a:lnTo>
                  <a:lnTo>
                    <a:pt x="24538" y="5166"/>
                  </a:lnTo>
                  <a:cubicBezTo>
                    <a:pt x="24538" y="5110"/>
                    <a:pt x="24538" y="5054"/>
                    <a:pt x="24510" y="5026"/>
                  </a:cubicBezTo>
                  <a:cubicBezTo>
                    <a:pt x="24481" y="4998"/>
                    <a:pt x="23274" y="3398"/>
                    <a:pt x="20888" y="2134"/>
                  </a:cubicBezTo>
                  <a:cubicBezTo>
                    <a:pt x="18502" y="899"/>
                    <a:pt x="16789" y="281"/>
                    <a:pt x="16789" y="253"/>
                  </a:cubicBezTo>
                  <a:lnTo>
                    <a:pt x="16761" y="253"/>
                  </a:lnTo>
                  <a:cubicBezTo>
                    <a:pt x="16761" y="253"/>
                    <a:pt x="15329" y="1"/>
                    <a:pt x="13392" y="1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239;p64">
              <a:extLst>
                <a:ext uri="{FF2B5EF4-FFF2-40B4-BE49-F238E27FC236}">
                  <a16:creationId xmlns:a16="http://schemas.microsoft.com/office/drawing/2014/main" id="{E18C81DE-DF7D-432E-961A-1D2A74A14293}"/>
                </a:ext>
              </a:extLst>
            </p:cNvPr>
            <p:cNvSpPr/>
            <p:nvPr/>
          </p:nvSpPr>
          <p:spPr>
            <a:xfrm>
              <a:off x="3490625" y="2898200"/>
              <a:ext cx="312375" cy="474625"/>
            </a:xfrm>
            <a:custGeom>
              <a:avLst/>
              <a:gdLst/>
              <a:ahLst/>
              <a:cxnLst/>
              <a:rect l="l" t="t" r="r" b="b"/>
              <a:pathLst>
                <a:path w="12495" h="18985" extrusionOk="0">
                  <a:moveTo>
                    <a:pt x="759" y="0"/>
                  </a:moveTo>
                  <a:lnTo>
                    <a:pt x="1" y="12072"/>
                  </a:lnTo>
                  <a:cubicBezTo>
                    <a:pt x="1" y="12072"/>
                    <a:pt x="8137" y="18984"/>
                    <a:pt x="10184" y="18984"/>
                  </a:cubicBezTo>
                  <a:cubicBezTo>
                    <a:pt x="10216" y="18984"/>
                    <a:pt x="10247" y="18982"/>
                    <a:pt x="10276" y="18979"/>
                  </a:cubicBezTo>
                  <a:cubicBezTo>
                    <a:pt x="12157" y="18754"/>
                    <a:pt x="12494" y="17294"/>
                    <a:pt x="12494" y="17294"/>
                  </a:cubicBezTo>
                  <a:lnTo>
                    <a:pt x="11596" y="12241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240;p64">
              <a:extLst>
                <a:ext uri="{FF2B5EF4-FFF2-40B4-BE49-F238E27FC236}">
                  <a16:creationId xmlns:a16="http://schemas.microsoft.com/office/drawing/2014/main" id="{2CEF6896-14B9-46C9-AA41-9FD68A0AAA7A}"/>
                </a:ext>
              </a:extLst>
            </p:cNvPr>
            <p:cNvSpPr/>
            <p:nvPr/>
          </p:nvSpPr>
          <p:spPr>
            <a:xfrm>
              <a:off x="3484325" y="2892300"/>
              <a:ext cx="325675" cy="486700"/>
            </a:xfrm>
            <a:custGeom>
              <a:avLst/>
              <a:gdLst/>
              <a:ahLst/>
              <a:cxnLst/>
              <a:rect l="l" t="t" r="r" b="b"/>
              <a:pathLst>
                <a:path w="13027" h="19468" extrusionOk="0">
                  <a:moveTo>
                    <a:pt x="999" y="1"/>
                  </a:moveTo>
                  <a:cubicBezTo>
                    <a:pt x="974" y="1"/>
                    <a:pt x="949" y="4"/>
                    <a:pt x="927" y="12"/>
                  </a:cubicBezTo>
                  <a:cubicBezTo>
                    <a:pt x="843" y="40"/>
                    <a:pt x="786" y="124"/>
                    <a:pt x="786" y="208"/>
                  </a:cubicBezTo>
                  <a:lnTo>
                    <a:pt x="28" y="12280"/>
                  </a:lnTo>
                  <a:cubicBezTo>
                    <a:pt x="0" y="12365"/>
                    <a:pt x="56" y="12421"/>
                    <a:pt x="113" y="12477"/>
                  </a:cubicBezTo>
                  <a:cubicBezTo>
                    <a:pt x="113" y="12477"/>
                    <a:pt x="2134" y="14218"/>
                    <a:pt x="4436" y="15958"/>
                  </a:cubicBezTo>
                  <a:cubicBezTo>
                    <a:pt x="5587" y="16829"/>
                    <a:pt x="6794" y="17699"/>
                    <a:pt x="7861" y="18345"/>
                  </a:cubicBezTo>
                  <a:cubicBezTo>
                    <a:pt x="8395" y="18681"/>
                    <a:pt x="8872" y="18934"/>
                    <a:pt x="9321" y="19131"/>
                  </a:cubicBezTo>
                  <a:cubicBezTo>
                    <a:pt x="9742" y="19327"/>
                    <a:pt x="10107" y="19468"/>
                    <a:pt x="10444" y="19468"/>
                  </a:cubicBezTo>
                  <a:lnTo>
                    <a:pt x="10556" y="19439"/>
                  </a:lnTo>
                  <a:cubicBezTo>
                    <a:pt x="11567" y="19327"/>
                    <a:pt x="12185" y="18878"/>
                    <a:pt x="12522" y="18429"/>
                  </a:cubicBezTo>
                  <a:cubicBezTo>
                    <a:pt x="12887" y="18008"/>
                    <a:pt x="12971" y="17615"/>
                    <a:pt x="12999" y="17587"/>
                  </a:cubicBezTo>
                  <a:cubicBezTo>
                    <a:pt x="13027" y="17474"/>
                    <a:pt x="12943" y="17334"/>
                    <a:pt x="12802" y="17306"/>
                  </a:cubicBezTo>
                  <a:cubicBezTo>
                    <a:pt x="12788" y="17302"/>
                    <a:pt x="12772" y="17300"/>
                    <a:pt x="12757" y="17300"/>
                  </a:cubicBezTo>
                  <a:cubicBezTo>
                    <a:pt x="12655" y="17300"/>
                    <a:pt x="12546" y="17377"/>
                    <a:pt x="12522" y="17474"/>
                  </a:cubicBezTo>
                  <a:cubicBezTo>
                    <a:pt x="12522" y="17502"/>
                    <a:pt x="12437" y="17839"/>
                    <a:pt x="12157" y="18176"/>
                  </a:cubicBezTo>
                  <a:cubicBezTo>
                    <a:pt x="11848" y="18513"/>
                    <a:pt x="11371" y="18878"/>
                    <a:pt x="10500" y="18990"/>
                  </a:cubicBezTo>
                  <a:lnTo>
                    <a:pt x="10444" y="18990"/>
                  </a:lnTo>
                  <a:cubicBezTo>
                    <a:pt x="10248" y="18990"/>
                    <a:pt x="9911" y="18906"/>
                    <a:pt x="9518" y="18710"/>
                  </a:cubicBezTo>
                  <a:cubicBezTo>
                    <a:pt x="8086" y="18064"/>
                    <a:pt x="5784" y="16407"/>
                    <a:pt x="3875" y="14919"/>
                  </a:cubicBezTo>
                  <a:cubicBezTo>
                    <a:pt x="2920" y="14189"/>
                    <a:pt x="2050" y="13488"/>
                    <a:pt x="1432" y="12954"/>
                  </a:cubicBezTo>
                  <a:cubicBezTo>
                    <a:pt x="1095" y="12702"/>
                    <a:pt x="843" y="12505"/>
                    <a:pt x="674" y="12337"/>
                  </a:cubicBezTo>
                  <a:cubicBezTo>
                    <a:pt x="598" y="12273"/>
                    <a:pt x="534" y="12221"/>
                    <a:pt x="486" y="12183"/>
                  </a:cubicBezTo>
                  <a:lnTo>
                    <a:pt x="486" y="12183"/>
                  </a:lnTo>
                  <a:lnTo>
                    <a:pt x="1208" y="798"/>
                  </a:lnTo>
                  <a:lnTo>
                    <a:pt x="11679" y="12645"/>
                  </a:lnTo>
                  <a:cubicBezTo>
                    <a:pt x="11722" y="12687"/>
                    <a:pt x="11778" y="12709"/>
                    <a:pt x="11837" y="12709"/>
                  </a:cubicBezTo>
                  <a:cubicBezTo>
                    <a:pt x="11897" y="12709"/>
                    <a:pt x="11960" y="12687"/>
                    <a:pt x="12016" y="12645"/>
                  </a:cubicBezTo>
                  <a:cubicBezTo>
                    <a:pt x="12101" y="12561"/>
                    <a:pt x="12101" y="12421"/>
                    <a:pt x="12016" y="12337"/>
                  </a:cubicBezTo>
                  <a:lnTo>
                    <a:pt x="1179" y="68"/>
                  </a:lnTo>
                  <a:cubicBezTo>
                    <a:pt x="1138" y="27"/>
                    <a:pt x="1067" y="1"/>
                    <a:pt x="999" y="1"/>
                  </a:cubicBezTo>
                  <a:close/>
                </a:path>
              </a:pathLst>
            </a:custGeom>
            <a:solidFill>
              <a:srgbClr val="FF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14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C9443E7-5B60-4A42-8B83-EF61B161E0FF}"/>
              </a:ext>
            </a:extLst>
          </p:cNvPr>
          <p:cNvGrpSpPr/>
          <p:nvPr/>
        </p:nvGrpSpPr>
        <p:grpSpPr>
          <a:xfrm>
            <a:off x="2620664" y="1657601"/>
            <a:ext cx="3964054" cy="3535912"/>
            <a:chOff x="2773905" y="1838107"/>
            <a:chExt cx="3566617" cy="3181401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BEB5756E-AA59-4D6E-9B60-DB8D5579E692}"/>
                </a:ext>
              </a:extLst>
            </p:cNvPr>
            <p:cNvGrpSpPr/>
            <p:nvPr/>
          </p:nvGrpSpPr>
          <p:grpSpPr>
            <a:xfrm>
              <a:off x="2944526" y="1838107"/>
              <a:ext cx="3164320" cy="3181401"/>
              <a:chOff x="2944526" y="1838107"/>
              <a:chExt cx="3164320" cy="3181401"/>
            </a:xfrm>
          </p:grpSpPr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1DD94E37-9E4F-45D6-9B92-7A874D82FA56}"/>
                  </a:ext>
                </a:extLst>
              </p:cNvPr>
              <p:cNvGrpSpPr/>
              <p:nvPr/>
            </p:nvGrpSpPr>
            <p:grpSpPr>
              <a:xfrm>
                <a:off x="3206262" y="2116015"/>
                <a:ext cx="2661138" cy="2637694"/>
                <a:chOff x="3206262" y="2116015"/>
                <a:chExt cx="2661138" cy="2637694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id="{F5205531-79C6-4C97-9F35-4EF6FAE78A9E}"/>
                    </a:ext>
                  </a:extLst>
                </p:cNvPr>
                <p:cNvSpPr/>
                <p:nvPr/>
              </p:nvSpPr>
              <p:spPr>
                <a:xfrm>
                  <a:off x="3274525" y="2168037"/>
                  <a:ext cx="2521925" cy="2521925"/>
                </a:xfrm>
                <a:prstGeom prst="ellipse">
                  <a:avLst/>
                </a:prstGeom>
                <a:gradFill>
                  <a:gsLst>
                    <a:gs pos="100000">
                      <a:srgbClr val="0C0361"/>
                    </a:gs>
                    <a:gs pos="36000">
                      <a:srgbClr val="E098A2"/>
                    </a:gs>
                    <a:gs pos="0">
                      <a:srgbClr val="FF604B"/>
                    </a:gs>
                    <a:gs pos="63000">
                      <a:srgbClr val="95B2F1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88AFDEB0-0138-47C5-BBDF-6E7A75131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1400" y="2480918"/>
                  <a:ext cx="1887415" cy="18859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:a16="http://schemas.microsoft.com/office/drawing/2014/main" id="{BBEDB639-8E1F-4A54-B9EE-0E420BEFD2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6262" y="3429000"/>
                  <a:ext cx="26611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02CB4E4E-CEE4-423B-BC5F-5CA0D9496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1400" y="2480919"/>
                  <a:ext cx="1887415" cy="1885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48CC5C7F-5EEB-4C95-9359-029B6537D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30969" y="2116015"/>
                  <a:ext cx="4519" cy="263769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F36C7D63-A846-4A21-A075-80133B5E20B3}"/>
                  </a:ext>
                </a:extLst>
              </p:cNvPr>
              <p:cNvSpPr/>
              <p:nvPr/>
            </p:nvSpPr>
            <p:spPr>
              <a:xfrm>
                <a:off x="3387727" y="2281239"/>
                <a:ext cx="2295521" cy="22955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трелка: вниз 24">
                <a:extLst>
                  <a:ext uri="{FF2B5EF4-FFF2-40B4-BE49-F238E27FC236}">
                    <a16:creationId xmlns:a16="http://schemas.microsoft.com/office/drawing/2014/main" id="{2FF138AF-E8B6-4BC5-87A1-F5F50A5700EF}"/>
                  </a:ext>
                </a:extLst>
              </p:cNvPr>
              <p:cNvSpPr/>
              <p:nvPr/>
            </p:nvSpPr>
            <p:spPr>
              <a:xfrm rot="10800000">
                <a:off x="4488702" y="1838107"/>
                <a:ext cx="250476" cy="388688"/>
              </a:xfrm>
              <a:prstGeom prst="downArrow">
                <a:avLst/>
              </a:prstGeom>
              <a:solidFill>
                <a:srgbClr val="FD64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Стрелка: вниз 33">
                <a:extLst>
                  <a:ext uri="{FF2B5EF4-FFF2-40B4-BE49-F238E27FC236}">
                    <a16:creationId xmlns:a16="http://schemas.microsoft.com/office/drawing/2014/main" id="{FCA0F4C1-F991-4A25-90DE-8E4A3012C63D}"/>
                  </a:ext>
                </a:extLst>
              </p:cNvPr>
              <p:cNvSpPr/>
              <p:nvPr/>
            </p:nvSpPr>
            <p:spPr>
              <a:xfrm rot="13483035">
                <a:off x="5453010" y="2293580"/>
                <a:ext cx="250476" cy="388688"/>
              </a:xfrm>
              <a:prstGeom prst="downArrow">
                <a:avLst/>
              </a:prstGeom>
              <a:solidFill>
                <a:srgbClr val="EF7C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: вниз 34">
                <a:extLst>
                  <a:ext uri="{FF2B5EF4-FFF2-40B4-BE49-F238E27FC236}">
                    <a16:creationId xmlns:a16="http://schemas.microsoft.com/office/drawing/2014/main" id="{DB9740EF-3E8C-4EB4-A27F-E12AB69EB732}"/>
                  </a:ext>
                </a:extLst>
              </p:cNvPr>
              <p:cNvSpPr/>
              <p:nvPr/>
            </p:nvSpPr>
            <p:spPr>
              <a:xfrm rot="16200000">
                <a:off x="5789264" y="3319220"/>
                <a:ext cx="250476" cy="388688"/>
              </a:xfrm>
              <a:prstGeom prst="downArrow">
                <a:avLst/>
              </a:prstGeom>
              <a:solidFill>
                <a:srgbClr val="B1A8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трелка: вниз 35">
                <a:extLst>
                  <a:ext uri="{FF2B5EF4-FFF2-40B4-BE49-F238E27FC236}">
                    <a16:creationId xmlns:a16="http://schemas.microsoft.com/office/drawing/2014/main" id="{B6567BF5-67ED-46DA-9477-D76776C01F4C}"/>
                  </a:ext>
                </a:extLst>
              </p:cNvPr>
              <p:cNvSpPr/>
              <p:nvPr/>
            </p:nvSpPr>
            <p:spPr>
              <a:xfrm rot="10800000" flipV="1">
                <a:off x="4328595" y="4630820"/>
                <a:ext cx="250476" cy="388688"/>
              </a:xfrm>
              <a:prstGeom prst="downArrow">
                <a:avLst/>
              </a:prstGeom>
              <a:solidFill>
                <a:srgbClr val="171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: вниз 36">
                <a:extLst>
                  <a:ext uri="{FF2B5EF4-FFF2-40B4-BE49-F238E27FC236}">
                    <a16:creationId xmlns:a16="http://schemas.microsoft.com/office/drawing/2014/main" id="{C811A0EF-47E1-4CDF-9FFA-F5F5293B5DA2}"/>
                  </a:ext>
                </a:extLst>
              </p:cNvPr>
              <p:cNvSpPr/>
              <p:nvPr/>
            </p:nvSpPr>
            <p:spPr>
              <a:xfrm rot="18956923">
                <a:off x="5448751" y="4165131"/>
                <a:ext cx="250476" cy="388688"/>
              </a:xfrm>
              <a:prstGeom prst="downArrow">
                <a:avLst/>
              </a:prstGeom>
              <a:solidFill>
                <a:srgbClr val="5560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: вниз 37">
                <a:extLst>
                  <a:ext uri="{FF2B5EF4-FFF2-40B4-BE49-F238E27FC236}">
                    <a16:creationId xmlns:a16="http://schemas.microsoft.com/office/drawing/2014/main" id="{3C5A3F13-33E9-4E93-B08F-2CBC57C1A5A8}"/>
                  </a:ext>
                </a:extLst>
              </p:cNvPr>
              <p:cNvSpPr/>
              <p:nvPr/>
            </p:nvSpPr>
            <p:spPr>
              <a:xfrm rot="2643077" flipH="1">
                <a:off x="3371748" y="4144707"/>
                <a:ext cx="250476" cy="388688"/>
              </a:xfrm>
              <a:prstGeom prst="downArrow">
                <a:avLst/>
              </a:prstGeom>
              <a:solidFill>
                <a:srgbClr val="5762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трелка: вниз 38">
                <a:extLst>
                  <a:ext uri="{FF2B5EF4-FFF2-40B4-BE49-F238E27FC236}">
                    <a16:creationId xmlns:a16="http://schemas.microsoft.com/office/drawing/2014/main" id="{0950F548-DE5F-45D6-9505-7E44B03CE50C}"/>
                  </a:ext>
                </a:extLst>
              </p:cNvPr>
              <p:cNvSpPr/>
              <p:nvPr/>
            </p:nvSpPr>
            <p:spPr>
              <a:xfrm rot="5400000" flipH="1">
                <a:off x="3013632" y="3155149"/>
                <a:ext cx="250476" cy="388688"/>
              </a:xfrm>
              <a:prstGeom prst="downArrow">
                <a:avLst/>
              </a:prstGeom>
              <a:solidFill>
                <a:srgbClr val="C3A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Стрелка: вниз 39">
                <a:extLst>
                  <a:ext uri="{FF2B5EF4-FFF2-40B4-BE49-F238E27FC236}">
                    <a16:creationId xmlns:a16="http://schemas.microsoft.com/office/drawing/2014/main" id="{F5386E3D-D0AB-4B1C-8FC5-4B56840D43F6}"/>
                  </a:ext>
                </a:extLst>
              </p:cNvPr>
              <p:cNvSpPr/>
              <p:nvPr/>
            </p:nvSpPr>
            <p:spPr>
              <a:xfrm rot="8116965" flipH="1">
                <a:off x="3482269" y="2197243"/>
                <a:ext cx="250476" cy="388688"/>
              </a:xfrm>
              <a:prstGeom prst="downArrow">
                <a:avLst/>
              </a:prstGeom>
              <a:solidFill>
                <a:srgbClr val="F27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" name="Google Shape;338;p34">
              <a:extLst>
                <a:ext uri="{FF2B5EF4-FFF2-40B4-BE49-F238E27FC236}">
                  <a16:creationId xmlns:a16="http://schemas.microsoft.com/office/drawing/2014/main" id="{7CC942F0-0D3E-4B6B-8E2E-F96635DA3B64}"/>
                </a:ext>
              </a:extLst>
            </p:cNvPr>
            <p:cNvSpPr txBox="1">
              <a:spLocks/>
            </p:cNvSpPr>
            <p:nvPr/>
          </p:nvSpPr>
          <p:spPr>
            <a:xfrm>
              <a:off x="3317979" y="3085860"/>
              <a:ext cx="2478471" cy="7712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800" b="1" dirty="0">
                  <a:solidFill>
                    <a:srgbClr val="5560AE"/>
                  </a:solidFill>
                  <a:latin typeface="Arial Narrow" panose="020B0606020202030204" pitchFamily="34" charset="0"/>
                </a:rPr>
                <a:t>ИНСТРУМЕНТЫ</a:t>
              </a:r>
            </a:p>
          </p:txBody>
        </p:sp>
        <p:sp>
          <p:nvSpPr>
            <p:cNvPr id="3" name="Google Shape;338;p34">
              <a:extLst>
                <a:ext uri="{FF2B5EF4-FFF2-40B4-BE49-F238E27FC236}">
                  <a16:creationId xmlns:a16="http://schemas.microsoft.com/office/drawing/2014/main" id="{04AB8A34-7A45-4E41-A364-A5A479DA5173}"/>
                </a:ext>
              </a:extLst>
            </p:cNvPr>
            <p:cNvSpPr txBox="1">
              <a:spLocks/>
            </p:cNvSpPr>
            <p:nvPr/>
          </p:nvSpPr>
          <p:spPr>
            <a:xfrm>
              <a:off x="2773905" y="3362042"/>
              <a:ext cx="3566617" cy="7712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  <a:spcBef>
                  <a:spcPts val="1000"/>
                </a:spcBef>
              </a:pPr>
              <a:r>
                <a:rPr lang="ru-RU" sz="1800" spc="100" dirty="0">
                  <a:latin typeface="Arial Narrow" panose="020B0606020202030204" pitchFamily="34" charset="0"/>
                  <a:ea typeface="+mn-ea"/>
                  <a:cs typeface="+mn-cs"/>
                </a:rPr>
                <a:t>для реализации</a:t>
              </a:r>
              <a:br>
                <a:rPr lang="en-US" sz="1800" spc="100" dirty="0"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lang="en-US" sz="1800" spc="100" dirty="0">
                  <a:latin typeface="Arial Narrow" panose="020B0606020202030204" pitchFamily="34" charset="0"/>
                  <a:ea typeface="+mn-ea"/>
                  <a:cs typeface="+mn-cs"/>
                </a:rPr>
                <a:t>just-in-time</a:t>
              </a:r>
              <a:endParaRPr lang="ru-RU" sz="1800" spc="100" dirty="0"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Google Shape;338;p34">
            <a:extLst>
              <a:ext uri="{FF2B5EF4-FFF2-40B4-BE49-F238E27FC236}">
                <a16:creationId xmlns:a16="http://schemas.microsoft.com/office/drawing/2014/main" id="{52B5B2C2-3C1F-43B5-BFF3-108CBA03E2CD}"/>
              </a:ext>
            </a:extLst>
          </p:cNvPr>
          <p:cNvSpPr txBox="1">
            <a:spLocks/>
          </p:cNvSpPr>
          <p:nvPr/>
        </p:nvSpPr>
        <p:spPr>
          <a:xfrm>
            <a:off x="3999231" y="667866"/>
            <a:ext cx="1681509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00" dirty="0">
                <a:solidFill>
                  <a:srgbClr val="DD5747"/>
                </a:solidFill>
                <a:latin typeface="Arial Narrow" panose="020B0606020202030204" pitchFamily="34" charset="0"/>
                <a:ea typeface="+mn-ea"/>
                <a:cs typeface="+mn-cs"/>
              </a:rPr>
              <a:t>КАНБАН</a:t>
            </a:r>
          </a:p>
        </p:txBody>
      </p:sp>
      <p:sp>
        <p:nvSpPr>
          <p:cNvPr id="54" name="Google Shape;338;p34">
            <a:extLst>
              <a:ext uri="{FF2B5EF4-FFF2-40B4-BE49-F238E27FC236}">
                <a16:creationId xmlns:a16="http://schemas.microsoft.com/office/drawing/2014/main" id="{E2DA0BC7-056E-4198-8786-FD2E064FFF4E}"/>
              </a:ext>
            </a:extLst>
          </p:cNvPr>
          <p:cNvSpPr txBox="1">
            <a:spLocks/>
          </p:cNvSpPr>
          <p:nvPr/>
        </p:nvSpPr>
        <p:spPr>
          <a:xfrm>
            <a:off x="3422398" y="1045406"/>
            <a:ext cx="2511053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управление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выпуском продукции</a:t>
            </a:r>
          </a:p>
        </p:txBody>
      </p:sp>
      <p:sp>
        <p:nvSpPr>
          <p:cNvPr id="56" name="Google Shape;338;p34">
            <a:extLst>
              <a:ext uri="{FF2B5EF4-FFF2-40B4-BE49-F238E27FC236}">
                <a16:creationId xmlns:a16="http://schemas.microsoft.com/office/drawing/2014/main" id="{72F21807-C38C-4711-A458-ADF4848D5216}"/>
              </a:ext>
            </a:extLst>
          </p:cNvPr>
          <p:cNvSpPr txBox="1">
            <a:spLocks/>
          </p:cNvSpPr>
          <p:nvPr/>
        </p:nvSpPr>
        <p:spPr>
          <a:xfrm>
            <a:off x="5904797" y="1376612"/>
            <a:ext cx="1681509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00" dirty="0">
                <a:solidFill>
                  <a:srgbClr val="EF7C77"/>
                </a:solidFill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r>
              <a:rPr lang="en-US" sz="2400" spc="100" dirty="0">
                <a:solidFill>
                  <a:srgbClr val="EF7C77"/>
                </a:solidFill>
                <a:latin typeface="Arial Narrow" panose="020B0606020202030204" pitchFamily="34" charset="0"/>
                <a:ea typeface="+mn-ea"/>
                <a:cs typeface="+mn-cs"/>
              </a:rPr>
              <a:t>S</a:t>
            </a:r>
            <a:endParaRPr lang="ru-RU" sz="2400" spc="100" dirty="0">
              <a:solidFill>
                <a:srgbClr val="EF7C77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7" name="Google Shape;338;p34">
            <a:extLst>
              <a:ext uri="{FF2B5EF4-FFF2-40B4-BE49-F238E27FC236}">
                <a16:creationId xmlns:a16="http://schemas.microsoft.com/office/drawing/2014/main" id="{E1E9B1EA-6668-4A34-A0B4-91F0D509A84A}"/>
              </a:ext>
            </a:extLst>
          </p:cNvPr>
          <p:cNvSpPr txBox="1">
            <a:spLocks/>
          </p:cNvSpPr>
          <p:nvPr/>
        </p:nvSpPr>
        <p:spPr>
          <a:xfrm>
            <a:off x="5909299" y="1764051"/>
            <a:ext cx="2511053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организация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рабочего места</a:t>
            </a:r>
          </a:p>
        </p:txBody>
      </p:sp>
      <p:sp>
        <p:nvSpPr>
          <p:cNvPr id="58" name="Google Shape;338;p34">
            <a:extLst>
              <a:ext uri="{FF2B5EF4-FFF2-40B4-BE49-F238E27FC236}">
                <a16:creationId xmlns:a16="http://schemas.microsoft.com/office/drawing/2014/main" id="{B9DF4FD9-DA9B-443E-AC52-C8A0391C1A76}"/>
              </a:ext>
            </a:extLst>
          </p:cNvPr>
          <p:cNvSpPr txBox="1">
            <a:spLocks/>
          </p:cNvSpPr>
          <p:nvPr/>
        </p:nvSpPr>
        <p:spPr>
          <a:xfrm>
            <a:off x="4172694" y="5044238"/>
            <a:ext cx="1681509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spc="100" dirty="0">
                <a:solidFill>
                  <a:srgbClr val="17116D"/>
                </a:solidFill>
                <a:latin typeface="Arial Narrow" panose="020B0606020202030204" pitchFamily="34" charset="0"/>
                <a:ea typeface="+mn-ea"/>
                <a:cs typeface="+mn-cs"/>
              </a:rPr>
              <a:t>TPM</a:t>
            </a:r>
            <a:endParaRPr lang="ru-RU" sz="2400" spc="100" dirty="0">
              <a:solidFill>
                <a:srgbClr val="17116D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9" name="Google Shape;338;p34">
            <a:extLst>
              <a:ext uri="{FF2B5EF4-FFF2-40B4-BE49-F238E27FC236}">
                <a16:creationId xmlns:a16="http://schemas.microsoft.com/office/drawing/2014/main" id="{4E13ACF5-4AD8-40F3-BDD3-08E9B3EE560C}"/>
              </a:ext>
            </a:extLst>
          </p:cNvPr>
          <p:cNvSpPr txBox="1">
            <a:spLocks/>
          </p:cNvSpPr>
          <p:nvPr/>
        </p:nvSpPr>
        <p:spPr>
          <a:xfrm>
            <a:off x="2993933" y="5418308"/>
            <a:ext cx="3343609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всеобщее обслуживание оборудования</a:t>
            </a:r>
          </a:p>
        </p:txBody>
      </p:sp>
      <p:sp>
        <p:nvSpPr>
          <p:cNvPr id="60" name="Google Shape;338;p34">
            <a:extLst>
              <a:ext uri="{FF2B5EF4-FFF2-40B4-BE49-F238E27FC236}">
                <a16:creationId xmlns:a16="http://schemas.microsoft.com/office/drawing/2014/main" id="{E51DBDD7-F86B-46A6-95EA-26E3651C0ED0}"/>
              </a:ext>
            </a:extLst>
          </p:cNvPr>
          <p:cNvSpPr txBox="1">
            <a:spLocks/>
          </p:cNvSpPr>
          <p:nvPr/>
        </p:nvSpPr>
        <p:spPr>
          <a:xfrm>
            <a:off x="6379536" y="2885215"/>
            <a:ext cx="2277057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00" dirty="0">
                <a:solidFill>
                  <a:srgbClr val="B1A8D3"/>
                </a:solidFill>
                <a:latin typeface="Arial Narrow" panose="020B0606020202030204" pitchFamily="34" charset="0"/>
                <a:ea typeface="+mn-ea"/>
                <a:cs typeface="+mn-cs"/>
              </a:rPr>
              <a:t>ВЫТЯГИВАНИЕ</a:t>
            </a:r>
          </a:p>
        </p:txBody>
      </p:sp>
      <p:sp>
        <p:nvSpPr>
          <p:cNvPr id="61" name="Google Shape;338;p34">
            <a:extLst>
              <a:ext uri="{FF2B5EF4-FFF2-40B4-BE49-F238E27FC236}">
                <a16:creationId xmlns:a16="http://schemas.microsoft.com/office/drawing/2014/main" id="{7FF47DDA-D77A-47FE-A283-EC4F3CCFC03D}"/>
              </a:ext>
            </a:extLst>
          </p:cNvPr>
          <p:cNvSpPr txBox="1">
            <a:spLocks/>
          </p:cNvSpPr>
          <p:nvPr/>
        </p:nvSpPr>
        <p:spPr>
          <a:xfrm>
            <a:off x="6382643" y="3211280"/>
            <a:ext cx="2511053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производство 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«от конца к началу»</a:t>
            </a:r>
          </a:p>
        </p:txBody>
      </p:sp>
      <p:sp>
        <p:nvSpPr>
          <p:cNvPr id="64" name="Google Shape;338;p34">
            <a:extLst>
              <a:ext uri="{FF2B5EF4-FFF2-40B4-BE49-F238E27FC236}">
                <a16:creationId xmlns:a16="http://schemas.microsoft.com/office/drawing/2014/main" id="{CA8C5767-B7DE-429A-902D-DA151045E575}"/>
              </a:ext>
            </a:extLst>
          </p:cNvPr>
          <p:cNvSpPr txBox="1">
            <a:spLocks/>
          </p:cNvSpPr>
          <p:nvPr/>
        </p:nvSpPr>
        <p:spPr>
          <a:xfrm>
            <a:off x="-1023" y="2866843"/>
            <a:ext cx="2802948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2400" dirty="0">
                <a:solidFill>
                  <a:srgbClr val="B1A8D3"/>
                </a:solidFill>
                <a:latin typeface="Arial Narrow" panose="020B0606020202030204" pitchFamily="34" charset="0"/>
                <a:ea typeface="+mn-ea"/>
                <a:cs typeface="+mn-cs"/>
              </a:rPr>
              <a:t>БЕЗДЕФЕКТНОЕ</a:t>
            </a:r>
          </a:p>
        </p:txBody>
      </p:sp>
      <p:sp>
        <p:nvSpPr>
          <p:cNvPr id="77" name="Google Shape;338;p34">
            <a:extLst>
              <a:ext uri="{FF2B5EF4-FFF2-40B4-BE49-F238E27FC236}">
                <a16:creationId xmlns:a16="http://schemas.microsoft.com/office/drawing/2014/main" id="{EC618492-708C-4FD1-9BA4-3D8C82E07C9C}"/>
              </a:ext>
            </a:extLst>
          </p:cNvPr>
          <p:cNvSpPr txBox="1">
            <a:spLocks/>
          </p:cNvSpPr>
          <p:nvPr/>
        </p:nvSpPr>
        <p:spPr>
          <a:xfrm>
            <a:off x="-999001" y="3221702"/>
            <a:ext cx="3816059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изготовление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продукции</a:t>
            </a:r>
          </a:p>
        </p:txBody>
      </p:sp>
      <p:sp>
        <p:nvSpPr>
          <p:cNvPr id="78" name="Google Shape;338;p34">
            <a:extLst>
              <a:ext uri="{FF2B5EF4-FFF2-40B4-BE49-F238E27FC236}">
                <a16:creationId xmlns:a16="http://schemas.microsoft.com/office/drawing/2014/main" id="{66DCC33B-F456-4A6A-8CFB-A43DDF3B7B19}"/>
              </a:ext>
            </a:extLst>
          </p:cNvPr>
          <p:cNvSpPr txBox="1">
            <a:spLocks/>
          </p:cNvSpPr>
          <p:nvPr/>
        </p:nvSpPr>
        <p:spPr>
          <a:xfrm>
            <a:off x="485616" y="4275879"/>
            <a:ext cx="2802948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2400" spc="100" dirty="0">
                <a:solidFill>
                  <a:srgbClr val="6879C2"/>
                </a:solidFill>
                <a:latin typeface="Arial Narrow" panose="020B0606020202030204" pitchFamily="34" charset="0"/>
                <a:ea typeface="+mn-ea"/>
                <a:cs typeface="+mn-cs"/>
              </a:rPr>
              <a:t>СТАНДАРТИЗАЦИЯ</a:t>
            </a:r>
          </a:p>
        </p:txBody>
      </p:sp>
      <p:sp>
        <p:nvSpPr>
          <p:cNvPr id="79" name="Google Shape;338;p34">
            <a:extLst>
              <a:ext uri="{FF2B5EF4-FFF2-40B4-BE49-F238E27FC236}">
                <a16:creationId xmlns:a16="http://schemas.microsoft.com/office/drawing/2014/main" id="{7EEAF5BB-C6BA-413C-961B-93DF1C55F5F7}"/>
              </a:ext>
            </a:extLst>
          </p:cNvPr>
          <p:cNvSpPr txBox="1">
            <a:spLocks/>
          </p:cNvSpPr>
          <p:nvPr/>
        </p:nvSpPr>
        <p:spPr>
          <a:xfrm>
            <a:off x="265524" y="4630627"/>
            <a:ext cx="3007066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точное измерение и документирование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действий</a:t>
            </a:r>
          </a:p>
        </p:txBody>
      </p:sp>
      <p:sp>
        <p:nvSpPr>
          <p:cNvPr id="83" name="Google Shape;338;p34">
            <a:extLst>
              <a:ext uri="{FF2B5EF4-FFF2-40B4-BE49-F238E27FC236}">
                <a16:creationId xmlns:a16="http://schemas.microsoft.com/office/drawing/2014/main" id="{4DE1BD4F-2F2B-4D6B-BC9C-4153BF5AFADE}"/>
              </a:ext>
            </a:extLst>
          </p:cNvPr>
          <p:cNvSpPr txBox="1">
            <a:spLocks/>
          </p:cNvSpPr>
          <p:nvPr/>
        </p:nvSpPr>
        <p:spPr>
          <a:xfrm>
            <a:off x="778750" y="1390298"/>
            <a:ext cx="2531523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en-US" sz="2400" spc="100" dirty="0">
                <a:solidFill>
                  <a:srgbClr val="EF7C77"/>
                </a:solidFill>
                <a:latin typeface="Arial Narrow" panose="020B0606020202030204" pitchFamily="34" charset="0"/>
                <a:ea typeface="+mn-ea"/>
                <a:cs typeface="+mn-cs"/>
              </a:rPr>
              <a:t>SMED</a:t>
            </a:r>
            <a:endParaRPr lang="ru-RU" sz="2400" spc="100" dirty="0">
              <a:solidFill>
                <a:srgbClr val="EF7C77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Google Shape;338;p34">
            <a:extLst>
              <a:ext uri="{FF2B5EF4-FFF2-40B4-BE49-F238E27FC236}">
                <a16:creationId xmlns:a16="http://schemas.microsoft.com/office/drawing/2014/main" id="{56E9B0A5-06DF-4DED-A362-FA1E6A033F59}"/>
              </a:ext>
            </a:extLst>
          </p:cNvPr>
          <p:cNvSpPr txBox="1">
            <a:spLocks/>
          </p:cNvSpPr>
          <p:nvPr/>
        </p:nvSpPr>
        <p:spPr>
          <a:xfrm>
            <a:off x="187869" y="1757339"/>
            <a:ext cx="3122066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сокращение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времени переналадки</a:t>
            </a:r>
          </a:p>
        </p:txBody>
      </p:sp>
      <p:sp>
        <p:nvSpPr>
          <p:cNvPr id="85" name="Google Shape;338;p34">
            <a:extLst>
              <a:ext uri="{FF2B5EF4-FFF2-40B4-BE49-F238E27FC236}">
                <a16:creationId xmlns:a16="http://schemas.microsoft.com/office/drawing/2014/main" id="{0EDE2774-4784-4FD1-A6DF-305B2312227B}"/>
              </a:ext>
            </a:extLst>
          </p:cNvPr>
          <p:cNvSpPr txBox="1">
            <a:spLocks/>
          </p:cNvSpPr>
          <p:nvPr/>
        </p:nvSpPr>
        <p:spPr>
          <a:xfrm>
            <a:off x="5914796" y="4260365"/>
            <a:ext cx="2285341" cy="51756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00" dirty="0">
                <a:solidFill>
                  <a:srgbClr val="6879C2"/>
                </a:solidFill>
                <a:latin typeface="Arial Narrow" panose="020B0606020202030204" pitchFamily="34" charset="0"/>
                <a:ea typeface="+mn-ea"/>
                <a:cs typeface="+mn-cs"/>
              </a:rPr>
              <a:t>ЯЧЕИСТОЕ</a:t>
            </a:r>
          </a:p>
        </p:txBody>
      </p:sp>
      <p:sp>
        <p:nvSpPr>
          <p:cNvPr id="86" name="Google Shape;338;p34">
            <a:extLst>
              <a:ext uri="{FF2B5EF4-FFF2-40B4-BE49-F238E27FC236}">
                <a16:creationId xmlns:a16="http://schemas.microsoft.com/office/drawing/2014/main" id="{F0E7CEBB-6ACD-4988-8C4A-EDA5DAC5A089}"/>
              </a:ext>
            </a:extLst>
          </p:cNvPr>
          <p:cNvSpPr txBox="1">
            <a:spLocks/>
          </p:cNvSpPr>
          <p:nvPr/>
        </p:nvSpPr>
        <p:spPr>
          <a:xfrm>
            <a:off x="5944659" y="4621630"/>
            <a:ext cx="2511053" cy="74212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производство</a:t>
            </a:r>
            <a:endParaRPr lang="ru-RU" sz="1800" spc="100" dirty="0">
              <a:solidFill>
                <a:srgbClr val="EBEBEB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2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8;p34">
            <a:extLst>
              <a:ext uri="{FF2B5EF4-FFF2-40B4-BE49-F238E27FC236}">
                <a16:creationId xmlns:a16="http://schemas.microsoft.com/office/drawing/2014/main" id="{B533B167-585E-408C-8007-5F1C10ADDC00}"/>
              </a:ext>
            </a:extLst>
          </p:cNvPr>
          <p:cNvSpPr txBox="1">
            <a:spLocks/>
          </p:cNvSpPr>
          <p:nvPr/>
        </p:nvSpPr>
        <p:spPr>
          <a:xfrm>
            <a:off x="5609059" y="2162668"/>
            <a:ext cx="365475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96A9EE"/>
                </a:solidFill>
                <a:latin typeface="Arial Black" panose="020B0A04020102020204" pitchFamily="34" charset="0"/>
              </a:rPr>
              <a:t>СИСТЕМА </a:t>
            </a:r>
            <a:r>
              <a:rPr lang="en-US" sz="2400" dirty="0">
                <a:solidFill>
                  <a:srgbClr val="96A9EE"/>
                </a:solidFill>
                <a:latin typeface="Arial Black" panose="020B0A04020102020204" pitchFamily="34" charset="0"/>
              </a:rPr>
              <a:t>TPM</a:t>
            </a:r>
            <a:endParaRPr lang="ru-RU" sz="2400" dirty="0">
              <a:solidFill>
                <a:srgbClr val="96A9E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338;p34">
            <a:extLst>
              <a:ext uri="{FF2B5EF4-FFF2-40B4-BE49-F238E27FC236}">
                <a16:creationId xmlns:a16="http://schemas.microsoft.com/office/drawing/2014/main" id="{3F846C75-3E04-4C37-9A13-FCA038C7D854}"/>
              </a:ext>
            </a:extLst>
          </p:cNvPr>
          <p:cNvSpPr txBox="1">
            <a:spLocks/>
          </p:cNvSpPr>
          <p:nvPr/>
        </p:nvSpPr>
        <p:spPr>
          <a:xfrm>
            <a:off x="5095709" y="2459917"/>
            <a:ext cx="4128950" cy="202991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система обслуживания оборудования, позволяющая обеспечить его наивысшую эффективность </a:t>
            </a:r>
            <a:b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на протяжении всего жизненного цикла с участием всего персонала</a:t>
            </a:r>
          </a:p>
        </p:txBody>
      </p:sp>
      <p:grpSp>
        <p:nvGrpSpPr>
          <p:cNvPr id="722" name="Google Shape;257;p34">
            <a:extLst>
              <a:ext uri="{FF2B5EF4-FFF2-40B4-BE49-F238E27FC236}">
                <a16:creationId xmlns:a16="http://schemas.microsoft.com/office/drawing/2014/main" id="{73B4EF99-5E39-409E-9089-657035210D11}"/>
              </a:ext>
            </a:extLst>
          </p:cNvPr>
          <p:cNvGrpSpPr/>
          <p:nvPr/>
        </p:nvGrpSpPr>
        <p:grpSpPr>
          <a:xfrm>
            <a:off x="169044" y="904875"/>
            <a:ext cx="5419421" cy="5058903"/>
            <a:chOff x="4140970" y="622590"/>
            <a:chExt cx="4388005" cy="4096100"/>
          </a:xfrm>
        </p:grpSpPr>
        <p:grpSp>
          <p:nvGrpSpPr>
            <p:cNvPr id="723" name="Google Shape;258;p34">
              <a:extLst>
                <a:ext uri="{FF2B5EF4-FFF2-40B4-BE49-F238E27FC236}">
                  <a16:creationId xmlns:a16="http://schemas.microsoft.com/office/drawing/2014/main" id="{1E54C9DB-3159-4175-A447-B57B86376D62}"/>
                </a:ext>
              </a:extLst>
            </p:cNvPr>
            <p:cNvGrpSpPr/>
            <p:nvPr/>
          </p:nvGrpSpPr>
          <p:grpSpPr>
            <a:xfrm>
              <a:off x="4140970" y="953990"/>
              <a:ext cx="882275" cy="903525"/>
              <a:chOff x="4510625" y="649190"/>
              <a:chExt cx="882275" cy="903525"/>
            </a:xfrm>
          </p:grpSpPr>
          <p:sp>
            <p:nvSpPr>
              <p:cNvPr id="1000" name="Google Shape;259;p34">
                <a:extLst>
                  <a:ext uri="{FF2B5EF4-FFF2-40B4-BE49-F238E27FC236}">
                    <a16:creationId xmlns:a16="http://schemas.microsoft.com/office/drawing/2014/main" id="{22449E08-0401-492E-B0A5-AD34657C7C58}"/>
                  </a:ext>
                </a:extLst>
              </p:cNvPr>
              <p:cNvSpPr/>
              <p:nvPr/>
            </p:nvSpPr>
            <p:spPr>
              <a:xfrm>
                <a:off x="4510625" y="649190"/>
                <a:ext cx="882275" cy="903525"/>
              </a:xfrm>
              <a:custGeom>
                <a:avLst/>
                <a:gdLst/>
                <a:ahLst/>
                <a:cxnLst/>
                <a:rect l="l" t="t" r="r" b="b"/>
                <a:pathLst>
                  <a:path w="35291" h="36141" extrusionOk="0">
                    <a:moveTo>
                      <a:pt x="17298" y="10253"/>
                    </a:moveTo>
                    <a:cubicBezTo>
                      <a:pt x="19922" y="10253"/>
                      <a:pt x="22561" y="11528"/>
                      <a:pt x="24105" y="14226"/>
                    </a:cubicBezTo>
                    <a:cubicBezTo>
                      <a:pt x="26263" y="17995"/>
                      <a:pt x="24986" y="22828"/>
                      <a:pt x="21187" y="24986"/>
                    </a:cubicBezTo>
                    <a:cubicBezTo>
                      <a:pt x="19900" y="25726"/>
                      <a:pt x="18558" y="26058"/>
                      <a:pt x="17260" y="26058"/>
                    </a:cubicBezTo>
                    <a:cubicBezTo>
                      <a:pt x="12429" y="26058"/>
                      <a:pt x="8205" y="21447"/>
                      <a:pt x="9667" y="16080"/>
                    </a:cubicBezTo>
                    <a:cubicBezTo>
                      <a:pt x="10685" y="12294"/>
                      <a:pt x="13979" y="10253"/>
                      <a:pt x="17298" y="10253"/>
                    </a:cubicBezTo>
                    <a:close/>
                    <a:moveTo>
                      <a:pt x="18177" y="0"/>
                    </a:moveTo>
                    <a:lnTo>
                      <a:pt x="14165" y="396"/>
                    </a:lnTo>
                    <a:lnTo>
                      <a:pt x="13922" y="3800"/>
                    </a:lnTo>
                    <a:lnTo>
                      <a:pt x="10943" y="5320"/>
                    </a:lnTo>
                    <a:lnTo>
                      <a:pt x="7813" y="3070"/>
                    </a:lnTo>
                    <a:lnTo>
                      <a:pt x="4591" y="5411"/>
                    </a:lnTo>
                    <a:lnTo>
                      <a:pt x="6262" y="8998"/>
                    </a:lnTo>
                    <a:lnTo>
                      <a:pt x="4347" y="11885"/>
                    </a:lnTo>
                    <a:lnTo>
                      <a:pt x="882" y="11703"/>
                    </a:lnTo>
                    <a:lnTo>
                      <a:pt x="1" y="15958"/>
                    </a:lnTo>
                    <a:lnTo>
                      <a:pt x="3284" y="17235"/>
                    </a:lnTo>
                    <a:lnTo>
                      <a:pt x="3557" y="20821"/>
                    </a:lnTo>
                    <a:lnTo>
                      <a:pt x="153" y="22797"/>
                    </a:lnTo>
                    <a:lnTo>
                      <a:pt x="1794" y="26505"/>
                    </a:lnTo>
                    <a:lnTo>
                      <a:pt x="5320" y="25958"/>
                    </a:lnTo>
                    <a:lnTo>
                      <a:pt x="7661" y="28664"/>
                    </a:lnTo>
                    <a:lnTo>
                      <a:pt x="6445" y="32037"/>
                    </a:lnTo>
                    <a:lnTo>
                      <a:pt x="9697" y="34317"/>
                    </a:lnTo>
                    <a:lnTo>
                      <a:pt x="12220" y="31581"/>
                    </a:lnTo>
                    <a:lnTo>
                      <a:pt x="15746" y="32524"/>
                    </a:lnTo>
                    <a:lnTo>
                      <a:pt x="16810" y="36141"/>
                    </a:lnTo>
                    <a:lnTo>
                      <a:pt x="20731" y="35898"/>
                    </a:lnTo>
                    <a:lnTo>
                      <a:pt x="21217" y="32645"/>
                    </a:lnTo>
                    <a:lnTo>
                      <a:pt x="24561" y="30700"/>
                    </a:lnTo>
                    <a:lnTo>
                      <a:pt x="27327" y="32889"/>
                    </a:lnTo>
                    <a:lnTo>
                      <a:pt x="30761" y="30305"/>
                    </a:lnTo>
                    <a:lnTo>
                      <a:pt x="29029" y="27265"/>
                    </a:lnTo>
                    <a:lnTo>
                      <a:pt x="30731" y="24226"/>
                    </a:lnTo>
                    <a:lnTo>
                      <a:pt x="34226" y="24499"/>
                    </a:lnTo>
                    <a:lnTo>
                      <a:pt x="35290" y="20518"/>
                    </a:lnTo>
                    <a:lnTo>
                      <a:pt x="32281" y="18876"/>
                    </a:lnTo>
                    <a:lnTo>
                      <a:pt x="31886" y="15259"/>
                    </a:lnTo>
                    <a:lnTo>
                      <a:pt x="34804" y="13283"/>
                    </a:lnTo>
                    <a:lnTo>
                      <a:pt x="32889" y="9940"/>
                    </a:lnTo>
                    <a:lnTo>
                      <a:pt x="29880" y="10365"/>
                    </a:lnTo>
                    <a:lnTo>
                      <a:pt x="27387" y="7235"/>
                    </a:lnTo>
                    <a:lnTo>
                      <a:pt x="28664" y="4134"/>
                    </a:lnTo>
                    <a:lnTo>
                      <a:pt x="25320" y="1915"/>
                    </a:lnTo>
                    <a:lnTo>
                      <a:pt x="22798" y="4438"/>
                    </a:lnTo>
                    <a:lnTo>
                      <a:pt x="19515" y="3861"/>
                    </a:lnTo>
                    <a:lnTo>
                      <a:pt x="18177" y="0"/>
                    </a:lnTo>
                    <a:close/>
                  </a:path>
                </a:pathLst>
              </a:custGeom>
              <a:solidFill>
                <a:srgbClr val="9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260;p34">
                <a:extLst>
                  <a:ext uri="{FF2B5EF4-FFF2-40B4-BE49-F238E27FC236}">
                    <a16:creationId xmlns:a16="http://schemas.microsoft.com/office/drawing/2014/main" id="{834E9752-0F6B-4199-B04E-3F38A28EFEE4}"/>
                  </a:ext>
                </a:extLst>
              </p:cNvPr>
              <p:cNvSpPr/>
              <p:nvPr/>
            </p:nvSpPr>
            <p:spPr>
              <a:xfrm>
                <a:off x="4835875" y="1016315"/>
                <a:ext cx="205875" cy="16252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6501" extrusionOk="0">
                    <a:moveTo>
                      <a:pt x="4105" y="1"/>
                    </a:moveTo>
                    <a:cubicBezTo>
                      <a:pt x="3559" y="1"/>
                      <a:pt x="3005" y="136"/>
                      <a:pt x="2493" y="422"/>
                    </a:cubicBezTo>
                    <a:cubicBezTo>
                      <a:pt x="0" y="1881"/>
                      <a:pt x="487" y="5620"/>
                      <a:pt x="3283" y="6380"/>
                    </a:cubicBezTo>
                    <a:cubicBezTo>
                      <a:pt x="3585" y="6462"/>
                      <a:pt x="3882" y="6500"/>
                      <a:pt x="4169" y="6500"/>
                    </a:cubicBezTo>
                    <a:cubicBezTo>
                      <a:pt x="6535" y="6500"/>
                      <a:pt x="8235" y="3888"/>
                      <a:pt x="6961" y="1638"/>
                    </a:cubicBezTo>
                    <a:cubicBezTo>
                      <a:pt x="6345" y="590"/>
                      <a:pt x="5242" y="1"/>
                      <a:pt x="4105" y="1"/>
                    </a:cubicBezTo>
                    <a:close/>
                  </a:path>
                </a:pathLst>
              </a:custGeom>
              <a:solidFill>
                <a:srgbClr val="9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4" name="Google Shape;261;p34">
              <a:extLst>
                <a:ext uri="{FF2B5EF4-FFF2-40B4-BE49-F238E27FC236}">
                  <a16:creationId xmlns:a16="http://schemas.microsoft.com/office/drawing/2014/main" id="{EBB59C34-8602-40A1-92A9-FA5CEB1D3155}"/>
                </a:ext>
              </a:extLst>
            </p:cNvPr>
            <p:cNvSpPr/>
            <p:nvPr/>
          </p:nvSpPr>
          <p:spPr>
            <a:xfrm>
              <a:off x="4606375" y="1595240"/>
              <a:ext cx="353375" cy="595025"/>
            </a:xfrm>
            <a:custGeom>
              <a:avLst/>
              <a:gdLst/>
              <a:ahLst/>
              <a:cxnLst/>
              <a:rect l="l" t="t" r="r" b="b"/>
              <a:pathLst>
                <a:path w="14135" h="23801" extrusionOk="0">
                  <a:moveTo>
                    <a:pt x="4986" y="1"/>
                  </a:moveTo>
                  <a:lnTo>
                    <a:pt x="1976" y="3223"/>
                  </a:lnTo>
                  <a:cubicBezTo>
                    <a:pt x="1" y="5472"/>
                    <a:pt x="1" y="8816"/>
                    <a:pt x="1946" y="11095"/>
                  </a:cubicBezTo>
                  <a:lnTo>
                    <a:pt x="11369" y="20153"/>
                  </a:lnTo>
                  <a:lnTo>
                    <a:pt x="11156" y="20974"/>
                  </a:lnTo>
                  <a:lnTo>
                    <a:pt x="7721" y="20974"/>
                  </a:lnTo>
                  <a:lnTo>
                    <a:pt x="7387" y="21491"/>
                  </a:lnTo>
                  <a:lnTo>
                    <a:pt x="12584" y="23801"/>
                  </a:lnTo>
                  <a:lnTo>
                    <a:pt x="13648" y="19454"/>
                  </a:lnTo>
                  <a:cubicBezTo>
                    <a:pt x="14135" y="17995"/>
                    <a:pt x="13861" y="16384"/>
                    <a:pt x="12888" y="15199"/>
                  </a:cubicBezTo>
                  <a:lnTo>
                    <a:pt x="6657" y="7448"/>
                  </a:lnTo>
                  <a:cubicBezTo>
                    <a:pt x="6657" y="7448"/>
                    <a:pt x="10214" y="3588"/>
                    <a:pt x="10396" y="3466"/>
                  </a:cubicBezTo>
                  <a:lnTo>
                    <a:pt x="4986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262;p34">
              <a:extLst>
                <a:ext uri="{FF2B5EF4-FFF2-40B4-BE49-F238E27FC236}">
                  <a16:creationId xmlns:a16="http://schemas.microsoft.com/office/drawing/2014/main" id="{A960F063-2F22-46E7-8652-EA8E2953E62A}"/>
                </a:ext>
              </a:extLst>
            </p:cNvPr>
            <p:cNvSpPr/>
            <p:nvPr/>
          </p:nvSpPr>
          <p:spPr>
            <a:xfrm>
              <a:off x="4998475" y="825465"/>
              <a:ext cx="126175" cy="187750"/>
            </a:xfrm>
            <a:custGeom>
              <a:avLst/>
              <a:gdLst/>
              <a:ahLst/>
              <a:cxnLst/>
              <a:rect l="l" t="t" r="r" b="b"/>
              <a:pathLst>
                <a:path w="5047" h="7510" extrusionOk="0">
                  <a:moveTo>
                    <a:pt x="5014" y="1"/>
                  </a:moveTo>
                  <a:cubicBezTo>
                    <a:pt x="4935" y="1"/>
                    <a:pt x="3818" y="1661"/>
                    <a:pt x="2463" y="3710"/>
                  </a:cubicBezTo>
                  <a:cubicBezTo>
                    <a:pt x="1095" y="5776"/>
                    <a:pt x="1" y="7479"/>
                    <a:pt x="62" y="7509"/>
                  </a:cubicBezTo>
                  <a:cubicBezTo>
                    <a:pt x="62" y="7509"/>
                    <a:pt x="62" y="7509"/>
                    <a:pt x="63" y="7509"/>
                  </a:cubicBezTo>
                  <a:cubicBezTo>
                    <a:pt x="113" y="7509"/>
                    <a:pt x="1259" y="5849"/>
                    <a:pt x="2615" y="3801"/>
                  </a:cubicBezTo>
                  <a:cubicBezTo>
                    <a:pt x="3983" y="1734"/>
                    <a:pt x="5047" y="32"/>
                    <a:pt x="5016" y="1"/>
                  </a:cubicBezTo>
                  <a:cubicBezTo>
                    <a:pt x="5016" y="1"/>
                    <a:pt x="5015" y="1"/>
                    <a:pt x="501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263;p34">
              <a:extLst>
                <a:ext uri="{FF2B5EF4-FFF2-40B4-BE49-F238E27FC236}">
                  <a16:creationId xmlns:a16="http://schemas.microsoft.com/office/drawing/2014/main" id="{E7BE0E58-CFE0-45F1-9CFD-299F10E7E4EB}"/>
                </a:ext>
              </a:extLst>
            </p:cNvPr>
            <p:cNvSpPr/>
            <p:nvPr/>
          </p:nvSpPr>
          <p:spPr>
            <a:xfrm>
              <a:off x="5038000" y="1126865"/>
              <a:ext cx="182400" cy="44400"/>
            </a:xfrm>
            <a:custGeom>
              <a:avLst/>
              <a:gdLst/>
              <a:ahLst/>
              <a:cxnLst/>
              <a:rect l="l" t="t" r="r" b="b"/>
              <a:pathLst>
                <a:path w="7296" h="1776" extrusionOk="0">
                  <a:moveTo>
                    <a:pt x="294" y="0"/>
                  </a:moveTo>
                  <a:cubicBezTo>
                    <a:pt x="196" y="0"/>
                    <a:pt x="98" y="4"/>
                    <a:pt x="0" y="12"/>
                  </a:cubicBezTo>
                  <a:cubicBezTo>
                    <a:pt x="365" y="103"/>
                    <a:pt x="700" y="164"/>
                    <a:pt x="1064" y="225"/>
                  </a:cubicBezTo>
                  <a:cubicBezTo>
                    <a:pt x="1763" y="347"/>
                    <a:pt x="2675" y="529"/>
                    <a:pt x="3678" y="772"/>
                  </a:cubicBezTo>
                  <a:cubicBezTo>
                    <a:pt x="4681" y="1015"/>
                    <a:pt x="5593" y="1289"/>
                    <a:pt x="6232" y="1471"/>
                  </a:cubicBezTo>
                  <a:cubicBezTo>
                    <a:pt x="6566" y="1623"/>
                    <a:pt x="6931" y="1714"/>
                    <a:pt x="7295" y="1775"/>
                  </a:cubicBezTo>
                  <a:cubicBezTo>
                    <a:pt x="6961" y="1593"/>
                    <a:pt x="6627" y="1441"/>
                    <a:pt x="6262" y="1350"/>
                  </a:cubicBezTo>
                  <a:cubicBezTo>
                    <a:pt x="5441" y="1046"/>
                    <a:pt x="4590" y="803"/>
                    <a:pt x="3709" y="590"/>
                  </a:cubicBezTo>
                  <a:cubicBezTo>
                    <a:pt x="2858" y="377"/>
                    <a:pt x="1976" y="195"/>
                    <a:pt x="1095" y="73"/>
                  </a:cubicBezTo>
                  <a:cubicBezTo>
                    <a:pt x="828" y="29"/>
                    <a:pt x="561" y="0"/>
                    <a:pt x="29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264;p34">
              <a:extLst>
                <a:ext uri="{FF2B5EF4-FFF2-40B4-BE49-F238E27FC236}">
                  <a16:creationId xmlns:a16="http://schemas.microsoft.com/office/drawing/2014/main" id="{C8B17A1D-0F91-414C-8567-3350A02732A5}"/>
                </a:ext>
              </a:extLst>
            </p:cNvPr>
            <p:cNvSpPr/>
            <p:nvPr/>
          </p:nvSpPr>
          <p:spPr>
            <a:xfrm>
              <a:off x="4983275" y="1194040"/>
              <a:ext cx="38025" cy="162625"/>
            </a:xfrm>
            <a:custGeom>
              <a:avLst/>
              <a:gdLst/>
              <a:ahLst/>
              <a:cxnLst/>
              <a:rect l="l" t="t" r="r" b="b"/>
              <a:pathLst>
                <a:path w="1521" h="6505" extrusionOk="0">
                  <a:moveTo>
                    <a:pt x="1" y="0"/>
                  </a:moveTo>
                  <a:cubicBezTo>
                    <a:pt x="31" y="304"/>
                    <a:pt x="123" y="638"/>
                    <a:pt x="214" y="942"/>
                  </a:cubicBezTo>
                  <a:cubicBezTo>
                    <a:pt x="366" y="1520"/>
                    <a:pt x="548" y="2341"/>
                    <a:pt x="761" y="3222"/>
                  </a:cubicBezTo>
                  <a:cubicBezTo>
                    <a:pt x="974" y="4134"/>
                    <a:pt x="1156" y="4955"/>
                    <a:pt x="1278" y="5532"/>
                  </a:cubicBezTo>
                  <a:cubicBezTo>
                    <a:pt x="1338" y="5866"/>
                    <a:pt x="1399" y="6170"/>
                    <a:pt x="1521" y="6505"/>
                  </a:cubicBezTo>
                  <a:cubicBezTo>
                    <a:pt x="1521" y="6170"/>
                    <a:pt x="1490" y="5836"/>
                    <a:pt x="1430" y="5502"/>
                  </a:cubicBezTo>
                  <a:cubicBezTo>
                    <a:pt x="1338" y="4924"/>
                    <a:pt x="1156" y="4073"/>
                    <a:pt x="974" y="3192"/>
                  </a:cubicBezTo>
                  <a:cubicBezTo>
                    <a:pt x="761" y="2310"/>
                    <a:pt x="518" y="1489"/>
                    <a:pt x="335" y="912"/>
                  </a:cubicBezTo>
                  <a:cubicBezTo>
                    <a:pt x="275" y="578"/>
                    <a:pt x="153" y="274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265;p34">
              <a:extLst>
                <a:ext uri="{FF2B5EF4-FFF2-40B4-BE49-F238E27FC236}">
                  <a16:creationId xmlns:a16="http://schemas.microsoft.com/office/drawing/2014/main" id="{3FE234F2-13DF-4AB7-A7DD-E8A22EB033F7}"/>
                </a:ext>
              </a:extLst>
            </p:cNvPr>
            <p:cNvSpPr/>
            <p:nvPr/>
          </p:nvSpPr>
          <p:spPr>
            <a:xfrm>
              <a:off x="5319150" y="2244965"/>
              <a:ext cx="1142900" cy="1170250"/>
            </a:xfrm>
            <a:custGeom>
              <a:avLst/>
              <a:gdLst/>
              <a:ahLst/>
              <a:cxnLst/>
              <a:rect l="l" t="t" r="r" b="b"/>
              <a:pathLst>
                <a:path w="45716" h="46810" extrusionOk="0">
                  <a:moveTo>
                    <a:pt x="22445" y="13287"/>
                  </a:moveTo>
                  <a:cubicBezTo>
                    <a:pt x="25838" y="13287"/>
                    <a:pt x="29250" y="14933"/>
                    <a:pt x="31248" y="18420"/>
                  </a:cubicBezTo>
                  <a:cubicBezTo>
                    <a:pt x="34044" y="23314"/>
                    <a:pt x="32372" y="29545"/>
                    <a:pt x="27479" y="32341"/>
                  </a:cubicBezTo>
                  <a:cubicBezTo>
                    <a:pt x="25807" y="33299"/>
                    <a:pt x="24068" y="33729"/>
                    <a:pt x="22387" y="33729"/>
                  </a:cubicBezTo>
                  <a:cubicBezTo>
                    <a:pt x="16119" y="33729"/>
                    <a:pt x="10661" y="27748"/>
                    <a:pt x="12554" y="20821"/>
                  </a:cubicBezTo>
                  <a:cubicBezTo>
                    <a:pt x="13879" y="15929"/>
                    <a:pt x="18147" y="13287"/>
                    <a:pt x="22445" y="13287"/>
                  </a:cubicBezTo>
                  <a:close/>
                  <a:moveTo>
                    <a:pt x="23558" y="0"/>
                  </a:moveTo>
                  <a:lnTo>
                    <a:pt x="18360" y="547"/>
                  </a:lnTo>
                  <a:lnTo>
                    <a:pt x="18056" y="4924"/>
                  </a:lnTo>
                  <a:lnTo>
                    <a:pt x="14226" y="6900"/>
                  </a:lnTo>
                  <a:lnTo>
                    <a:pt x="10123" y="4012"/>
                  </a:lnTo>
                  <a:lnTo>
                    <a:pt x="5989" y="7052"/>
                  </a:lnTo>
                  <a:lnTo>
                    <a:pt x="8147" y="11672"/>
                  </a:lnTo>
                  <a:lnTo>
                    <a:pt x="5654" y="15380"/>
                  </a:lnTo>
                  <a:lnTo>
                    <a:pt x="1186" y="15137"/>
                  </a:lnTo>
                  <a:lnTo>
                    <a:pt x="1" y="20700"/>
                  </a:lnTo>
                  <a:lnTo>
                    <a:pt x="4287" y="22341"/>
                  </a:lnTo>
                  <a:lnTo>
                    <a:pt x="4651" y="26991"/>
                  </a:lnTo>
                  <a:lnTo>
                    <a:pt x="244" y="29514"/>
                  </a:lnTo>
                  <a:lnTo>
                    <a:pt x="2341" y="34317"/>
                  </a:lnTo>
                  <a:lnTo>
                    <a:pt x="6931" y="33618"/>
                  </a:lnTo>
                  <a:lnTo>
                    <a:pt x="9971" y="37113"/>
                  </a:lnTo>
                  <a:lnTo>
                    <a:pt x="8390" y="41460"/>
                  </a:lnTo>
                  <a:lnTo>
                    <a:pt x="12554" y="44439"/>
                  </a:lnTo>
                  <a:lnTo>
                    <a:pt x="15837" y="40882"/>
                  </a:lnTo>
                  <a:lnTo>
                    <a:pt x="20396" y="42128"/>
                  </a:lnTo>
                  <a:lnTo>
                    <a:pt x="21825" y="46809"/>
                  </a:lnTo>
                  <a:lnTo>
                    <a:pt x="26871" y="46475"/>
                  </a:lnTo>
                  <a:lnTo>
                    <a:pt x="27509" y="42250"/>
                  </a:lnTo>
                  <a:lnTo>
                    <a:pt x="31856" y="39788"/>
                  </a:lnTo>
                  <a:lnTo>
                    <a:pt x="35381" y="42615"/>
                  </a:lnTo>
                  <a:lnTo>
                    <a:pt x="39850" y="39271"/>
                  </a:lnTo>
                  <a:lnTo>
                    <a:pt x="37570" y="35320"/>
                  </a:lnTo>
                  <a:lnTo>
                    <a:pt x="39789" y="31368"/>
                  </a:lnTo>
                  <a:lnTo>
                    <a:pt x="44318" y="31703"/>
                  </a:lnTo>
                  <a:lnTo>
                    <a:pt x="45716" y="26536"/>
                  </a:lnTo>
                  <a:lnTo>
                    <a:pt x="41825" y="24438"/>
                  </a:lnTo>
                  <a:lnTo>
                    <a:pt x="41278" y="19757"/>
                  </a:lnTo>
                  <a:lnTo>
                    <a:pt x="45047" y="17204"/>
                  </a:lnTo>
                  <a:lnTo>
                    <a:pt x="42585" y="12858"/>
                  </a:lnTo>
                  <a:lnTo>
                    <a:pt x="38695" y="13435"/>
                  </a:lnTo>
                  <a:lnTo>
                    <a:pt x="35503" y="9392"/>
                  </a:lnTo>
                  <a:lnTo>
                    <a:pt x="37144" y="5380"/>
                  </a:lnTo>
                  <a:lnTo>
                    <a:pt x="32798" y="2493"/>
                  </a:lnTo>
                  <a:lnTo>
                    <a:pt x="29576" y="5775"/>
                  </a:lnTo>
                  <a:lnTo>
                    <a:pt x="25290" y="5015"/>
                  </a:lnTo>
                  <a:lnTo>
                    <a:pt x="23558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266;p34">
              <a:extLst>
                <a:ext uri="{FF2B5EF4-FFF2-40B4-BE49-F238E27FC236}">
                  <a16:creationId xmlns:a16="http://schemas.microsoft.com/office/drawing/2014/main" id="{DF46C69E-0843-4B47-924D-E1096134BA2C}"/>
                </a:ext>
              </a:extLst>
            </p:cNvPr>
            <p:cNvSpPr/>
            <p:nvPr/>
          </p:nvSpPr>
          <p:spPr>
            <a:xfrm>
              <a:off x="5731025" y="2688790"/>
              <a:ext cx="292575" cy="273825"/>
            </a:xfrm>
            <a:custGeom>
              <a:avLst/>
              <a:gdLst/>
              <a:ahLst/>
              <a:cxnLst/>
              <a:rect l="l" t="t" r="r" b="b"/>
              <a:pathLst>
                <a:path w="11703" h="10953" extrusionOk="0">
                  <a:moveTo>
                    <a:pt x="10278" y="2551"/>
                  </a:moveTo>
                  <a:lnTo>
                    <a:pt x="10365" y="2703"/>
                  </a:lnTo>
                  <a:cubicBezTo>
                    <a:pt x="10379" y="2718"/>
                    <a:pt x="10394" y="2725"/>
                    <a:pt x="10405" y="2732"/>
                  </a:cubicBezTo>
                  <a:lnTo>
                    <a:pt x="10405" y="2732"/>
                  </a:lnTo>
                  <a:cubicBezTo>
                    <a:pt x="10363" y="2671"/>
                    <a:pt x="10321" y="2611"/>
                    <a:pt x="10278" y="2551"/>
                  </a:cubicBezTo>
                  <a:close/>
                  <a:moveTo>
                    <a:pt x="10405" y="2732"/>
                  </a:moveTo>
                  <a:lnTo>
                    <a:pt x="10405" y="2732"/>
                  </a:lnTo>
                  <a:cubicBezTo>
                    <a:pt x="10412" y="2743"/>
                    <a:pt x="10419" y="2754"/>
                    <a:pt x="10426" y="2764"/>
                  </a:cubicBezTo>
                  <a:cubicBezTo>
                    <a:pt x="10426" y="2748"/>
                    <a:pt x="10417" y="2740"/>
                    <a:pt x="10405" y="2732"/>
                  </a:cubicBezTo>
                  <a:close/>
                  <a:moveTo>
                    <a:pt x="10426" y="2764"/>
                  </a:moveTo>
                  <a:cubicBezTo>
                    <a:pt x="10426" y="2795"/>
                    <a:pt x="10456" y="2825"/>
                    <a:pt x="10456" y="2855"/>
                  </a:cubicBezTo>
                  <a:lnTo>
                    <a:pt x="10477" y="2884"/>
                  </a:lnTo>
                  <a:lnTo>
                    <a:pt x="10477" y="2884"/>
                  </a:lnTo>
                  <a:cubicBezTo>
                    <a:pt x="10460" y="2844"/>
                    <a:pt x="10443" y="2804"/>
                    <a:pt x="10426" y="2764"/>
                  </a:cubicBezTo>
                  <a:close/>
                  <a:moveTo>
                    <a:pt x="5705" y="1"/>
                  </a:moveTo>
                  <a:cubicBezTo>
                    <a:pt x="5106" y="1"/>
                    <a:pt x="4502" y="101"/>
                    <a:pt x="3921" y="302"/>
                  </a:cubicBezTo>
                  <a:cubicBezTo>
                    <a:pt x="3009" y="606"/>
                    <a:pt x="2189" y="1184"/>
                    <a:pt x="1550" y="1913"/>
                  </a:cubicBezTo>
                  <a:cubicBezTo>
                    <a:pt x="851" y="2764"/>
                    <a:pt x="395" y="3767"/>
                    <a:pt x="274" y="4862"/>
                  </a:cubicBezTo>
                  <a:cubicBezTo>
                    <a:pt x="0" y="7232"/>
                    <a:pt x="1307" y="9512"/>
                    <a:pt x="3496" y="10485"/>
                  </a:cubicBezTo>
                  <a:cubicBezTo>
                    <a:pt x="4013" y="10697"/>
                    <a:pt x="4560" y="10849"/>
                    <a:pt x="5107" y="10910"/>
                  </a:cubicBezTo>
                  <a:cubicBezTo>
                    <a:pt x="5339" y="10938"/>
                    <a:pt x="5571" y="10953"/>
                    <a:pt x="5806" y="10953"/>
                  </a:cubicBezTo>
                  <a:cubicBezTo>
                    <a:pt x="6094" y="10953"/>
                    <a:pt x="6386" y="10930"/>
                    <a:pt x="6687" y="10880"/>
                  </a:cubicBezTo>
                  <a:cubicBezTo>
                    <a:pt x="7630" y="10697"/>
                    <a:pt x="8542" y="10272"/>
                    <a:pt x="9301" y="9634"/>
                  </a:cubicBezTo>
                  <a:cubicBezTo>
                    <a:pt x="10487" y="8600"/>
                    <a:pt x="11156" y="7111"/>
                    <a:pt x="11186" y="5561"/>
                  </a:cubicBezTo>
                  <a:cubicBezTo>
                    <a:pt x="11186" y="5013"/>
                    <a:pt x="11125" y="4497"/>
                    <a:pt x="10973" y="3980"/>
                  </a:cubicBezTo>
                  <a:cubicBezTo>
                    <a:pt x="10912" y="3798"/>
                    <a:pt x="10852" y="3615"/>
                    <a:pt x="10791" y="3463"/>
                  </a:cubicBezTo>
                  <a:cubicBezTo>
                    <a:pt x="10730" y="3311"/>
                    <a:pt x="10669" y="3190"/>
                    <a:pt x="10608" y="3068"/>
                  </a:cubicBezTo>
                  <a:lnTo>
                    <a:pt x="10477" y="2884"/>
                  </a:lnTo>
                  <a:lnTo>
                    <a:pt x="10477" y="2884"/>
                  </a:lnTo>
                  <a:cubicBezTo>
                    <a:pt x="10637" y="3265"/>
                    <a:pt x="10772" y="3625"/>
                    <a:pt x="10882" y="4010"/>
                  </a:cubicBezTo>
                  <a:cubicBezTo>
                    <a:pt x="11703" y="7050"/>
                    <a:pt x="9757" y="10150"/>
                    <a:pt x="6657" y="10697"/>
                  </a:cubicBezTo>
                  <a:cubicBezTo>
                    <a:pt x="6338" y="10735"/>
                    <a:pt x="6030" y="10761"/>
                    <a:pt x="5719" y="10761"/>
                  </a:cubicBezTo>
                  <a:cubicBezTo>
                    <a:pt x="5528" y="10761"/>
                    <a:pt x="5335" y="10751"/>
                    <a:pt x="5137" y="10728"/>
                  </a:cubicBezTo>
                  <a:cubicBezTo>
                    <a:pt x="4620" y="10667"/>
                    <a:pt x="4104" y="10515"/>
                    <a:pt x="3617" y="10302"/>
                  </a:cubicBezTo>
                  <a:cubicBezTo>
                    <a:pt x="1490" y="9360"/>
                    <a:pt x="243" y="7172"/>
                    <a:pt x="487" y="4862"/>
                  </a:cubicBezTo>
                  <a:cubicBezTo>
                    <a:pt x="608" y="3828"/>
                    <a:pt x="1034" y="2855"/>
                    <a:pt x="1702" y="2035"/>
                  </a:cubicBezTo>
                  <a:cubicBezTo>
                    <a:pt x="2310" y="1305"/>
                    <a:pt x="3101" y="758"/>
                    <a:pt x="4013" y="454"/>
                  </a:cubicBezTo>
                  <a:cubicBezTo>
                    <a:pt x="4582" y="249"/>
                    <a:pt x="5204" y="146"/>
                    <a:pt x="5825" y="146"/>
                  </a:cubicBezTo>
                  <a:cubicBezTo>
                    <a:pt x="6032" y="146"/>
                    <a:pt x="6239" y="158"/>
                    <a:pt x="6444" y="181"/>
                  </a:cubicBezTo>
                  <a:cubicBezTo>
                    <a:pt x="7630" y="333"/>
                    <a:pt x="8754" y="880"/>
                    <a:pt x="9605" y="1731"/>
                  </a:cubicBezTo>
                  <a:cubicBezTo>
                    <a:pt x="9849" y="1999"/>
                    <a:pt x="10074" y="2267"/>
                    <a:pt x="10278" y="2551"/>
                  </a:cubicBezTo>
                  <a:lnTo>
                    <a:pt x="10278" y="2551"/>
                  </a:lnTo>
                  <a:lnTo>
                    <a:pt x="10244" y="2491"/>
                  </a:lnTo>
                  <a:cubicBezTo>
                    <a:pt x="10183" y="2369"/>
                    <a:pt x="10092" y="2247"/>
                    <a:pt x="10001" y="2126"/>
                  </a:cubicBezTo>
                  <a:cubicBezTo>
                    <a:pt x="9909" y="1974"/>
                    <a:pt x="9788" y="1822"/>
                    <a:pt x="9636" y="1700"/>
                  </a:cubicBezTo>
                  <a:cubicBezTo>
                    <a:pt x="9271" y="1305"/>
                    <a:pt x="8845" y="971"/>
                    <a:pt x="8390" y="728"/>
                  </a:cubicBezTo>
                  <a:cubicBezTo>
                    <a:pt x="7573" y="245"/>
                    <a:pt x="6644" y="1"/>
                    <a:pt x="570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267;p34">
              <a:extLst>
                <a:ext uri="{FF2B5EF4-FFF2-40B4-BE49-F238E27FC236}">
                  <a16:creationId xmlns:a16="http://schemas.microsoft.com/office/drawing/2014/main" id="{896BC06A-F45B-444B-A405-17A248DE8C8F}"/>
                </a:ext>
              </a:extLst>
            </p:cNvPr>
            <p:cNvSpPr/>
            <p:nvPr/>
          </p:nvSpPr>
          <p:spPr>
            <a:xfrm>
              <a:off x="5952150" y="2473665"/>
              <a:ext cx="162650" cy="243225"/>
            </a:xfrm>
            <a:custGeom>
              <a:avLst/>
              <a:gdLst/>
              <a:ahLst/>
              <a:cxnLst/>
              <a:rect l="l" t="t" r="r" b="b"/>
              <a:pathLst>
                <a:path w="6506" h="9729" extrusionOk="0">
                  <a:moveTo>
                    <a:pt x="6444" y="1"/>
                  </a:moveTo>
                  <a:cubicBezTo>
                    <a:pt x="6393" y="1"/>
                    <a:pt x="4912" y="2148"/>
                    <a:pt x="3162" y="4834"/>
                  </a:cubicBezTo>
                  <a:cubicBezTo>
                    <a:pt x="1399" y="7509"/>
                    <a:pt x="0" y="9697"/>
                    <a:pt x="61" y="9728"/>
                  </a:cubicBezTo>
                  <a:cubicBezTo>
                    <a:pt x="61" y="9728"/>
                    <a:pt x="62" y="9728"/>
                    <a:pt x="62" y="9728"/>
                  </a:cubicBezTo>
                  <a:cubicBezTo>
                    <a:pt x="112" y="9728"/>
                    <a:pt x="1563" y="7582"/>
                    <a:pt x="3344" y="4925"/>
                  </a:cubicBezTo>
                  <a:cubicBezTo>
                    <a:pt x="5107" y="2251"/>
                    <a:pt x="6505" y="32"/>
                    <a:pt x="6444" y="1"/>
                  </a:cubicBezTo>
                  <a:cubicBezTo>
                    <a:pt x="6444" y="1"/>
                    <a:pt x="6444" y="1"/>
                    <a:pt x="644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268;p34">
              <a:extLst>
                <a:ext uri="{FF2B5EF4-FFF2-40B4-BE49-F238E27FC236}">
                  <a16:creationId xmlns:a16="http://schemas.microsoft.com/office/drawing/2014/main" id="{3442CC5D-E093-4E43-B63F-359B093C4714}"/>
                </a:ext>
              </a:extLst>
            </p:cNvPr>
            <p:cNvSpPr/>
            <p:nvPr/>
          </p:nvSpPr>
          <p:spPr>
            <a:xfrm>
              <a:off x="6002300" y="2862740"/>
              <a:ext cx="236350" cy="57775"/>
            </a:xfrm>
            <a:custGeom>
              <a:avLst/>
              <a:gdLst/>
              <a:ahLst/>
              <a:cxnLst/>
              <a:rect l="l" t="t" r="r" b="b"/>
              <a:pathLst>
                <a:path w="9454" h="2311" extrusionOk="0">
                  <a:moveTo>
                    <a:pt x="1" y="1"/>
                  </a:moveTo>
                  <a:cubicBezTo>
                    <a:pt x="487" y="122"/>
                    <a:pt x="943" y="214"/>
                    <a:pt x="1399" y="274"/>
                  </a:cubicBezTo>
                  <a:cubicBezTo>
                    <a:pt x="2280" y="426"/>
                    <a:pt x="3466" y="670"/>
                    <a:pt x="4773" y="1004"/>
                  </a:cubicBezTo>
                  <a:cubicBezTo>
                    <a:pt x="6080" y="1308"/>
                    <a:pt x="7235" y="1642"/>
                    <a:pt x="8086" y="1916"/>
                  </a:cubicBezTo>
                  <a:cubicBezTo>
                    <a:pt x="8542" y="2068"/>
                    <a:pt x="8998" y="2189"/>
                    <a:pt x="9454" y="2311"/>
                  </a:cubicBezTo>
                  <a:cubicBezTo>
                    <a:pt x="9332" y="2250"/>
                    <a:pt x="9241" y="2189"/>
                    <a:pt x="9089" y="2159"/>
                  </a:cubicBezTo>
                  <a:cubicBezTo>
                    <a:pt x="8876" y="2037"/>
                    <a:pt x="8542" y="1916"/>
                    <a:pt x="8116" y="1764"/>
                  </a:cubicBezTo>
                  <a:cubicBezTo>
                    <a:pt x="7296" y="1460"/>
                    <a:pt x="6141" y="1095"/>
                    <a:pt x="4834" y="791"/>
                  </a:cubicBezTo>
                  <a:cubicBezTo>
                    <a:pt x="3496" y="457"/>
                    <a:pt x="2311" y="244"/>
                    <a:pt x="1429" y="122"/>
                  </a:cubicBezTo>
                  <a:cubicBezTo>
                    <a:pt x="1004" y="62"/>
                    <a:pt x="639" y="31"/>
                    <a:pt x="39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269;p34">
              <a:extLst>
                <a:ext uri="{FF2B5EF4-FFF2-40B4-BE49-F238E27FC236}">
                  <a16:creationId xmlns:a16="http://schemas.microsoft.com/office/drawing/2014/main" id="{0A121FAC-C7C9-4529-8AB2-D2F3C7A12AD0}"/>
                </a:ext>
              </a:extLst>
            </p:cNvPr>
            <p:cNvSpPr/>
            <p:nvPr/>
          </p:nvSpPr>
          <p:spPr>
            <a:xfrm>
              <a:off x="5931625" y="2950140"/>
              <a:ext cx="49425" cy="210500"/>
            </a:xfrm>
            <a:custGeom>
              <a:avLst/>
              <a:gdLst/>
              <a:ahLst/>
              <a:cxnLst/>
              <a:rect l="l" t="t" r="r" b="b"/>
              <a:pathLst>
                <a:path w="1977" h="8420" extrusionOk="0">
                  <a:moveTo>
                    <a:pt x="1" y="0"/>
                  </a:moveTo>
                  <a:cubicBezTo>
                    <a:pt x="92" y="426"/>
                    <a:pt x="183" y="821"/>
                    <a:pt x="305" y="1247"/>
                  </a:cubicBezTo>
                  <a:cubicBezTo>
                    <a:pt x="487" y="2006"/>
                    <a:pt x="761" y="3040"/>
                    <a:pt x="1034" y="4195"/>
                  </a:cubicBezTo>
                  <a:cubicBezTo>
                    <a:pt x="1308" y="5350"/>
                    <a:pt x="1521" y="6414"/>
                    <a:pt x="1673" y="7174"/>
                  </a:cubicBezTo>
                  <a:cubicBezTo>
                    <a:pt x="1733" y="7599"/>
                    <a:pt x="1855" y="8025"/>
                    <a:pt x="1977" y="8420"/>
                  </a:cubicBezTo>
                  <a:cubicBezTo>
                    <a:pt x="1946" y="7994"/>
                    <a:pt x="1916" y="7569"/>
                    <a:pt x="1825" y="7174"/>
                  </a:cubicBezTo>
                  <a:cubicBezTo>
                    <a:pt x="1703" y="6383"/>
                    <a:pt x="1490" y="5320"/>
                    <a:pt x="1217" y="4164"/>
                  </a:cubicBezTo>
                  <a:cubicBezTo>
                    <a:pt x="943" y="2979"/>
                    <a:pt x="669" y="1946"/>
                    <a:pt x="426" y="1186"/>
                  </a:cubicBezTo>
                  <a:cubicBezTo>
                    <a:pt x="335" y="791"/>
                    <a:pt x="183" y="395"/>
                    <a:pt x="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270;p34">
              <a:extLst>
                <a:ext uri="{FF2B5EF4-FFF2-40B4-BE49-F238E27FC236}">
                  <a16:creationId xmlns:a16="http://schemas.microsoft.com/office/drawing/2014/main" id="{E22F4E32-D57B-4853-AF54-9290456E7755}"/>
                </a:ext>
              </a:extLst>
            </p:cNvPr>
            <p:cNvSpPr/>
            <p:nvPr/>
          </p:nvSpPr>
          <p:spPr>
            <a:xfrm>
              <a:off x="5686175" y="2934165"/>
              <a:ext cx="109450" cy="177100"/>
            </a:xfrm>
            <a:custGeom>
              <a:avLst/>
              <a:gdLst/>
              <a:ahLst/>
              <a:cxnLst/>
              <a:rect l="l" t="t" r="r" b="b"/>
              <a:pathLst>
                <a:path w="4378" h="7084" extrusionOk="0">
                  <a:moveTo>
                    <a:pt x="4316" y="1"/>
                  </a:moveTo>
                  <a:cubicBezTo>
                    <a:pt x="4268" y="1"/>
                    <a:pt x="3272" y="1570"/>
                    <a:pt x="2098" y="3496"/>
                  </a:cubicBezTo>
                  <a:cubicBezTo>
                    <a:pt x="913" y="5442"/>
                    <a:pt x="1" y="7053"/>
                    <a:pt x="62" y="7083"/>
                  </a:cubicBezTo>
                  <a:cubicBezTo>
                    <a:pt x="852" y="5959"/>
                    <a:pt x="1582" y="4803"/>
                    <a:pt x="2281" y="3588"/>
                  </a:cubicBezTo>
                  <a:cubicBezTo>
                    <a:pt x="3436" y="1642"/>
                    <a:pt x="4378" y="31"/>
                    <a:pt x="4317" y="1"/>
                  </a:cubicBezTo>
                  <a:cubicBezTo>
                    <a:pt x="4317" y="1"/>
                    <a:pt x="4316" y="1"/>
                    <a:pt x="431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271;p34">
              <a:extLst>
                <a:ext uri="{FF2B5EF4-FFF2-40B4-BE49-F238E27FC236}">
                  <a16:creationId xmlns:a16="http://schemas.microsoft.com/office/drawing/2014/main" id="{71229014-C48D-4D50-BDEB-EFF992301711}"/>
                </a:ext>
              </a:extLst>
            </p:cNvPr>
            <p:cNvSpPr/>
            <p:nvPr/>
          </p:nvSpPr>
          <p:spPr>
            <a:xfrm>
              <a:off x="5774325" y="2499515"/>
              <a:ext cx="60825" cy="191525"/>
            </a:xfrm>
            <a:custGeom>
              <a:avLst/>
              <a:gdLst/>
              <a:ahLst/>
              <a:cxnLst/>
              <a:rect l="l" t="t" r="r" b="b"/>
              <a:pathLst>
                <a:path w="2433" h="7661" extrusionOk="0">
                  <a:moveTo>
                    <a:pt x="1" y="1"/>
                  </a:moveTo>
                  <a:cubicBezTo>
                    <a:pt x="305" y="1308"/>
                    <a:pt x="670" y="2584"/>
                    <a:pt x="1095" y="3861"/>
                  </a:cubicBezTo>
                  <a:cubicBezTo>
                    <a:pt x="1733" y="5958"/>
                    <a:pt x="2311" y="7660"/>
                    <a:pt x="2372" y="7660"/>
                  </a:cubicBezTo>
                  <a:cubicBezTo>
                    <a:pt x="2433" y="7630"/>
                    <a:pt x="1946" y="5897"/>
                    <a:pt x="1277" y="3800"/>
                  </a:cubicBezTo>
                  <a:cubicBezTo>
                    <a:pt x="639" y="1672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272;p34">
              <a:extLst>
                <a:ext uri="{FF2B5EF4-FFF2-40B4-BE49-F238E27FC236}">
                  <a16:creationId xmlns:a16="http://schemas.microsoft.com/office/drawing/2014/main" id="{259FB4CF-3D0B-4E8A-A594-CADFCEB0814E}"/>
                </a:ext>
              </a:extLst>
            </p:cNvPr>
            <p:cNvSpPr/>
            <p:nvPr/>
          </p:nvSpPr>
          <p:spPr>
            <a:xfrm>
              <a:off x="5586650" y="2784490"/>
              <a:ext cx="158825" cy="15200"/>
            </a:xfrm>
            <a:custGeom>
              <a:avLst/>
              <a:gdLst/>
              <a:ahLst/>
              <a:cxnLst/>
              <a:rect l="l" t="t" r="r" b="b"/>
              <a:pathLst>
                <a:path w="6353" h="608" extrusionOk="0">
                  <a:moveTo>
                    <a:pt x="0" y="0"/>
                  </a:moveTo>
                  <a:cubicBezTo>
                    <a:pt x="1064" y="213"/>
                    <a:pt x="2097" y="334"/>
                    <a:pt x="3161" y="395"/>
                  </a:cubicBezTo>
                  <a:cubicBezTo>
                    <a:pt x="4225" y="547"/>
                    <a:pt x="5289" y="608"/>
                    <a:pt x="6353" y="608"/>
                  </a:cubicBezTo>
                  <a:cubicBezTo>
                    <a:pt x="5319" y="426"/>
                    <a:pt x="4256" y="274"/>
                    <a:pt x="3192" y="213"/>
                  </a:cubicBezTo>
                  <a:cubicBezTo>
                    <a:pt x="2128" y="91"/>
                    <a:pt x="1064" y="0"/>
                    <a:pt x="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273;p34">
              <a:extLst>
                <a:ext uri="{FF2B5EF4-FFF2-40B4-BE49-F238E27FC236}">
                  <a16:creationId xmlns:a16="http://schemas.microsoft.com/office/drawing/2014/main" id="{9C5F8CCA-9CFC-406B-A9DB-99E9A1EFFD74}"/>
                </a:ext>
              </a:extLst>
            </p:cNvPr>
            <p:cNvSpPr/>
            <p:nvPr/>
          </p:nvSpPr>
          <p:spPr>
            <a:xfrm>
              <a:off x="5761425" y="2720065"/>
              <a:ext cx="227225" cy="210350"/>
            </a:xfrm>
            <a:custGeom>
              <a:avLst/>
              <a:gdLst/>
              <a:ahLst/>
              <a:cxnLst/>
              <a:rect l="l" t="t" r="r" b="b"/>
              <a:pathLst>
                <a:path w="9089" h="8414" extrusionOk="0">
                  <a:moveTo>
                    <a:pt x="4551" y="0"/>
                  </a:moveTo>
                  <a:cubicBezTo>
                    <a:pt x="2530" y="0"/>
                    <a:pt x="724" y="1439"/>
                    <a:pt x="395" y="3519"/>
                  </a:cubicBezTo>
                  <a:cubicBezTo>
                    <a:pt x="0" y="5799"/>
                    <a:pt x="1550" y="7987"/>
                    <a:pt x="3860" y="8352"/>
                  </a:cubicBezTo>
                  <a:cubicBezTo>
                    <a:pt x="4100" y="8394"/>
                    <a:pt x="4337" y="8414"/>
                    <a:pt x="4572" y="8414"/>
                  </a:cubicBezTo>
                  <a:cubicBezTo>
                    <a:pt x="6574" y="8414"/>
                    <a:pt x="8340" y="6955"/>
                    <a:pt x="8693" y="4887"/>
                  </a:cubicBezTo>
                  <a:cubicBezTo>
                    <a:pt x="9088" y="2607"/>
                    <a:pt x="7538" y="449"/>
                    <a:pt x="5228" y="54"/>
                  </a:cubicBezTo>
                  <a:cubicBezTo>
                    <a:pt x="5001" y="18"/>
                    <a:pt x="4775" y="0"/>
                    <a:pt x="455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274;p34">
              <a:extLst>
                <a:ext uri="{FF2B5EF4-FFF2-40B4-BE49-F238E27FC236}">
                  <a16:creationId xmlns:a16="http://schemas.microsoft.com/office/drawing/2014/main" id="{BE018B48-1DE0-496A-ABB0-636FF76A790A}"/>
                </a:ext>
              </a:extLst>
            </p:cNvPr>
            <p:cNvSpPr/>
            <p:nvPr/>
          </p:nvSpPr>
          <p:spPr>
            <a:xfrm>
              <a:off x="5817650" y="2800090"/>
              <a:ext cx="107925" cy="26200"/>
            </a:xfrm>
            <a:custGeom>
              <a:avLst/>
              <a:gdLst/>
              <a:ahLst/>
              <a:cxnLst/>
              <a:rect l="l" t="t" r="r" b="b"/>
              <a:pathLst>
                <a:path w="4317" h="1048" extrusionOk="0">
                  <a:moveTo>
                    <a:pt x="1863" y="1"/>
                  </a:moveTo>
                  <a:cubicBezTo>
                    <a:pt x="1440" y="1"/>
                    <a:pt x="1015" y="76"/>
                    <a:pt x="608" y="227"/>
                  </a:cubicBezTo>
                  <a:cubicBezTo>
                    <a:pt x="213" y="379"/>
                    <a:pt x="0" y="561"/>
                    <a:pt x="31" y="592"/>
                  </a:cubicBezTo>
                  <a:cubicBezTo>
                    <a:pt x="31" y="592"/>
                    <a:pt x="274" y="470"/>
                    <a:pt x="669" y="379"/>
                  </a:cubicBezTo>
                  <a:cubicBezTo>
                    <a:pt x="1053" y="255"/>
                    <a:pt x="1445" y="194"/>
                    <a:pt x="1834" y="194"/>
                  </a:cubicBezTo>
                  <a:cubicBezTo>
                    <a:pt x="2494" y="194"/>
                    <a:pt x="3147" y="369"/>
                    <a:pt x="3739" y="713"/>
                  </a:cubicBezTo>
                  <a:cubicBezTo>
                    <a:pt x="3921" y="835"/>
                    <a:pt x="4134" y="926"/>
                    <a:pt x="4317" y="1048"/>
                  </a:cubicBezTo>
                  <a:cubicBezTo>
                    <a:pt x="4195" y="835"/>
                    <a:pt x="4013" y="683"/>
                    <a:pt x="3830" y="592"/>
                  </a:cubicBezTo>
                  <a:cubicBezTo>
                    <a:pt x="3230" y="198"/>
                    <a:pt x="2548" y="1"/>
                    <a:pt x="18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275;p34">
              <a:extLst>
                <a:ext uri="{FF2B5EF4-FFF2-40B4-BE49-F238E27FC236}">
                  <a16:creationId xmlns:a16="http://schemas.microsoft.com/office/drawing/2014/main" id="{6C41A5DD-C19D-4757-80AA-12B47B3CA347}"/>
                </a:ext>
              </a:extLst>
            </p:cNvPr>
            <p:cNvSpPr/>
            <p:nvPr/>
          </p:nvSpPr>
          <p:spPr>
            <a:xfrm>
              <a:off x="5854125" y="2764715"/>
              <a:ext cx="29650" cy="100325"/>
            </a:xfrm>
            <a:custGeom>
              <a:avLst/>
              <a:gdLst/>
              <a:ahLst/>
              <a:cxnLst/>
              <a:rect l="l" t="t" r="r" b="b"/>
              <a:pathLst>
                <a:path w="1186" h="4013" extrusionOk="0">
                  <a:moveTo>
                    <a:pt x="1186" y="1"/>
                  </a:moveTo>
                  <a:cubicBezTo>
                    <a:pt x="274" y="1125"/>
                    <a:pt x="0" y="2615"/>
                    <a:pt x="456" y="4013"/>
                  </a:cubicBezTo>
                  <a:cubicBezTo>
                    <a:pt x="396" y="3314"/>
                    <a:pt x="426" y="2615"/>
                    <a:pt x="517" y="1946"/>
                  </a:cubicBezTo>
                  <a:cubicBezTo>
                    <a:pt x="669" y="1277"/>
                    <a:pt x="882" y="609"/>
                    <a:pt x="118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276;p34">
              <a:extLst>
                <a:ext uri="{FF2B5EF4-FFF2-40B4-BE49-F238E27FC236}">
                  <a16:creationId xmlns:a16="http://schemas.microsoft.com/office/drawing/2014/main" id="{EF4B968D-2A8C-474F-8B66-FC60912A681A}"/>
                </a:ext>
              </a:extLst>
            </p:cNvPr>
            <p:cNvGrpSpPr/>
            <p:nvPr/>
          </p:nvGrpSpPr>
          <p:grpSpPr>
            <a:xfrm>
              <a:off x="5914925" y="627915"/>
              <a:ext cx="575250" cy="588925"/>
              <a:chOff x="3519450" y="586225"/>
              <a:chExt cx="575250" cy="588925"/>
            </a:xfrm>
          </p:grpSpPr>
          <p:sp>
            <p:nvSpPr>
              <p:cNvPr id="998" name="Google Shape;277;p34">
                <a:extLst>
                  <a:ext uri="{FF2B5EF4-FFF2-40B4-BE49-F238E27FC236}">
                    <a16:creationId xmlns:a16="http://schemas.microsoft.com/office/drawing/2014/main" id="{8346314A-7F8F-4F6F-A692-2381A4D846C9}"/>
                  </a:ext>
                </a:extLst>
              </p:cNvPr>
              <p:cNvSpPr/>
              <p:nvPr/>
            </p:nvSpPr>
            <p:spPr>
              <a:xfrm>
                <a:off x="3519450" y="586225"/>
                <a:ext cx="5752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23010" h="23557" extrusionOk="0">
                    <a:moveTo>
                      <a:pt x="11286" y="6701"/>
                    </a:moveTo>
                    <a:cubicBezTo>
                      <a:pt x="12992" y="6701"/>
                      <a:pt x="14709" y="7527"/>
                      <a:pt x="15715" y="9271"/>
                    </a:cubicBezTo>
                    <a:cubicBezTo>
                      <a:pt x="17143" y="11733"/>
                      <a:pt x="16292" y="14864"/>
                      <a:pt x="13830" y="16292"/>
                    </a:cubicBezTo>
                    <a:cubicBezTo>
                      <a:pt x="12991" y="16773"/>
                      <a:pt x="12117" y="16989"/>
                      <a:pt x="11273" y="16989"/>
                    </a:cubicBezTo>
                    <a:cubicBezTo>
                      <a:pt x="8114" y="16989"/>
                      <a:pt x="5363" y="13965"/>
                      <a:pt x="6322" y="10487"/>
                    </a:cubicBezTo>
                    <a:cubicBezTo>
                      <a:pt x="6985" y="8025"/>
                      <a:pt x="9127" y="6701"/>
                      <a:pt x="11286" y="6701"/>
                    </a:cubicBezTo>
                    <a:close/>
                    <a:moveTo>
                      <a:pt x="11854" y="0"/>
                    </a:moveTo>
                    <a:lnTo>
                      <a:pt x="9240" y="274"/>
                    </a:lnTo>
                    <a:lnTo>
                      <a:pt x="9088" y="2493"/>
                    </a:lnTo>
                    <a:lnTo>
                      <a:pt x="7143" y="3496"/>
                    </a:lnTo>
                    <a:lnTo>
                      <a:pt x="5107" y="2037"/>
                    </a:lnTo>
                    <a:lnTo>
                      <a:pt x="3009" y="3557"/>
                    </a:lnTo>
                    <a:lnTo>
                      <a:pt x="4103" y="5897"/>
                    </a:lnTo>
                    <a:lnTo>
                      <a:pt x="2857" y="7782"/>
                    </a:lnTo>
                    <a:lnTo>
                      <a:pt x="578" y="7660"/>
                    </a:lnTo>
                    <a:lnTo>
                      <a:pt x="0" y="10426"/>
                    </a:lnTo>
                    <a:lnTo>
                      <a:pt x="2158" y="11247"/>
                    </a:lnTo>
                    <a:lnTo>
                      <a:pt x="2341" y="13587"/>
                    </a:lnTo>
                    <a:lnTo>
                      <a:pt x="122" y="14864"/>
                    </a:lnTo>
                    <a:lnTo>
                      <a:pt x="1186" y="17295"/>
                    </a:lnTo>
                    <a:lnTo>
                      <a:pt x="3496" y="16931"/>
                    </a:lnTo>
                    <a:lnTo>
                      <a:pt x="5015" y="18694"/>
                    </a:lnTo>
                    <a:lnTo>
                      <a:pt x="4195" y="20882"/>
                    </a:lnTo>
                    <a:lnTo>
                      <a:pt x="6322" y="22372"/>
                    </a:lnTo>
                    <a:lnTo>
                      <a:pt x="7964" y="20578"/>
                    </a:lnTo>
                    <a:lnTo>
                      <a:pt x="10243" y="21217"/>
                    </a:lnTo>
                    <a:lnTo>
                      <a:pt x="10973" y="23557"/>
                    </a:lnTo>
                    <a:lnTo>
                      <a:pt x="13496" y="23405"/>
                    </a:lnTo>
                    <a:lnTo>
                      <a:pt x="13830" y="21277"/>
                    </a:lnTo>
                    <a:lnTo>
                      <a:pt x="16019" y="20031"/>
                    </a:lnTo>
                    <a:lnTo>
                      <a:pt x="17782" y="21460"/>
                    </a:lnTo>
                    <a:lnTo>
                      <a:pt x="20031" y="19758"/>
                    </a:lnTo>
                    <a:lnTo>
                      <a:pt x="18906" y="17782"/>
                    </a:lnTo>
                    <a:lnTo>
                      <a:pt x="20031" y="15806"/>
                    </a:lnTo>
                    <a:lnTo>
                      <a:pt x="22311" y="15958"/>
                    </a:lnTo>
                    <a:lnTo>
                      <a:pt x="23010" y="13374"/>
                    </a:lnTo>
                    <a:lnTo>
                      <a:pt x="21034" y="12311"/>
                    </a:lnTo>
                    <a:lnTo>
                      <a:pt x="20791" y="9970"/>
                    </a:lnTo>
                    <a:lnTo>
                      <a:pt x="22675" y="8663"/>
                    </a:lnTo>
                    <a:lnTo>
                      <a:pt x="21429" y="6475"/>
                    </a:lnTo>
                    <a:lnTo>
                      <a:pt x="19453" y="6779"/>
                    </a:lnTo>
                    <a:lnTo>
                      <a:pt x="17842" y="4742"/>
                    </a:lnTo>
                    <a:lnTo>
                      <a:pt x="18693" y="2706"/>
                    </a:lnTo>
                    <a:lnTo>
                      <a:pt x="16505" y="1277"/>
                    </a:lnTo>
                    <a:lnTo>
                      <a:pt x="14864" y="2918"/>
                    </a:lnTo>
                    <a:lnTo>
                      <a:pt x="12705" y="2523"/>
                    </a:lnTo>
                    <a:lnTo>
                      <a:pt x="11854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278;p34">
                <a:extLst>
                  <a:ext uri="{FF2B5EF4-FFF2-40B4-BE49-F238E27FC236}">
                    <a16:creationId xmlns:a16="http://schemas.microsoft.com/office/drawing/2014/main" id="{0E9BDCF6-B7FE-4F48-B5C4-C0D28212CC3C}"/>
                  </a:ext>
                </a:extLst>
              </p:cNvPr>
              <p:cNvSpPr/>
              <p:nvPr/>
            </p:nvSpPr>
            <p:spPr>
              <a:xfrm>
                <a:off x="3732200" y="825550"/>
                <a:ext cx="133625" cy="10607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243" extrusionOk="0">
                    <a:moveTo>
                      <a:pt x="2676" y="1"/>
                    </a:moveTo>
                    <a:cubicBezTo>
                      <a:pt x="2323" y="1"/>
                      <a:pt x="1967" y="89"/>
                      <a:pt x="1642" y="276"/>
                    </a:cubicBezTo>
                    <a:cubicBezTo>
                      <a:pt x="1" y="1218"/>
                      <a:pt x="305" y="3680"/>
                      <a:pt x="2129" y="4166"/>
                    </a:cubicBezTo>
                    <a:cubicBezTo>
                      <a:pt x="2323" y="4218"/>
                      <a:pt x="2513" y="4242"/>
                      <a:pt x="2697" y="4242"/>
                    </a:cubicBezTo>
                    <a:cubicBezTo>
                      <a:pt x="4242" y="4242"/>
                      <a:pt x="5345" y="2533"/>
                      <a:pt x="4530" y="1066"/>
                    </a:cubicBezTo>
                    <a:cubicBezTo>
                      <a:pt x="4139" y="387"/>
                      <a:pt x="3414" y="1"/>
                      <a:pt x="2676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1" name="Google Shape;282;p34">
              <a:extLst>
                <a:ext uri="{FF2B5EF4-FFF2-40B4-BE49-F238E27FC236}">
                  <a16:creationId xmlns:a16="http://schemas.microsoft.com/office/drawing/2014/main" id="{06789430-35A9-4B0C-92E5-0112ADE179B1}"/>
                </a:ext>
              </a:extLst>
            </p:cNvPr>
            <p:cNvSpPr/>
            <p:nvPr/>
          </p:nvSpPr>
          <p:spPr>
            <a:xfrm>
              <a:off x="7839725" y="2431890"/>
              <a:ext cx="138325" cy="224225"/>
            </a:xfrm>
            <a:custGeom>
              <a:avLst/>
              <a:gdLst/>
              <a:ahLst/>
              <a:cxnLst/>
              <a:rect l="l" t="t" r="r" b="b"/>
              <a:pathLst>
                <a:path w="5533" h="8969" extrusionOk="0">
                  <a:moveTo>
                    <a:pt x="5470" y="0"/>
                  </a:moveTo>
                  <a:cubicBezTo>
                    <a:pt x="5392" y="0"/>
                    <a:pt x="4153" y="1965"/>
                    <a:pt x="2645" y="4408"/>
                  </a:cubicBezTo>
                  <a:cubicBezTo>
                    <a:pt x="1155" y="6900"/>
                    <a:pt x="0" y="8937"/>
                    <a:pt x="61" y="8967"/>
                  </a:cubicBezTo>
                  <a:cubicBezTo>
                    <a:pt x="62" y="8968"/>
                    <a:pt x="63" y="8969"/>
                    <a:pt x="65" y="8969"/>
                  </a:cubicBezTo>
                  <a:cubicBezTo>
                    <a:pt x="159" y="8969"/>
                    <a:pt x="1391" y="7015"/>
                    <a:pt x="2888" y="4560"/>
                  </a:cubicBezTo>
                  <a:cubicBezTo>
                    <a:pt x="4377" y="2067"/>
                    <a:pt x="5532" y="31"/>
                    <a:pt x="5472" y="1"/>
                  </a:cubicBezTo>
                  <a:cubicBezTo>
                    <a:pt x="5471" y="0"/>
                    <a:pt x="5471" y="0"/>
                    <a:pt x="547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3" name="Google Shape;286;p34">
              <a:extLst>
                <a:ext uri="{FF2B5EF4-FFF2-40B4-BE49-F238E27FC236}">
                  <a16:creationId xmlns:a16="http://schemas.microsoft.com/office/drawing/2014/main" id="{630615C7-4900-48C6-A5B4-F0A35941F508}"/>
                </a:ext>
              </a:extLst>
            </p:cNvPr>
            <p:cNvGrpSpPr/>
            <p:nvPr/>
          </p:nvGrpSpPr>
          <p:grpSpPr>
            <a:xfrm>
              <a:off x="6645925" y="2682665"/>
              <a:ext cx="712050" cy="730275"/>
              <a:chOff x="4250450" y="2640975"/>
              <a:chExt cx="712050" cy="730275"/>
            </a:xfrm>
          </p:grpSpPr>
          <p:sp>
            <p:nvSpPr>
              <p:cNvPr id="992" name="Google Shape;287;p34">
                <a:extLst>
                  <a:ext uri="{FF2B5EF4-FFF2-40B4-BE49-F238E27FC236}">
                    <a16:creationId xmlns:a16="http://schemas.microsoft.com/office/drawing/2014/main" id="{7D8395EF-2989-4F45-8E85-1ED25D2A285F}"/>
                  </a:ext>
                </a:extLst>
              </p:cNvPr>
              <p:cNvSpPr/>
              <p:nvPr/>
            </p:nvSpPr>
            <p:spPr>
              <a:xfrm>
                <a:off x="4250450" y="2640975"/>
                <a:ext cx="712050" cy="730275"/>
              </a:xfrm>
              <a:custGeom>
                <a:avLst/>
                <a:gdLst/>
                <a:ahLst/>
                <a:cxnLst/>
                <a:rect l="l" t="t" r="r" b="b"/>
                <a:pathLst>
                  <a:path w="28482" h="29211" extrusionOk="0">
                    <a:moveTo>
                      <a:pt x="14000" y="8296"/>
                    </a:moveTo>
                    <a:cubicBezTo>
                      <a:pt x="16115" y="8296"/>
                      <a:pt x="18239" y="9320"/>
                      <a:pt x="19484" y="11490"/>
                    </a:cubicBezTo>
                    <a:cubicBezTo>
                      <a:pt x="21217" y="14529"/>
                      <a:pt x="20183" y="18420"/>
                      <a:pt x="17144" y="20183"/>
                    </a:cubicBezTo>
                    <a:cubicBezTo>
                      <a:pt x="16105" y="20773"/>
                      <a:pt x="15025" y="21038"/>
                      <a:pt x="13980" y="21038"/>
                    </a:cubicBezTo>
                    <a:cubicBezTo>
                      <a:pt x="10071" y="21038"/>
                      <a:pt x="6661" y="17326"/>
                      <a:pt x="7812" y="13009"/>
                    </a:cubicBezTo>
                    <a:cubicBezTo>
                      <a:pt x="8646" y="9948"/>
                      <a:pt x="11315" y="8296"/>
                      <a:pt x="14000" y="8296"/>
                    </a:cubicBezTo>
                    <a:close/>
                    <a:moveTo>
                      <a:pt x="14682" y="0"/>
                    </a:moveTo>
                    <a:lnTo>
                      <a:pt x="11460" y="365"/>
                    </a:lnTo>
                    <a:lnTo>
                      <a:pt x="11278" y="3100"/>
                    </a:lnTo>
                    <a:lnTo>
                      <a:pt x="8846" y="4316"/>
                    </a:lnTo>
                    <a:lnTo>
                      <a:pt x="6323" y="2492"/>
                    </a:lnTo>
                    <a:lnTo>
                      <a:pt x="3739" y="4407"/>
                    </a:lnTo>
                    <a:lnTo>
                      <a:pt x="5077" y="7295"/>
                    </a:lnTo>
                    <a:lnTo>
                      <a:pt x="3527" y="9635"/>
                    </a:lnTo>
                    <a:lnTo>
                      <a:pt x="730" y="9483"/>
                    </a:lnTo>
                    <a:lnTo>
                      <a:pt x="1" y="12918"/>
                    </a:lnTo>
                    <a:lnTo>
                      <a:pt x="2676" y="13952"/>
                    </a:lnTo>
                    <a:lnTo>
                      <a:pt x="2888" y="16839"/>
                    </a:lnTo>
                    <a:lnTo>
                      <a:pt x="122" y="18420"/>
                    </a:lnTo>
                    <a:lnTo>
                      <a:pt x="1460" y="21429"/>
                    </a:lnTo>
                    <a:lnTo>
                      <a:pt x="4317" y="20973"/>
                    </a:lnTo>
                    <a:lnTo>
                      <a:pt x="6201" y="23161"/>
                    </a:lnTo>
                    <a:lnTo>
                      <a:pt x="5229" y="25867"/>
                    </a:lnTo>
                    <a:lnTo>
                      <a:pt x="7843" y="27721"/>
                    </a:lnTo>
                    <a:lnTo>
                      <a:pt x="9879" y="25502"/>
                    </a:lnTo>
                    <a:lnTo>
                      <a:pt x="12706" y="26262"/>
                    </a:lnTo>
                    <a:lnTo>
                      <a:pt x="13588" y="29210"/>
                    </a:lnTo>
                    <a:lnTo>
                      <a:pt x="16718" y="28997"/>
                    </a:lnTo>
                    <a:lnTo>
                      <a:pt x="17144" y="26353"/>
                    </a:lnTo>
                    <a:lnTo>
                      <a:pt x="19849" y="24803"/>
                    </a:lnTo>
                    <a:lnTo>
                      <a:pt x="22038" y="26566"/>
                    </a:lnTo>
                    <a:lnTo>
                      <a:pt x="24834" y="24499"/>
                    </a:lnTo>
                    <a:lnTo>
                      <a:pt x="23436" y="22037"/>
                    </a:lnTo>
                    <a:lnTo>
                      <a:pt x="24804" y="19575"/>
                    </a:lnTo>
                    <a:lnTo>
                      <a:pt x="27630" y="19788"/>
                    </a:lnTo>
                    <a:lnTo>
                      <a:pt x="28482" y="16566"/>
                    </a:lnTo>
                    <a:lnTo>
                      <a:pt x="26080" y="15259"/>
                    </a:lnTo>
                    <a:lnTo>
                      <a:pt x="25746" y="12341"/>
                    </a:lnTo>
                    <a:lnTo>
                      <a:pt x="28086" y="10730"/>
                    </a:lnTo>
                    <a:lnTo>
                      <a:pt x="26536" y="8024"/>
                    </a:lnTo>
                    <a:lnTo>
                      <a:pt x="24105" y="8389"/>
                    </a:lnTo>
                    <a:lnTo>
                      <a:pt x="22098" y="5866"/>
                    </a:lnTo>
                    <a:lnTo>
                      <a:pt x="23132" y="3374"/>
                    </a:lnTo>
                    <a:lnTo>
                      <a:pt x="20427" y="1581"/>
                    </a:lnTo>
                    <a:lnTo>
                      <a:pt x="18421" y="3617"/>
                    </a:lnTo>
                    <a:lnTo>
                      <a:pt x="15776" y="3131"/>
                    </a:lnTo>
                    <a:lnTo>
                      <a:pt x="14682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288;p34">
                <a:extLst>
                  <a:ext uri="{FF2B5EF4-FFF2-40B4-BE49-F238E27FC236}">
                    <a16:creationId xmlns:a16="http://schemas.microsoft.com/office/drawing/2014/main" id="{653BFD8D-B81A-42A3-9E04-299C391DE972}"/>
                  </a:ext>
                </a:extLst>
              </p:cNvPr>
              <p:cNvSpPr/>
              <p:nvPr/>
            </p:nvSpPr>
            <p:spPr>
              <a:xfrm>
                <a:off x="4523250" y="2937400"/>
                <a:ext cx="147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53" extrusionOk="0">
                    <a:moveTo>
                      <a:pt x="2965" y="1"/>
                    </a:moveTo>
                    <a:cubicBezTo>
                      <a:pt x="1858" y="1"/>
                      <a:pt x="827" y="711"/>
                      <a:pt x="457" y="1821"/>
                    </a:cubicBezTo>
                    <a:cubicBezTo>
                      <a:pt x="1" y="3189"/>
                      <a:pt x="761" y="4678"/>
                      <a:pt x="2159" y="5134"/>
                    </a:cubicBezTo>
                    <a:cubicBezTo>
                      <a:pt x="2416" y="5214"/>
                      <a:pt x="2678" y="5252"/>
                      <a:pt x="2936" y="5252"/>
                    </a:cubicBezTo>
                    <a:cubicBezTo>
                      <a:pt x="4049" y="5252"/>
                      <a:pt x="5096" y="4543"/>
                      <a:pt x="5442" y="3432"/>
                    </a:cubicBezTo>
                    <a:cubicBezTo>
                      <a:pt x="5898" y="2064"/>
                      <a:pt x="5138" y="575"/>
                      <a:pt x="3739" y="119"/>
                    </a:cubicBezTo>
                    <a:cubicBezTo>
                      <a:pt x="3482" y="39"/>
                      <a:pt x="3222" y="1"/>
                      <a:pt x="296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4" name="Google Shape;289;p34">
              <a:extLst>
                <a:ext uri="{FF2B5EF4-FFF2-40B4-BE49-F238E27FC236}">
                  <a16:creationId xmlns:a16="http://schemas.microsoft.com/office/drawing/2014/main" id="{26E701C6-52F8-4679-AF9B-586572FDC732}"/>
                </a:ext>
              </a:extLst>
            </p:cNvPr>
            <p:cNvSpPr/>
            <p:nvPr/>
          </p:nvSpPr>
          <p:spPr>
            <a:xfrm>
              <a:off x="6683175" y="622590"/>
              <a:ext cx="1142125" cy="1170250"/>
            </a:xfrm>
            <a:custGeom>
              <a:avLst/>
              <a:gdLst/>
              <a:ahLst/>
              <a:cxnLst/>
              <a:rect l="l" t="t" r="r" b="b"/>
              <a:pathLst>
                <a:path w="45685" h="46810" extrusionOk="0">
                  <a:moveTo>
                    <a:pt x="22432" y="13277"/>
                  </a:moveTo>
                  <a:cubicBezTo>
                    <a:pt x="25829" y="13277"/>
                    <a:pt x="29246" y="14930"/>
                    <a:pt x="31247" y="18420"/>
                  </a:cubicBezTo>
                  <a:cubicBezTo>
                    <a:pt x="34043" y="23314"/>
                    <a:pt x="32372" y="29545"/>
                    <a:pt x="27478" y="32342"/>
                  </a:cubicBezTo>
                  <a:cubicBezTo>
                    <a:pt x="25806" y="33299"/>
                    <a:pt x="24067" y="33730"/>
                    <a:pt x="22386" y="33730"/>
                  </a:cubicBezTo>
                  <a:cubicBezTo>
                    <a:pt x="16118" y="33730"/>
                    <a:pt x="10660" y="27748"/>
                    <a:pt x="12554" y="20822"/>
                  </a:cubicBezTo>
                  <a:cubicBezTo>
                    <a:pt x="13877" y="15917"/>
                    <a:pt x="18138" y="13277"/>
                    <a:pt x="22432" y="13277"/>
                  </a:cubicBezTo>
                  <a:close/>
                  <a:moveTo>
                    <a:pt x="23557" y="1"/>
                  </a:moveTo>
                  <a:lnTo>
                    <a:pt x="18390" y="548"/>
                  </a:lnTo>
                  <a:lnTo>
                    <a:pt x="18086" y="4925"/>
                  </a:lnTo>
                  <a:lnTo>
                    <a:pt x="14195" y="6900"/>
                  </a:lnTo>
                  <a:lnTo>
                    <a:pt x="10122" y="4013"/>
                  </a:lnTo>
                  <a:lnTo>
                    <a:pt x="5958" y="7052"/>
                  </a:lnTo>
                  <a:lnTo>
                    <a:pt x="8116" y="11703"/>
                  </a:lnTo>
                  <a:lnTo>
                    <a:pt x="5654" y="15411"/>
                  </a:lnTo>
                  <a:lnTo>
                    <a:pt x="1155" y="15168"/>
                  </a:lnTo>
                  <a:lnTo>
                    <a:pt x="0" y="20700"/>
                  </a:lnTo>
                  <a:lnTo>
                    <a:pt x="4256" y="22341"/>
                  </a:lnTo>
                  <a:lnTo>
                    <a:pt x="4651" y="26992"/>
                  </a:lnTo>
                  <a:lnTo>
                    <a:pt x="213" y="29515"/>
                  </a:lnTo>
                  <a:lnTo>
                    <a:pt x="2341" y="34317"/>
                  </a:lnTo>
                  <a:lnTo>
                    <a:pt x="6900" y="33618"/>
                  </a:lnTo>
                  <a:lnTo>
                    <a:pt x="9940" y="37114"/>
                  </a:lnTo>
                  <a:lnTo>
                    <a:pt x="8359" y="41460"/>
                  </a:lnTo>
                  <a:lnTo>
                    <a:pt x="12554" y="44439"/>
                  </a:lnTo>
                  <a:lnTo>
                    <a:pt x="15836" y="40883"/>
                  </a:lnTo>
                  <a:lnTo>
                    <a:pt x="20396" y="42129"/>
                  </a:lnTo>
                  <a:lnTo>
                    <a:pt x="21794" y="46810"/>
                  </a:lnTo>
                  <a:lnTo>
                    <a:pt x="26870" y="46475"/>
                  </a:lnTo>
                  <a:lnTo>
                    <a:pt x="27508" y="42250"/>
                  </a:lnTo>
                  <a:lnTo>
                    <a:pt x="31824" y="39788"/>
                  </a:lnTo>
                  <a:lnTo>
                    <a:pt x="35381" y="42615"/>
                  </a:lnTo>
                  <a:lnTo>
                    <a:pt x="39819" y="39272"/>
                  </a:lnTo>
                  <a:lnTo>
                    <a:pt x="37539" y="35320"/>
                  </a:lnTo>
                  <a:lnTo>
                    <a:pt x="39758" y="31369"/>
                  </a:lnTo>
                  <a:lnTo>
                    <a:pt x="44317" y="31703"/>
                  </a:lnTo>
                  <a:lnTo>
                    <a:pt x="45685" y="26566"/>
                  </a:lnTo>
                  <a:lnTo>
                    <a:pt x="41794" y="24439"/>
                  </a:lnTo>
                  <a:lnTo>
                    <a:pt x="41277" y="19758"/>
                  </a:lnTo>
                  <a:lnTo>
                    <a:pt x="45077" y="17205"/>
                  </a:lnTo>
                  <a:lnTo>
                    <a:pt x="42585" y="12858"/>
                  </a:lnTo>
                  <a:lnTo>
                    <a:pt x="38694" y="13435"/>
                  </a:lnTo>
                  <a:lnTo>
                    <a:pt x="35472" y="9423"/>
                  </a:lnTo>
                  <a:lnTo>
                    <a:pt x="37144" y="5381"/>
                  </a:lnTo>
                  <a:lnTo>
                    <a:pt x="32797" y="2493"/>
                  </a:lnTo>
                  <a:lnTo>
                    <a:pt x="29575" y="5776"/>
                  </a:lnTo>
                  <a:lnTo>
                    <a:pt x="25289" y="501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290;p34">
              <a:extLst>
                <a:ext uri="{FF2B5EF4-FFF2-40B4-BE49-F238E27FC236}">
                  <a16:creationId xmlns:a16="http://schemas.microsoft.com/office/drawing/2014/main" id="{08716DF0-FF2F-4BC3-8DFB-3EBC68A9A832}"/>
                </a:ext>
              </a:extLst>
            </p:cNvPr>
            <p:cNvSpPr/>
            <p:nvPr/>
          </p:nvSpPr>
          <p:spPr>
            <a:xfrm>
              <a:off x="7137588" y="1102715"/>
              <a:ext cx="233300" cy="210000"/>
            </a:xfrm>
            <a:custGeom>
              <a:avLst/>
              <a:gdLst/>
              <a:ahLst/>
              <a:cxnLst/>
              <a:rect l="l" t="t" r="r" b="b"/>
              <a:pathLst>
                <a:path w="9332" h="8400" extrusionOk="0">
                  <a:moveTo>
                    <a:pt x="4657" y="1"/>
                  </a:moveTo>
                  <a:cubicBezTo>
                    <a:pt x="4284" y="1"/>
                    <a:pt x="3904" y="50"/>
                    <a:pt x="3526" y="152"/>
                  </a:cubicBezTo>
                  <a:cubicBezTo>
                    <a:pt x="1307" y="790"/>
                    <a:pt x="0" y="3100"/>
                    <a:pt x="638" y="5350"/>
                  </a:cubicBezTo>
                  <a:cubicBezTo>
                    <a:pt x="1167" y="7187"/>
                    <a:pt x="2842" y="8399"/>
                    <a:pt x="4662" y="8399"/>
                  </a:cubicBezTo>
                  <a:cubicBezTo>
                    <a:pt x="5040" y="8399"/>
                    <a:pt x="5424" y="8347"/>
                    <a:pt x="5806" y="8237"/>
                  </a:cubicBezTo>
                  <a:cubicBezTo>
                    <a:pt x="8055" y="7599"/>
                    <a:pt x="9332" y="5289"/>
                    <a:pt x="8724" y="3070"/>
                  </a:cubicBezTo>
                  <a:cubicBezTo>
                    <a:pt x="8193" y="1199"/>
                    <a:pt x="6505" y="1"/>
                    <a:pt x="4657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6" name="Google Shape;291;p34">
              <a:extLst>
                <a:ext uri="{FF2B5EF4-FFF2-40B4-BE49-F238E27FC236}">
                  <a16:creationId xmlns:a16="http://schemas.microsoft.com/office/drawing/2014/main" id="{529A6E18-ADB2-4B48-814E-8C82B39E5511}"/>
                </a:ext>
              </a:extLst>
            </p:cNvPr>
            <p:cNvGrpSpPr/>
            <p:nvPr/>
          </p:nvGrpSpPr>
          <p:grpSpPr>
            <a:xfrm>
              <a:off x="5599550" y="1147665"/>
              <a:ext cx="297900" cy="304000"/>
              <a:chOff x="3204075" y="1105975"/>
              <a:chExt cx="297900" cy="304000"/>
            </a:xfrm>
          </p:grpSpPr>
          <p:sp>
            <p:nvSpPr>
              <p:cNvPr id="990" name="Google Shape;292;p34">
                <a:extLst>
                  <a:ext uri="{FF2B5EF4-FFF2-40B4-BE49-F238E27FC236}">
                    <a16:creationId xmlns:a16="http://schemas.microsoft.com/office/drawing/2014/main" id="{C9EBEE97-883F-4E34-8702-83E790566497}"/>
                  </a:ext>
                </a:extLst>
              </p:cNvPr>
              <p:cNvSpPr/>
              <p:nvPr/>
            </p:nvSpPr>
            <p:spPr>
              <a:xfrm>
                <a:off x="3204075" y="1105975"/>
                <a:ext cx="297900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2160" extrusionOk="0">
                    <a:moveTo>
                      <a:pt x="5854" y="3456"/>
                    </a:moveTo>
                    <a:cubicBezTo>
                      <a:pt x="6743" y="3456"/>
                      <a:pt x="7636" y="3888"/>
                      <a:pt x="8147" y="4803"/>
                    </a:cubicBezTo>
                    <a:cubicBezTo>
                      <a:pt x="8876" y="6080"/>
                      <a:pt x="8420" y="7691"/>
                      <a:pt x="7174" y="8421"/>
                    </a:cubicBezTo>
                    <a:cubicBezTo>
                      <a:pt x="6735" y="8672"/>
                      <a:pt x="6278" y="8786"/>
                      <a:pt x="5836" y="8786"/>
                    </a:cubicBezTo>
                    <a:cubicBezTo>
                      <a:pt x="4201" y="8786"/>
                      <a:pt x="2781" y="7231"/>
                      <a:pt x="3284" y="5411"/>
                    </a:cubicBezTo>
                    <a:cubicBezTo>
                      <a:pt x="3622" y="4141"/>
                      <a:pt x="4735" y="3456"/>
                      <a:pt x="5854" y="3456"/>
                    </a:cubicBezTo>
                    <a:close/>
                    <a:moveTo>
                      <a:pt x="6110" y="1"/>
                    </a:moveTo>
                    <a:lnTo>
                      <a:pt x="4773" y="153"/>
                    </a:lnTo>
                    <a:lnTo>
                      <a:pt x="4712" y="1278"/>
                    </a:lnTo>
                    <a:lnTo>
                      <a:pt x="3709" y="1794"/>
                    </a:lnTo>
                    <a:lnTo>
                      <a:pt x="2645" y="1034"/>
                    </a:lnTo>
                    <a:lnTo>
                      <a:pt x="1551" y="1825"/>
                    </a:lnTo>
                    <a:lnTo>
                      <a:pt x="2129" y="3041"/>
                    </a:lnTo>
                    <a:lnTo>
                      <a:pt x="1490" y="3983"/>
                    </a:lnTo>
                    <a:lnTo>
                      <a:pt x="305" y="3922"/>
                    </a:lnTo>
                    <a:lnTo>
                      <a:pt x="1" y="5381"/>
                    </a:lnTo>
                    <a:lnTo>
                      <a:pt x="1125" y="5807"/>
                    </a:lnTo>
                    <a:lnTo>
                      <a:pt x="1217" y="6992"/>
                    </a:lnTo>
                    <a:lnTo>
                      <a:pt x="92" y="7661"/>
                    </a:lnTo>
                    <a:lnTo>
                      <a:pt x="639" y="8907"/>
                    </a:lnTo>
                    <a:lnTo>
                      <a:pt x="1825" y="8725"/>
                    </a:lnTo>
                    <a:lnTo>
                      <a:pt x="2615" y="9636"/>
                    </a:lnTo>
                    <a:lnTo>
                      <a:pt x="2220" y="10791"/>
                    </a:lnTo>
                    <a:lnTo>
                      <a:pt x="3284" y="11551"/>
                    </a:lnTo>
                    <a:lnTo>
                      <a:pt x="4135" y="10639"/>
                    </a:lnTo>
                    <a:lnTo>
                      <a:pt x="5320" y="10943"/>
                    </a:lnTo>
                    <a:lnTo>
                      <a:pt x="5715" y="12159"/>
                    </a:lnTo>
                    <a:lnTo>
                      <a:pt x="7022" y="12068"/>
                    </a:lnTo>
                    <a:lnTo>
                      <a:pt x="7174" y="10974"/>
                    </a:lnTo>
                    <a:lnTo>
                      <a:pt x="8299" y="10335"/>
                    </a:lnTo>
                    <a:lnTo>
                      <a:pt x="9211" y="11065"/>
                    </a:lnTo>
                    <a:lnTo>
                      <a:pt x="10366" y="10214"/>
                    </a:lnTo>
                    <a:lnTo>
                      <a:pt x="9788" y="9180"/>
                    </a:lnTo>
                    <a:lnTo>
                      <a:pt x="10366" y="8147"/>
                    </a:lnTo>
                    <a:lnTo>
                      <a:pt x="11551" y="8238"/>
                    </a:lnTo>
                    <a:lnTo>
                      <a:pt x="11916" y="6901"/>
                    </a:lnTo>
                    <a:lnTo>
                      <a:pt x="10883" y="6354"/>
                    </a:lnTo>
                    <a:lnTo>
                      <a:pt x="10761" y="5138"/>
                    </a:lnTo>
                    <a:lnTo>
                      <a:pt x="11734" y="4500"/>
                    </a:lnTo>
                    <a:lnTo>
                      <a:pt x="11095" y="3344"/>
                    </a:lnTo>
                    <a:lnTo>
                      <a:pt x="10092" y="3496"/>
                    </a:lnTo>
                    <a:lnTo>
                      <a:pt x="9211" y="2463"/>
                    </a:lnTo>
                    <a:lnTo>
                      <a:pt x="9667" y="1430"/>
                    </a:lnTo>
                    <a:lnTo>
                      <a:pt x="8512" y="670"/>
                    </a:lnTo>
                    <a:lnTo>
                      <a:pt x="7691" y="1521"/>
                    </a:lnTo>
                    <a:lnTo>
                      <a:pt x="6566" y="1308"/>
                    </a:ln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9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293;p34">
                <a:extLst>
                  <a:ext uri="{FF2B5EF4-FFF2-40B4-BE49-F238E27FC236}">
                    <a16:creationId xmlns:a16="http://schemas.microsoft.com/office/drawing/2014/main" id="{F0E4094C-912D-4595-B79A-BC852A0F25F1}"/>
                  </a:ext>
                </a:extLst>
              </p:cNvPr>
              <p:cNvSpPr/>
              <p:nvPr/>
            </p:nvSpPr>
            <p:spPr>
              <a:xfrm>
                <a:off x="3314275" y="1229950"/>
                <a:ext cx="69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171" extrusionOk="0">
                    <a:moveTo>
                      <a:pt x="1393" y="1"/>
                    </a:moveTo>
                    <a:cubicBezTo>
                      <a:pt x="1208" y="1"/>
                      <a:pt x="1022" y="48"/>
                      <a:pt x="851" y="148"/>
                    </a:cubicBezTo>
                    <a:cubicBezTo>
                      <a:pt x="0" y="635"/>
                      <a:pt x="152" y="1881"/>
                      <a:pt x="1094" y="2124"/>
                    </a:cubicBezTo>
                    <a:cubicBezTo>
                      <a:pt x="1202" y="2155"/>
                      <a:pt x="1308" y="2170"/>
                      <a:pt x="1410" y="2170"/>
                    </a:cubicBezTo>
                    <a:cubicBezTo>
                      <a:pt x="2201" y="2170"/>
                      <a:pt x="2771" y="1297"/>
                      <a:pt x="2341" y="544"/>
                    </a:cubicBezTo>
                    <a:cubicBezTo>
                      <a:pt x="2137" y="197"/>
                      <a:pt x="1769" y="1"/>
                      <a:pt x="1393" y="1"/>
                    </a:cubicBezTo>
                    <a:close/>
                  </a:path>
                </a:pathLst>
              </a:custGeom>
              <a:solidFill>
                <a:srgbClr val="9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294;p34">
              <a:extLst>
                <a:ext uri="{FF2B5EF4-FFF2-40B4-BE49-F238E27FC236}">
                  <a16:creationId xmlns:a16="http://schemas.microsoft.com/office/drawing/2014/main" id="{9F4BF85E-73EA-4221-B13B-D4B2C33BECD5}"/>
                </a:ext>
              </a:extLst>
            </p:cNvPr>
            <p:cNvGrpSpPr/>
            <p:nvPr/>
          </p:nvGrpSpPr>
          <p:grpSpPr>
            <a:xfrm>
              <a:off x="8047925" y="961515"/>
              <a:ext cx="481050" cy="492425"/>
              <a:chOff x="5652450" y="919825"/>
              <a:chExt cx="481050" cy="492425"/>
            </a:xfrm>
          </p:grpSpPr>
          <p:sp>
            <p:nvSpPr>
              <p:cNvPr id="988" name="Google Shape;295;p34">
                <a:extLst>
                  <a:ext uri="{FF2B5EF4-FFF2-40B4-BE49-F238E27FC236}">
                    <a16:creationId xmlns:a16="http://schemas.microsoft.com/office/drawing/2014/main" id="{52AFEECD-778F-49AF-98E6-2BB8B7DD722F}"/>
                  </a:ext>
                </a:extLst>
              </p:cNvPr>
              <p:cNvSpPr/>
              <p:nvPr/>
            </p:nvSpPr>
            <p:spPr>
              <a:xfrm>
                <a:off x="5652450" y="919825"/>
                <a:ext cx="481050" cy="49242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9697" extrusionOk="0">
                    <a:moveTo>
                      <a:pt x="9456" y="5598"/>
                    </a:moveTo>
                    <a:cubicBezTo>
                      <a:pt x="10883" y="5598"/>
                      <a:pt x="12318" y="6290"/>
                      <a:pt x="13162" y="7751"/>
                    </a:cubicBezTo>
                    <a:cubicBezTo>
                      <a:pt x="14348" y="9818"/>
                      <a:pt x="13618" y="12432"/>
                      <a:pt x="11582" y="13617"/>
                    </a:cubicBezTo>
                    <a:lnTo>
                      <a:pt x="11582" y="13648"/>
                    </a:lnTo>
                    <a:cubicBezTo>
                      <a:pt x="10878" y="14044"/>
                      <a:pt x="10147" y="14223"/>
                      <a:pt x="9441" y="14223"/>
                    </a:cubicBezTo>
                    <a:cubicBezTo>
                      <a:pt x="6794" y="14223"/>
                      <a:pt x="4498" y="11712"/>
                      <a:pt x="5290" y="8784"/>
                    </a:cubicBezTo>
                    <a:cubicBezTo>
                      <a:pt x="5850" y="6711"/>
                      <a:pt x="7646" y="5598"/>
                      <a:pt x="9456" y="5598"/>
                    </a:cubicBezTo>
                    <a:close/>
                    <a:moveTo>
                      <a:pt x="9940" y="0"/>
                    </a:moveTo>
                    <a:lnTo>
                      <a:pt x="7752" y="213"/>
                    </a:lnTo>
                    <a:lnTo>
                      <a:pt x="7600" y="2067"/>
                    </a:lnTo>
                    <a:lnTo>
                      <a:pt x="5989" y="2888"/>
                    </a:lnTo>
                    <a:lnTo>
                      <a:pt x="4256" y="1672"/>
                    </a:lnTo>
                    <a:lnTo>
                      <a:pt x="2524" y="2948"/>
                    </a:lnTo>
                    <a:lnTo>
                      <a:pt x="3436" y="4894"/>
                    </a:lnTo>
                    <a:lnTo>
                      <a:pt x="2372" y="6505"/>
                    </a:lnTo>
                    <a:lnTo>
                      <a:pt x="487" y="6383"/>
                    </a:lnTo>
                    <a:lnTo>
                      <a:pt x="1" y="8724"/>
                    </a:lnTo>
                    <a:lnTo>
                      <a:pt x="1794" y="9423"/>
                    </a:lnTo>
                    <a:lnTo>
                      <a:pt x="1946" y="11368"/>
                    </a:lnTo>
                    <a:lnTo>
                      <a:pt x="92" y="12432"/>
                    </a:lnTo>
                    <a:lnTo>
                      <a:pt x="973" y="14468"/>
                    </a:lnTo>
                    <a:lnTo>
                      <a:pt x="2888" y="14164"/>
                    </a:lnTo>
                    <a:lnTo>
                      <a:pt x="4195" y="15623"/>
                    </a:lnTo>
                    <a:lnTo>
                      <a:pt x="3527" y="17447"/>
                    </a:lnTo>
                    <a:lnTo>
                      <a:pt x="5290" y="18693"/>
                    </a:lnTo>
                    <a:lnTo>
                      <a:pt x="6657" y="17204"/>
                    </a:lnTo>
                    <a:lnTo>
                      <a:pt x="8572" y="17721"/>
                    </a:lnTo>
                    <a:lnTo>
                      <a:pt x="9150" y="19696"/>
                    </a:lnTo>
                    <a:lnTo>
                      <a:pt x="11278" y="19544"/>
                    </a:lnTo>
                    <a:lnTo>
                      <a:pt x="11551" y="17781"/>
                    </a:lnTo>
                    <a:lnTo>
                      <a:pt x="13375" y="16718"/>
                    </a:lnTo>
                    <a:lnTo>
                      <a:pt x="14895" y="17933"/>
                    </a:lnTo>
                    <a:lnTo>
                      <a:pt x="16779" y="16505"/>
                    </a:lnTo>
                    <a:lnTo>
                      <a:pt x="15837" y="14864"/>
                    </a:lnTo>
                    <a:lnTo>
                      <a:pt x="16749" y="13192"/>
                    </a:lnTo>
                    <a:lnTo>
                      <a:pt x="18664" y="13344"/>
                    </a:lnTo>
                    <a:lnTo>
                      <a:pt x="19241" y="11155"/>
                    </a:lnTo>
                    <a:lnTo>
                      <a:pt x="17600" y="10304"/>
                    </a:lnTo>
                    <a:lnTo>
                      <a:pt x="17387" y="8328"/>
                    </a:lnTo>
                    <a:lnTo>
                      <a:pt x="18998" y="7265"/>
                    </a:lnTo>
                    <a:lnTo>
                      <a:pt x="17934" y="5441"/>
                    </a:lnTo>
                    <a:lnTo>
                      <a:pt x="16293" y="5654"/>
                    </a:lnTo>
                    <a:lnTo>
                      <a:pt x="14956" y="3982"/>
                    </a:lnTo>
                    <a:lnTo>
                      <a:pt x="15624" y="2249"/>
                    </a:lnTo>
                    <a:lnTo>
                      <a:pt x="13800" y="1034"/>
                    </a:lnTo>
                    <a:lnTo>
                      <a:pt x="12433" y="2432"/>
                    </a:lnTo>
                    <a:lnTo>
                      <a:pt x="10639" y="2097"/>
                    </a:lnTo>
                    <a:lnTo>
                      <a:pt x="9940" y="0"/>
                    </a:lnTo>
                    <a:close/>
                  </a:path>
                </a:pathLst>
              </a:custGeom>
              <a:solidFill>
                <a:srgbClr val="494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296;p34">
                <a:extLst>
                  <a:ext uri="{FF2B5EF4-FFF2-40B4-BE49-F238E27FC236}">
                    <a16:creationId xmlns:a16="http://schemas.microsoft.com/office/drawing/2014/main" id="{729A99AA-B578-4E1F-A372-1302784972C1}"/>
                  </a:ext>
                </a:extLst>
              </p:cNvPr>
              <p:cNvSpPr/>
              <p:nvPr/>
            </p:nvSpPr>
            <p:spPr>
              <a:xfrm>
                <a:off x="5830275" y="1119750"/>
                <a:ext cx="11272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553" extrusionOk="0">
                    <a:moveTo>
                      <a:pt x="2269" y="0"/>
                    </a:moveTo>
                    <a:cubicBezTo>
                      <a:pt x="1963" y="0"/>
                      <a:pt x="1652" y="78"/>
                      <a:pt x="1368" y="240"/>
                    </a:cubicBezTo>
                    <a:cubicBezTo>
                      <a:pt x="0" y="1031"/>
                      <a:pt x="274" y="3067"/>
                      <a:pt x="1794" y="3493"/>
                    </a:cubicBezTo>
                    <a:cubicBezTo>
                      <a:pt x="1950" y="3533"/>
                      <a:pt x="2104" y="3552"/>
                      <a:pt x="2254" y="3552"/>
                    </a:cubicBezTo>
                    <a:cubicBezTo>
                      <a:pt x="3555" y="3552"/>
                      <a:pt x="4509" y="2105"/>
                      <a:pt x="3800" y="879"/>
                    </a:cubicBezTo>
                    <a:cubicBezTo>
                      <a:pt x="3476" y="311"/>
                      <a:pt x="2881" y="0"/>
                      <a:pt x="2269" y="0"/>
                    </a:cubicBezTo>
                    <a:close/>
                  </a:path>
                </a:pathLst>
              </a:custGeom>
              <a:solidFill>
                <a:srgbClr val="494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297;p34">
              <a:extLst>
                <a:ext uri="{FF2B5EF4-FFF2-40B4-BE49-F238E27FC236}">
                  <a16:creationId xmlns:a16="http://schemas.microsoft.com/office/drawing/2014/main" id="{99E34C33-7F92-4563-8511-52BF3A2B9DA1}"/>
                </a:ext>
              </a:extLst>
            </p:cNvPr>
            <p:cNvSpPr/>
            <p:nvPr/>
          </p:nvSpPr>
          <p:spPr>
            <a:xfrm>
              <a:off x="4824875" y="3313540"/>
              <a:ext cx="128050" cy="117800"/>
            </a:xfrm>
            <a:custGeom>
              <a:avLst/>
              <a:gdLst/>
              <a:ahLst/>
              <a:cxnLst/>
              <a:rect l="l" t="t" r="r" b="b"/>
              <a:pathLst>
                <a:path w="5122" h="4712" extrusionOk="0">
                  <a:moveTo>
                    <a:pt x="2721" y="1"/>
                  </a:moveTo>
                  <a:cubicBezTo>
                    <a:pt x="1547" y="1"/>
                    <a:pt x="518" y="868"/>
                    <a:pt x="379" y="2091"/>
                  </a:cubicBezTo>
                  <a:cubicBezTo>
                    <a:pt x="319" y="2577"/>
                    <a:pt x="440" y="3094"/>
                    <a:pt x="683" y="3519"/>
                  </a:cubicBezTo>
                  <a:cubicBezTo>
                    <a:pt x="927" y="3975"/>
                    <a:pt x="1322" y="4310"/>
                    <a:pt x="1778" y="4522"/>
                  </a:cubicBezTo>
                  <a:cubicBezTo>
                    <a:pt x="2080" y="4651"/>
                    <a:pt x="2394" y="4712"/>
                    <a:pt x="2703" y="4712"/>
                  </a:cubicBezTo>
                  <a:cubicBezTo>
                    <a:pt x="3635" y="4712"/>
                    <a:pt x="4520" y="4159"/>
                    <a:pt x="4908" y="3246"/>
                  </a:cubicBezTo>
                  <a:cubicBezTo>
                    <a:pt x="5091" y="2759"/>
                    <a:pt x="5121" y="2243"/>
                    <a:pt x="4969" y="1726"/>
                  </a:cubicBezTo>
                  <a:cubicBezTo>
                    <a:pt x="4908" y="1604"/>
                    <a:pt x="4878" y="1483"/>
                    <a:pt x="4787" y="1361"/>
                  </a:cubicBezTo>
                  <a:cubicBezTo>
                    <a:pt x="4787" y="1300"/>
                    <a:pt x="4756" y="1270"/>
                    <a:pt x="4726" y="1240"/>
                  </a:cubicBezTo>
                  <a:cubicBezTo>
                    <a:pt x="4696" y="1240"/>
                    <a:pt x="4787" y="1422"/>
                    <a:pt x="4878" y="1756"/>
                  </a:cubicBezTo>
                  <a:cubicBezTo>
                    <a:pt x="5000" y="2243"/>
                    <a:pt x="4969" y="2759"/>
                    <a:pt x="4756" y="3215"/>
                  </a:cubicBezTo>
                  <a:cubicBezTo>
                    <a:pt x="4387" y="4098"/>
                    <a:pt x="3568" y="4549"/>
                    <a:pt x="2748" y="4549"/>
                  </a:cubicBezTo>
                  <a:cubicBezTo>
                    <a:pt x="2015" y="4549"/>
                    <a:pt x="1282" y="4190"/>
                    <a:pt x="866" y="3458"/>
                  </a:cubicBezTo>
                  <a:cubicBezTo>
                    <a:pt x="1" y="1959"/>
                    <a:pt x="1105" y="159"/>
                    <a:pt x="2751" y="159"/>
                  </a:cubicBezTo>
                  <a:cubicBezTo>
                    <a:pt x="2840" y="159"/>
                    <a:pt x="2931" y="165"/>
                    <a:pt x="3024" y="176"/>
                  </a:cubicBezTo>
                  <a:cubicBezTo>
                    <a:pt x="3510" y="237"/>
                    <a:pt x="3996" y="480"/>
                    <a:pt x="4361" y="814"/>
                  </a:cubicBezTo>
                  <a:cubicBezTo>
                    <a:pt x="4604" y="1057"/>
                    <a:pt x="4696" y="1240"/>
                    <a:pt x="4726" y="1240"/>
                  </a:cubicBezTo>
                  <a:cubicBezTo>
                    <a:pt x="4726" y="1179"/>
                    <a:pt x="4696" y="1118"/>
                    <a:pt x="4665" y="1088"/>
                  </a:cubicBezTo>
                  <a:cubicBezTo>
                    <a:pt x="4574" y="966"/>
                    <a:pt x="4513" y="844"/>
                    <a:pt x="4422" y="723"/>
                  </a:cubicBezTo>
                  <a:cubicBezTo>
                    <a:pt x="4057" y="358"/>
                    <a:pt x="3571" y="85"/>
                    <a:pt x="3054" y="24"/>
                  </a:cubicBezTo>
                  <a:cubicBezTo>
                    <a:pt x="2942" y="8"/>
                    <a:pt x="2831" y="1"/>
                    <a:pt x="27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298;p34">
              <a:extLst>
                <a:ext uri="{FF2B5EF4-FFF2-40B4-BE49-F238E27FC236}">
                  <a16:creationId xmlns:a16="http://schemas.microsoft.com/office/drawing/2014/main" id="{9935D0A7-7BA8-4548-B840-5C4D5044E3DD}"/>
                </a:ext>
              </a:extLst>
            </p:cNvPr>
            <p:cNvSpPr/>
            <p:nvPr/>
          </p:nvSpPr>
          <p:spPr>
            <a:xfrm>
              <a:off x="4926300" y="3224465"/>
              <a:ext cx="67650" cy="102600"/>
            </a:xfrm>
            <a:custGeom>
              <a:avLst/>
              <a:gdLst/>
              <a:ahLst/>
              <a:cxnLst/>
              <a:rect l="l" t="t" r="r" b="b"/>
              <a:pathLst>
                <a:path w="2706" h="4104" extrusionOk="0">
                  <a:moveTo>
                    <a:pt x="2705" y="0"/>
                  </a:moveTo>
                  <a:cubicBezTo>
                    <a:pt x="1702" y="1307"/>
                    <a:pt x="791" y="2675"/>
                    <a:pt x="0" y="4104"/>
                  </a:cubicBezTo>
                  <a:cubicBezTo>
                    <a:pt x="547" y="3465"/>
                    <a:pt x="1003" y="2827"/>
                    <a:pt x="1429" y="2097"/>
                  </a:cubicBezTo>
                  <a:cubicBezTo>
                    <a:pt x="1915" y="1459"/>
                    <a:pt x="2341" y="730"/>
                    <a:pt x="27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299;p34">
              <a:extLst>
                <a:ext uri="{FF2B5EF4-FFF2-40B4-BE49-F238E27FC236}">
                  <a16:creationId xmlns:a16="http://schemas.microsoft.com/office/drawing/2014/main" id="{1984D437-C7F6-4E19-8F1D-2D3D92E77ABC}"/>
                </a:ext>
              </a:extLst>
            </p:cNvPr>
            <p:cNvSpPr/>
            <p:nvPr/>
          </p:nvSpPr>
          <p:spPr>
            <a:xfrm>
              <a:off x="4946800" y="3388590"/>
              <a:ext cx="99575" cy="24550"/>
            </a:xfrm>
            <a:custGeom>
              <a:avLst/>
              <a:gdLst/>
              <a:ahLst/>
              <a:cxnLst/>
              <a:rect l="l" t="t" r="r" b="b"/>
              <a:pathLst>
                <a:path w="3983" h="982" extrusionOk="0">
                  <a:moveTo>
                    <a:pt x="31" y="1"/>
                  </a:moveTo>
                  <a:cubicBezTo>
                    <a:pt x="1" y="61"/>
                    <a:pt x="913" y="213"/>
                    <a:pt x="2007" y="487"/>
                  </a:cubicBezTo>
                  <a:cubicBezTo>
                    <a:pt x="3005" y="709"/>
                    <a:pt x="3826" y="981"/>
                    <a:pt x="3963" y="981"/>
                  </a:cubicBezTo>
                  <a:cubicBezTo>
                    <a:pt x="3976" y="981"/>
                    <a:pt x="3983" y="979"/>
                    <a:pt x="3983" y="973"/>
                  </a:cubicBezTo>
                  <a:cubicBezTo>
                    <a:pt x="3375" y="639"/>
                    <a:pt x="2737" y="396"/>
                    <a:pt x="2068" y="274"/>
                  </a:cubicBezTo>
                  <a:cubicBezTo>
                    <a:pt x="1399" y="92"/>
                    <a:pt x="700" y="1"/>
                    <a:pt x="3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300;p34">
              <a:extLst>
                <a:ext uri="{FF2B5EF4-FFF2-40B4-BE49-F238E27FC236}">
                  <a16:creationId xmlns:a16="http://schemas.microsoft.com/office/drawing/2014/main" id="{996BC1E2-6060-42DE-87B0-031323EF0FF7}"/>
                </a:ext>
              </a:extLst>
            </p:cNvPr>
            <p:cNvSpPr/>
            <p:nvPr/>
          </p:nvSpPr>
          <p:spPr>
            <a:xfrm>
              <a:off x="4917175" y="3425065"/>
              <a:ext cx="21300" cy="88925"/>
            </a:xfrm>
            <a:custGeom>
              <a:avLst/>
              <a:gdLst/>
              <a:ahLst/>
              <a:cxnLst/>
              <a:rect l="l" t="t" r="r" b="b"/>
              <a:pathLst>
                <a:path w="852" h="3557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1216"/>
                    <a:pt x="517" y="2402"/>
                    <a:pt x="852" y="3557"/>
                  </a:cubicBezTo>
                  <a:cubicBezTo>
                    <a:pt x="821" y="2949"/>
                    <a:pt x="760" y="2341"/>
                    <a:pt x="578" y="1733"/>
                  </a:cubicBezTo>
                  <a:cubicBezTo>
                    <a:pt x="456" y="1156"/>
                    <a:pt x="274" y="548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301;p34">
              <a:extLst>
                <a:ext uri="{FF2B5EF4-FFF2-40B4-BE49-F238E27FC236}">
                  <a16:creationId xmlns:a16="http://schemas.microsoft.com/office/drawing/2014/main" id="{8B77C0A1-CDEE-4E15-AE69-2C67D1CF8D8F}"/>
                </a:ext>
              </a:extLst>
            </p:cNvPr>
            <p:cNvSpPr/>
            <p:nvPr/>
          </p:nvSpPr>
          <p:spPr>
            <a:xfrm>
              <a:off x="4814600" y="3418990"/>
              <a:ext cx="44850" cy="74500"/>
            </a:xfrm>
            <a:custGeom>
              <a:avLst/>
              <a:gdLst/>
              <a:ahLst/>
              <a:cxnLst/>
              <a:rect l="l" t="t" r="r" b="b"/>
              <a:pathLst>
                <a:path w="1794" h="298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98" y="426"/>
                    <a:pt x="1094" y="912"/>
                    <a:pt x="821" y="1429"/>
                  </a:cubicBezTo>
                  <a:cubicBezTo>
                    <a:pt x="486" y="1915"/>
                    <a:pt x="213" y="2432"/>
                    <a:pt x="0" y="2979"/>
                  </a:cubicBezTo>
                  <a:cubicBezTo>
                    <a:pt x="365" y="2523"/>
                    <a:pt x="699" y="2037"/>
                    <a:pt x="973" y="1520"/>
                  </a:cubicBezTo>
                  <a:cubicBezTo>
                    <a:pt x="1307" y="1034"/>
                    <a:pt x="1581" y="517"/>
                    <a:pt x="179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302;p34">
              <a:extLst>
                <a:ext uri="{FF2B5EF4-FFF2-40B4-BE49-F238E27FC236}">
                  <a16:creationId xmlns:a16="http://schemas.microsoft.com/office/drawing/2014/main" id="{4C2BC9B7-8D30-41D6-AFE9-7FF5D5A3ECFC}"/>
                </a:ext>
              </a:extLst>
            </p:cNvPr>
            <p:cNvSpPr/>
            <p:nvPr/>
          </p:nvSpPr>
          <p:spPr>
            <a:xfrm>
              <a:off x="4851075" y="3235865"/>
              <a:ext cx="25100" cy="80550"/>
            </a:xfrm>
            <a:custGeom>
              <a:avLst/>
              <a:gdLst/>
              <a:ahLst/>
              <a:cxnLst/>
              <a:rect l="l" t="t" r="r" b="b"/>
              <a:pathLst>
                <a:path w="1004" h="3222" extrusionOk="0">
                  <a:moveTo>
                    <a:pt x="0" y="0"/>
                  </a:moveTo>
                  <a:cubicBezTo>
                    <a:pt x="61" y="547"/>
                    <a:pt x="213" y="1094"/>
                    <a:pt x="395" y="1641"/>
                  </a:cubicBezTo>
                  <a:cubicBezTo>
                    <a:pt x="547" y="2189"/>
                    <a:pt x="730" y="2705"/>
                    <a:pt x="1003" y="3222"/>
                  </a:cubicBezTo>
                  <a:cubicBezTo>
                    <a:pt x="912" y="2644"/>
                    <a:pt x="790" y="2097"/>
                    <a:pt x="608" y="1581"/>
                  </a:cubicBezTo>
                  <a:cubicBezTo>
                    <a:pt x="456" y="1033"/>
                    <a:pt x="274" y="486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303;p34">
              <a:extLst>
                <a:ext uri="{FF2B5EF4-FFF2-40B4-BE49-F238E27FC236}">
                  <a16:creationId xmlns:a16="http://schemas.microsoft.com/office/drawing/2014/main" id="{F66EFCA8-5B89-4DEA-BA11-F1124B57016B}"/>
                </a:ext>
              </a:extLst>
            </p:cNvPr>
            <p:cNvSpPr/>
            <p:nvPr/>
          </p:nvSpPr>
          <p:spPr>
            <a:xfrm>
              <a:off x="4837375" y="3328315"/>
              <a:ext cx="111850" cy="88600"/>
            </a:xfrm>
            <a:custGeom>
              <a:avLst/>
              <a:gdLst/>
              <a:ahLst/>
              <a:cxnLst/>
              <a:rect l="l" t="t" r="r" b="b"/>
              <a:pathLst>
                <a:path w="4474" h="3544" extrusionOk="0">
                  <a:moveTo>
                    <a:pt x="2262" y="0"/>
                  </a:moveTo>
                  <a:cubicBezTo>
                    <a:pt x="1960" y="0"/>
                    <a:pt x="1652" y="81"/>
                    <a:pt x="1369" y="253"/>
                  </a:cubicBezTo>
                  <a:cubicBezTo>
                    <a:pt x="1" y="1013"/>
                    <a:pt x="244" y="3080"/>
                    <a:pt x="1794" y="3475"/>
                  </a:cubicBezTo>
                  <a:cubicBezTo>
                    <a:pt x="1961" y="3522"/>
                    <a:pt x="2125" y="3544"/>
                    <a:pt x="2283" y="3544"/>
                  </a:cubicBezTo>
                  <a:cubicBezTo>
                    <a:pt x="3563" y="3544"/>
                    <a:pt x="4474" y="2109"/>
                    <a:pt x="3770" y="892"/>
                  </a:cubicBezTo>
                  <a:cubicBezTo>
                    <a:pt x="3446" y="324"/>
                    <a:pt x="2865" y="0"/>
                    <a:pt x="22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304;p34">
              <a:extLst>
                <a:ext uri="{FF2B5EF4-FFF2-40B4-BE49-F238E27FC236}">
                  <a16:creationId xmlns:a16="http://schemas.microsoft.com/office/drawing/2014/main" id="{044D9161-C8DB-4539-AEA3-C0976F1DAF0F}"/>
                </a:ext>
              </a:extLst>
            </p:cNvPr>
            <p:cNvSpPr/>
            <p:nvPr/>
          </p:nvSpPr>
          <p:spPr>
            <a:xfrm>
              <a:off x="4869300" y="3360490"/>
              <a:ext cx="45625" cy="12925"/>
            </a:xfrm>
            <a:custGeom>
              <a:avLst/>
              <a:gdLst/>
              <a:ahLst/>
              <a:cxnLst/>
              <a:rect l="l" t="t" r="r" b="b"/>
              <a:pathLst>
                <a:path w="1825" h="517" extrusionOk="0">
                  <a:moveTo>
                    <a:pt x="714" y="0"/>
                  </a:moveTo>
                  <a:cubicBezTo>
                    <a:pt x="450" y="0"/>
                    <a:pt x="189" y="115"/>
                    <a:pt x="1" y="304"/>
                  </a:cubicBezTo>
                  <a:cubicBezTo>
                    <a:pt x="305" y="243"/>
                    <a:pt x="609" y="213"/>
                    <a:pt x="943" y="213"/>
                  </a:cubicBezTo>
                  <a:cubicBezTo>
                    <a:pt x="1216" y="273"/>
                    <a:pt x="1520" y="365"/>
                    <a:pt x="1824" y="517"/>
                  </a:cubicBezTo>
                  <a:cubicBezTo>
                    <a:pt x="1612" y="213"/>
                    <a:pt x="1308" y="30"/>
                    <a:pt x="943" y="30"/>
                  </a:cubicBezTo>
                  <a:cubicBezTo>
                    <a:pt x="868" y="10"/>
                    <a:pt x="791" y="0"/>
                    <a:pt x="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305;p34">
              <a:extLst>
                <a:ext uri="{FF2B5EF4-FFF2-40B4-BE49-F238E27FC236}">
                  <a16:creationId xmlns:a16="http://schemas.microsoft.com/office/drawing/2014/main" id="{5150B264-98F7-4385-BFE8-1899C8480CAF}"/>
                </a:ext>
              </a:extLst>
            </p:cNvPr>
            <p:cNvSpPr/>
            <p:nvPr/>
          </p:nvSpPr>
          <p:spPr>
            <a:xfrm>
              <a:off x="4884500" y="3346790"/>
              <a:ext cx="13700" cy="42575"/>
            </a:xfrm>
            <a:custGeom>
              <a:avLst/>
              <a:gdLst/>
              <a:ahLst/>
              <a:cxnLst/>
              <a:rect l="l" t="t" r="r" b="b"/>
              <a:pathLst>
                <a:path w="548" h="1703" extrusionOk="0">
                  <a:moveTo>
                    <a:pt x="517" y="1"/>
                  </a:moveTo>
                  <a:cubicBezTo>
                    <a:pt x="456" y="1"/>
                    <a:pt x="183" y="305"/>
                    <a:pt x="92" y="821"/>
                  </a:cubicBezTo>
                  <a:cubicBezTo>
                    <a:pt x="1" y="1125"/>
                    <a:pt x="31" y="1429"/>
                    <a:pt x="213" y="1703"/>
                  </a:cubicBezTo>
                  <a:cubicBezTo>
                    <a:pt x="244" y="1703"/>
                    <a:pt x="213" y="1308"/>
                    <a:pt x="274" y="852"/>
                  </a:cubicBezTo>
                  <a:cubicBezTo>
                    <a:pt x="365" y="396"/>
                    <a:pt x="548" y="31"/>
                    <a:pt x="5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57" name="Google Shape;306;p34">
              <a:extLst>
                <a:ext uri="{FF2B5EF4-FFF2-40B4-BE49-F238E27FC236}">
                  <a16:creationId xmlns:a16="http://schemas.microsoft.com/office/drawing/2014/main" id="{5FE2B949-499D-4B18-A067-92A16FB698B5}"/>
                </a:ext>
              </a:extLst>
            </p:cNvPr>
            <p:cNvGrpSpPr/>
            <p:nvPr/>
          </p:nvGrpSpPr>
          <p:grpSpPr>
            <a:xfrm>
              <a:off x="6409600" y="2074740"/>
              <a:ext cx="633775" cy="640625"/>
              <a:chOff x="4014125" y="2033050"/>
              <a:chExt cx="633775" cy="640625"/>
            </a:xfrm>
          </p:grpSpPr>
          <p:sp>
            <p:nvSpPr>
              <p:cNvPr id="986" name="Google Shape;307;p34">
                <a:extLst>
                  <a:ext uri="{FF2B5EF4-FFF2-40B4-BE49-F238E27FC236}">
                    <a16:creationId xmlns:a16="http://schemas.microsoft.com/office/drawing/2014/main" id="{86A3F34E-6627-4EEA-B4D4-4B865260CAFE}"/>
                  </a:ext>
                </a:extLst>
              </p:cNvPr>
              <p:cNvSpPr/>
              <p:nvPr/>
            </p:nvSpPr>
            <p:spPr>
              <a:xfrm>
                <a:off x="4014125" y="2033050"/>
                <a:ext cx="633775" cy="640625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25625" extrusionOk="0">
                    <a:moveTo>
                      <a:pt x="12634" y="7123"/>
                    </a:moveTo>
                    <a:cubicBezTo>
                      <a:pt x="15557" y="7123"/>
                      <a:pt x="18360" y="9390"/>
                      <a:pt x="18360" y="12828"/>
                    </a:cubicBezTo>
                    <a:cubicBezTo>
                      <a:pt x="18360" y="15958"/>
                      <a:pt x="15806" y="18481"/>
                      <a:pt x="12676" y="18481"/>
                    </a:cubicBezTo>
                    <a:cubicBezTo>
                      <a:pt x="7630" y="18481"/>
                      <a:pt x="5077" y="12372"/>
                      <a:pt x="8663" y="8785"/>
                    </a:cubicBezTo>
                    <a:cubicBezTo>
                      <a:pt x="9821" y="7637"/>
                      <a:pt x="11241" y="7123"/>
                      <a:pt x="12634" y="7123"/>
                    </a:cubicBezTo>
                    <a:close/>
                    <a:moveTo>
                      <a:pt x="12129" y="1"/>
                    </a:moveTo>
                    <a:lnTo>
                      <a:pt x="9302" y="335"/>
                    </a:lnTo>
                    <a:lnTo>
                      <a:pt x="9059" y="3162"/>
                    </a:lnTo>
                    <a:lnTo>
                      <a:pt x="6840" y="4256"/>
                    </a:lnTo>
                    <a:lnTo>
                      <a:pt x="4742" y="2919"/>
                    </a:lnTo>
                    <a:lnTo>
                      <a:pt x="2645" y="5289"/>
                    </a:lnTo>
                    <a:lnTo>
                      <a:pt x="4256" y="7265"/>
                    </a:lnTo>
                    <a:lnTo>
                      <a:pt x="3162" y="9606"/>
                    </a:lnTo>
                    <a:lnTo>
                      <a:pt x="305" y="9606"/>
                    </a:lnTo>
                    <a:lnTo>
                      <a:pt x="1" y="12493"/>
                    </a:lnTo>
                    <a:lnTo>
                      <a:pt x="2402" y="13405"/>
                    </a:lnTo>
                    <a:lnTo>
                      <a:pt x="2888" y="15928"/>
                    </a:lnTo>
                    <a:lnTo>
                      <a:pt x="913" y="17569"/>
                    </a:lnTo>
                    <a:lnTo>
                      <a:pt x="2128" y="20183"/>
                    </a:lnTo>
                    <a:lnTo>
                      <a:pt x="4682" y="19363"/>
                    </a:lnTo>
                    <a:lnTo>
                      <a:pt x="6536" y="21217"/>
                    </a:lnTo>
                    <a:lnTo>
                      <a:pt x="5928" y="23892"/>
                    </a:lnTo>
                    <a:lnTo>
                      <a:pt x="8451" y="25138"/>
                    </a:lnTo>
                    <a:lnTo>
                      <a:pt x="9940" y="23284"/>
                    </a:lnTo>
                    <a:lnTo>
                      <a:pt x="12706" y="23284"/>
                    </a:lnTo>
                    <a:lnTo>
                      <a:pt x="13648" y="25624"/>
                    </a:lnTo>
                    <a:lnTo>
                      <a:pt x="16718" y="25229"/>
                    </a:lnTo>
                    <a:lnTo>
                      <a:pt x="16718" y="22706"/>
                    </a:lnTo>
                    <a:lnTo>
                      <a:pt x="18876" y="21429"/>
                    </a:lnTo>
                    <a:lnTo>
                      <a:pt x="20974" y="22828"/>
                    </a:lnTo>
                    <a:lnTo>
                      <a:pt x="23071" y="20730"/>
                    </a:lnTo>
                    <a:lnTo>
                      <a:pt x="21794" y="18633"/>
                    </a:lnTo>
                    <a:lnTo>
                      <a:pt x="22828" y="16232"/>
                    </a:lnTo>
                    <a:lnTo>
                      <a:pt x="25351" y="16049"/>
                    </a:lnTo>
                    <a:lnTo>
                      <a:pt x="25351" y="13283"/>
                    </a:lnTo>
                    <a:lnTo>
                      <a:pt x="23314" y="12463"/>
                    </a:lnTo>
                    <a:lnTo>
                      <a:pt x="22889" y="9636"/>
                    </a:lnTo>
                    <a:lnTo>
                      <a:pt x="24773" y="8147"/>
                    </a:lnTo>
                    <a:lnTo>
                      <a:pt x="23497" y="5563"/>
                    </a:lnTo>
                    <a:lnTo>
                      <a:pt x="21035" y="6232"/>
                    </a:lnTo>
                    <a:lnTo>
                      <a:pt x="19180" y="4712"/>
                    </a:lnTo>
                    <a:lnTo>
                      <a:pt x="19727" y="1794"/>
                    </a:lnTo>
                    <a:lnTo>
                      <a:pt x="17083" y="639"/>
                    </a:lnTo>
                    <a:lnTo>
                      <a:pt x="15715" y="2675"/>
                    </a:lnTo>
                    <a:lnTo>
                      <a:pt x="13314" y="2554"/>
                    </a:lnTo>
                    <a:lnTo>
                      <a:pt x="121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308;p34">
                <a:extLst>
                  <a:ext uri="{FF2B5EF4-FFF2-40B4-BE49-F238E27FC236}">
                    <a16:creationId xmlns:a16="http://schemas.microsoft.com/office/drawing/2014/main" id="{1F01588C-2724-4926-BF8A-E6269056FE6B}"/>
                  </a:ext>
                </a:extLst>
              </p:cNvPr>
              <p:cNvSpPr/>
              <p:nvPr/>
            </p:nvSpPr>
            <p:spPr>
              <a:xfrm>
                <a:off x="4252725" y="2290650"/>
                <a:ext cx="136825" cy="11697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679" extrusionOk="0">
                    <a:moveTo>
                      <a:pt x="3132" y="1"/>
                    </a:moveTo>
                    <a:cubicBezTo>
                      <a:pt x="1065" y="1"/>
                      <a:pt x="1" y="2524"/>
                      <a:pt x="1490" y="3983"/>
                    </a:cubicBezTo>
                    <a:cubicBezTo>
                      <a:pt x="1962" y="4464"/>
                      <a:pt x="2545" y="4679"/>
                      <a:pt x="3118" y="4679"/>
                    </a:cubicBezTo>
                    <a:cubicBezTo>
                      <a:pt x="4317" y="4679"/>
                      <a:pt x="5472" y="3740"/>
                      <a:pt x="5472" y="2341"/>
                    </a:cubicBezTo>
                    <a:cubicBezTo>
                      <a:pt x="5472" y="1034"/>
                      <a:pt x="4439" y="1"/>
                      <a:pt x="313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8" name="Google Shape;309;p34">
              <a:extLst>
                <a:ext uri="{FF2B5EF4-FFF2-40B4-BE49-F238E27FC236}">
                  <a16:creationId xmlns:a16="http://schemas.microsoft.com/office/drawing/2014/main" id="{61BED3BD-D21C-44D0-9898-29E43CEF5049}"/>
                </a:ext>
              </a:extLst>
            </p:cNvPr>
            <p:cNvGrpSpPr/>
            <p:nvPr/>
          </p:nvGrpSpPr>
          <p:grpSpPr>
            <a:xfrm>
              <a:off x="5872350" y="1323965"/>
              <a:ext cx="861000" cy="884550"/>
              <a:chOff x="3476875" y="1282275"/>
              <a:chExt cx="861000" cy="884550"/>
            </a:xfrm>
          </p:grpSpPr>
          <p:sp>
            <p:nvSpPr>
              <p:cNvPr id="984" name="Google Shape;310;p34">
                <a:extLst>
                  <a:ext uri="{FF2B5EF4-FFF2-40B4-BE49-F238E27FC236}">
                    <a16:creationId xmlns:a16="http://schemas.microsoft.com/office/drawing/2014/main" id="{14A1FCC4-1D19-47BE-89CD-E5265030F2AA}"/>
                  </a:ext>
                </a:extLst>
              </p:cNvPr>
              <p:cNvSpPr/>
              <p:nvPr/>
            </p:nvSpPr>
            <p:spPr>
              <a:xfrm>
                <a:off x="3476875" y="1282275"/>
                <a:ext cx="861000" cy="884550"/>
              </a:xfrm>
              <a:custGeom>
                <a:avLst/>
                <a:gdLst/>
                <a:ahLst/>
                <a:cxnLst/>
                <a:rect l="l" t="t" r="r" b="b"/>
                <a:pathLst>
                  <a:path w="34440" h="35382" extrusionOk="0">
                    <a:moveTo>
                      <a:pt x="16939" y="10049"/>
                    </a:moveTo>
                    <a:cubicBezTo>
                      <a:pt x="19506" y="10049"/>
                      <a:pt x="22086" y="11293"/>
                      <a:pt x="23588" y="13922"/>
                    </a:cubicBezTo>
                    <a:cubicBezTo>
                      <a:pt x="25716" y="17600"/>
                      <a:pt x="24439" y="22311"/>
                      <a:pt x="20731" y="24439"/>
                    </a:cubicBezTo>
                    <a:cubicBezTo>
                      <a:pt x="19479" y="25158"/>
                      <a:pt x="18175" y="25481"/>
                      <a:pt x="16912" y="25481"/>
                    </a:cubicBezTo>
                    <a:cubicBezTo>
                      <a:pt x="12195" y="25481"/>
                      <a:pt x="8063" y="20973"/>
                      <a:pt x="9454" y="15746"/>
                    </a:cubicBezTo>
                    <a:cubicBezTo>
                      <a:pt x="10456" y="12043"/>
                      <a:pt x="13688" y="10049"/>
                      <a:pt x="16939" y="10049"/>
                    </a:cubicBezTo>
                    <a:close/>
                    <a:moveTo>
                      <a:pt x="17782" y="1"/>
                    </a:moveTo>
                    <a:lnTo>
                      <a:pt x="13861" y="426"/>
                    </a:lnTo>
                    <a:lnTo>
                      <a:pt x="13649" y="3739"/>
                    </a:lnTo>
                    <a:lnTo>
                      <a:pt x="10731" y="5198"/>
                    </a:lnTo>
                    <a:lnTo>
                      <a:pt x="7630" y="3040"/>
                    </a:lnTo>
                    <a:lnTo>
                      <a:pt x="4499" y="5320"/>
                    </a:lnTo>
                    <a:lnTo>
                      <a:pt x="6141" y="8815"/>
                    </a:lnTo>
                    <a:lnTo>
                      <a:pt x="4256" y="11612"/>
                    </a:lnTo>
                    <a:lnTo>
                      <a:pt x="882" y="11429"/>
                    </a:lnTo>
                    <a:lnTo>
                      <a:pt x="1" y="15624"/>
                    </a:lnTo>
                    <a:lnTo>
                      <a:pt x="3223" y="16870"/>
                    </a:lnTo>
                    <a:lnTo>
                      <a:pt x="3496" y="20366"/>
                    </a:lnTo>
                    <a:lnTo>
                      <a:pt x="153" y="22281"/>
                    </a:lnTo>
                    <a:lnTo>
                      <a:pt x="1764" y="25928"/>
                    </a:lnTo>
                    <a:lnTo>
                      <a:pt x="5199" y="25381"/>
                    </a:lnTo>
                    <a:lnTo>
                      <a:pt x="7478" y="28025"/>
                    </a:lnTo>
                    <a:lnTo>
                      <a:pt x="6293" y="31339"/>
                    </a:lnTo>
                    <a:lnTo>
                      <a:pt x="9454" y="33588"/>
                    </a:lnTo>
                    <a:lnTo>
                      <a:pt x="11946" y="30913"/>
                    </a:lnTo>
                    <a:lnTo>
                      <a:pt x="15351" y="31855"/>
                    </a:lnTo>
                    <a:lnTo>
                      <a:pt x="16415" y="35381"/>
                    </a:lnTo>
                    <a:lnTo>
                      <a:pt x="20214" y="35138"/>
                    </a:lnTo>
                    <a:lnTo>
                      <a:pt x="20700" y="31947"/>
                    </a:lnTo>
                    <a:lnTo>
                      <a:pt x="23983" y="30062"/>
                    </a:lnTo>
                    <a:lnTo>
                      <a:pt x="26628" y="32190"/>
                    </a:lnTo>
                    <a:lnTo>
                      <a:pt x="30032" y="29667"/>
                    </a:lnTo>
                    <a:lnTo>
                      <a:pt x="28299" y="26718"/>
                    </a:lnTo>
                    <a:lnTo>
                      <a:pt x="29971" y="23709"/>
                    </a:lnTo>
                    <a:lnTo>
                      <a:pt x="33406" y="23952"/>
                    </a:lnTo>
                    <a:lnTo>
                      <a:pt x="34439" y="20092"/>
                    </a:lnTo>
                    <a:lnTo>
                      <a:pt x="31491" y="18481"/>
                    </a:lnTo>
                    <a:lnTo>
                      <a:pt x="31126" y="14955"/>
                    </a:lnTo>
                    <a:lnTo>
                      <a:pt x="34014" y="13010"/>
                    </a:lnTo>
                    <a:lnTo>
                      <a:pt x="32160" y="9727"/>
                    </a:lnTo>
                    <a:lnTo>
                      <a:pt x="29211" y="10153"/>
                    </a:lnTo>
                    <a:lnTo>
                      <a:pt x="26780" y="7113"/>
                    </a:lnTo>
                    <a:lnTo>
                      <a:pt x="28026" y="4074"/>
                    </a:lnTo>
                    <a:lnTo>
                      <a:pt x="24773" y="1916"/>
                    </a:lnTo>
                    <a:lnTo>
                      <a:pt x="22311" y="4378"/>
                    </a:lnTo>
                    <a:lnTo>
                      <a:pt x="19089" y="3800"/>
                    </a:lnTo>
                    <a:lnTo>
                      <a:pt x="17782" y="1"/>
                    </a:ln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311;p34">
                <a:extLst>
                  <a:ext uri="{FF2B5EF4-FFF2-40B4-BE49-F238E27FC236}">
                    <a16:creationId xmlns:a16="http://schemas.microsoft.com/office/drawing/2014/main" id="{9418ACF2-25BD-470B-A616-A7BD10A22F97}"/>
                  </a:ext>
                </a:extLst>
              </p:cNvPr>
              <p:cNvSpPr/>
              <p:nvPr/>
            </p:nvSpPr>
            <p:spPr>
              <a:xfrm>
                <a:off x="3806675" y="1641075"/>
                <a:ext cx="179375" cy="15897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359" extrusionOk="0">
                    <a:moveTo>
                      <a:pt x="3572" y="1"/>
                    </a:moveTo>
                    <a:cubicBezTo>
                      <a:pt x="3225" y="1"/>
                      <a:pt x="2872" y="58"/>
                      <a:pt x="2523" y="178"/>
                    </a:cubicBezTo>
                    <a:cubicBezTo>
                      <a:pt x="882" y="786"/>
                      <a:pt x="1" y="2579"/>
                      <a:pt x="609" y="4251"/>
                    </a:cubicBezTo>
                    <a:cubicBezTo>
                      <a:pt x="1062" y="5539"/>
                      <a:pt x="2282" y="6359"/>
                      <a:pt x="3579" y="6359"/>
                    </a:cubicBezTo>
                    <a:cubicBezTo>
                      <a:pt x="3935" y="6359"/>
                      <a:pt x="4298" y="6297"/>
                      <a:pt x="4651" y="6166"/>
                    </a:cubicBezTo>
                    <a:cubicBezTo>
                      <a:pt x="6293" y="5588"/>
                      <a:pt x="7174" y="3795"/>
                      <a:pt x="6597" y="2123"/>
                    </a:cubicBezTo>
                    <a:cubicBezTo>
                      <a:pt x="6115" y="824"/>
                      <a:pt x="4891" y="1"/>
                      <a:pt x="3572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9" name="Google Shape;312;p34">
              <a:extLst>
                <a:ext uri="{FF2B5EF4-FFF2-40B4-BE49-F238E27FC236}">
                  <a16:creationId xmlns:a16="http://schemas.microsoft.com/office/drawing/2014/main" id="{9C46CA6F-5A75-4D25-B2C5-9751A3A8508E}"/>
                </a:ext>
              </a:extLst>
            </p:cNvPr>
            <p:cNvGrpSpPr/>
            <p:nvPr/>
          </p:nvGrpSpPr>
          <p:grpSpPr>
            <a:xfrm>
              <a:off x="6740925" y="1770015"/>
              <a:ext cx="297125" cy="302475"/>
              <a:chOff x="4345450" y="1728325"/>
              <a:chExt cx="297125" cy="302475"/>
            </a:xfrm>
          </p:grpSpPr>
          <p:sp>
            <p:nvSpPr>
              <p:cNvPr id="982" name="Google Shape;313;p34">
                <a:extLst>
                  <a:ext uri="{FF2B5EF4-FFF2-40B4-BE49-F238E27FC236}">
                    <a16:creationId xmlns:a16="http://schemas.microsoft.com/office/drawing/2014/main" id="{3AB95218-2193-4BF1-8D63-25A608887A87}"/>
                  </a:ext>
                </a:extLst>
              </p:cNvPr>
              <p:cNvSpPr/>
              <p:nvPr/>
            </p:nvSpPr>
            <p:spPr>
              <a:xfrm>
                <a:off x="4345450" y="1728325"/>
                <a:ext cx="297125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2099" extrusionOk="0">
                    <a:moveTo>
                      <a:pt x="5808" y="3395"/>
                    </a:moveTo>
                    <a:cubicBezTo>
                      <a:pt x="6697" y="3395"/>
                      <a:pt x="7591" y="3828"/>
                      <a:pt x="8116" y="4743"/>
                    </a:cubicBezTo>
                    <a:cubicBezTo>
                      <a:pt x="8815" y="6019"/>
                      <a:pt x="8389" y="7600"/>
                      <a:pt x="7143" y="8360"/>
                    </a:cubicBezTo>
                    <a:cubicBezTo>
                      <a:pt x="6704" y="8612"/>
                      <a:pt x="6247" y="8725"/>
                      <a:pt x="5805" y="8725"/>
                    </a:cubicBezTo>
                    <a:cubicBezTo>
                      <a:pt x="4168" y="8725"/>
                      <a:pt x="2743" y="7170"/>
                      <a:pt x="3222" y="5351"/>
                    </a:cubicBezTo>
                    <a:cubicBezTo>
                      <a:pt x="3578" y="4080"/>
                      <a:pt x="4689" y="3395"/>
                      <a:pt x="5808" y="3395"/>
                    </a:cubicBezTo>
                    <a:close/>
                    <a:moveTo>
                      <a:pt x="6110" y="1"/>
                    </a:moveTo>
                    <a:lnTo>
                      <a:pt x="4772" y="123"/>
                    </a:lnTo>
                    <a:lnTo>
                      <a:pt x="4681" y="1278"/>
                    </a:lnTo>
                    <a:lnTo>
                      <a:pt x="3708" y="1764"/>
                    </a:lnTo>
                    <a:lnTo>
                      <a:pt x="2645" y="1004"/>
                    </a:lnTo>
                    <a:lnTo>
                      <a:pt x="1550" y="1794"/>
                    </a:lnTo>
                    <a:lnTo>
                      <a:pt x="2128" y="2980"/>
                    </a:lnTo>
                    <a:lnTo>
                      <a:pt x="1490" y="3952"/>
                    </a:lnTo>
                    <a:lnTo>
                      <a:pt x="304" y="3892"/>
                    </a:lnTo>
                    <a:lnTo>
                      <a:pt x="0" y="5320"/>
                    </a:lnTo>
                    <a:lnTo>
                      <a:pt x="1125" y="5746"/>
                    </a:lnTo>
                    <a:lnTo>
                      <a:pt x="1216" y="6962"/>
                    </a:lnTo>
                    <a:lnTo>
                      <a:pt x="61" y="7600"/>
                    </a:lnTo>
                    <a:lnTo>
                      <a:pt x="608" y="8846"/>
                    </a:lnTo>
                    <a:lnTo>
                      <a:pt x="1794" y="8664"/>
                    </a:lnTo>
                    <a:lnTo>
                      <a:pt x="2584" y="9576"/>
                    </a:lnTo>
                    <a:lnTo>
                      <a:pt x="2189" y="10731"/>
                    </a:lnTo>
                    <a:lnTo>
                      <a:pt x="3253" y="11490"/>
                    </a:lnTo>
                    <a:lnTo>
                      <a:pt x="4104" y="10579"/>
                    </a:lnTo>
                    <a:lnTo>
                      <a:pt x="5289" y="10883"/>
                    </a:lnTo>
                    <a:lnTo>
                      <a:pt x="5684" y="12098"/>
                    </a:lnTo>
                    <a:lnTo>
                      <a:pt x="6991" y="12007"/>
                    </a:lnTo>
                    <a:lnTo>
                      <a:pt x="7143" y="10913"/>
                    </a:lnTo>
                    <a:lnTo>
                      <a:pt x="8268" y="10275"/>
                    </a:lnTo>
                    <a:lnTo>
                      <a:pt x="9180" y="11004"/>
                    </a:lnTo>
                    <a:lnTo>
                      <a:pt x="10365" y="10153"/>
                    </a:lnTo>
                    <a:lnTo>
                      <a:pt x="9757" y="9120"/>
                    </a:lnTo>
                    <a:lnTo>
                      <a:pt x="10304" y="8086"/>
                    </a:lnTo>
                    <a:lnTo>
                      <a:pt x="11490" y="8177"/>
                    </a:lnTo>
                    <a:lnTo>
                      <a:pt x="11885" y="6840"/>
                    </a:lnTo>
                    <a:lnTo>
                      <a:pt x="10851" y="6293"/>
                    </a:lnTo>
                    <a:lnTo>
                      <a:pt x="10730" y="5077"/>
                    </a:lnTo>
                    <a:lnTo>
                      <a:pt x="11703" y="4439"/>
                    </a:lnTo>
                    <a:lnTo>
                      <a:pt x="11034" y="3284"/>
                    </a:lnTo>
                    <a:lnTo>
                      <a:pt x="10031" y="3436"/>
                    </a:lnTo>
                    <a:lnTo>
                      <a:pt x="9210" y="2372"/>
                    </a:lnTo>
                    <a:lnTo>
                      <a:pt x="9636" y="1338"/>
                    </a:lnTo>
                    <a:lnTo>
                      <a:pt x="8481" y="578"/>
                    </a:lnTo>
                    <a:lnTo>
                      <a:pt x="7660" y="1430"/>
                    </a:lnTo>
                    <a:lnTo>
                      <a:pt x="6535" y="1247"/>
                    </a:lnTo>
                    <a:lnTo>
                      <a:pt x="6110" y="1"/>
                    </a:lnTo>
                    <a:close/>
                  </a:path>
                </a:pathLst>
              </a:custGeom>
              <a:solidFill>
                <a:srgbClr val="494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314;p34">
                <a:extLst>
                  <a:ext uri="{FF2B5EF4-FFF2-40B4-BE49-F238E27FC236}">
                    <a16:creationId xmlns:a16="http://schemas.microsoft.com/office/drawing/2014/main" id="{9CAE405C-92E8-427E-B018-E6E6A44599BF}"/>
                  </a:ext>
                </a:extLst>
              </p:cNvPr>
              <p:cNvSpPr/>
              <p:nvPr/>
            </p:nvSpPr>
            <p:spPr>
              <a:xfrm>
                <a:off x="4454875" y="1850275"/>
                <a:ext cx="694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83" extrusionOk="0">
                    <a:moveTo>
                      <a:pt x="1420" y="1"/>
                    </a:moveTo>
                    <a:cubicBezTo>
                      <a:pt x="1224" y="1"/>
                      <a:pt x="1027" y="55"/>
                      <a:pt x="851" y="169"/>
                    </a:cubicBezTo>
                    <a:cubicBezTo>
                      <a:pt x="0" y="655"/>
                      <a:pt x="183" y="1901"/>
                      <a:pt x="1125" y="2144"/>
                    </a:cubicBezTo>
                    <a:cubicBezTo>
                      <a:pt x="1225" y="2170"/>
                      <a:pt x="1323" y="2182"/>
                      <a:pt x="1418" y="2182"/>
                    </a:cubicBezTo>
                    <a:cubicBezTo>
                      <a:pt x="2215" y="2182"/>
                      <a:pt x="2779" y="1324"/>
                      <a:pt x="2371" y="564"/>
                    </a:cubicBezTo>
                    <a:cubicBezTo>
                      <a:pt x="2171" y="203"/>
                      <a:pt x="1798" y="1"/>
                      <a:pt x="1420" y="1"/>
                    </a:cubicBezTo>
                    <a:close/>
                  </a:path>
                </a:pathLst>
              </a:custGeom>
              <a:solidFill>
                <a:srgbClr val="4947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0" name="Google Shape;315;p34">
              <a:extLst>
                <a:ext uri="{FF2B5EF4-FFF2-40B4-BE49-F238E27FC236}">
                  <a16:creationId xmlns:a16="http://schemas.microsoft.com/office/drawing/2014/main" id="{BC31FAD9-B3AE-491E-BEB2-939AF61FEC96}"/>
                </a:ext>
              </a:extLst>
            </p:cNvPr>
            <p:cNvSpPr/>
            <p:nvPr/>
          </p:nvSpPr>
          <p:spPr>
            <a:xfrm>
              <a:off x="7464000" y="1840765"/>
              <a:ext cx="288350" cy="90900"/>
            </a:xfrm>
            <a:custGeom>
              <a:avLst/>
              <a:gdLst/>
              <a:ahLst/>
              <a:cxnLst/>
              <a:rect l="l" t="t" r="r" b="b"/>
              <a:pathLst>
                <a:path w="11534" h="3636" extrusionOk="0">
                  <a:moveTo>
                    <a:pt x="3929" y="0"/>
                  </a:moveTo>
                  <a:cubicBezTo>
                    <a:pt x="1762" y="0"/>
                    <a:pt x="1" y="425"/>
                    <a:pt x="14" y="788"/>
                  </a:cubicBezTo>
                  <a:cubicBezTo>
                    <a:pt x="14" y="1639"/>
                    <a:pt x="1321" y="2095"/>
                    <a:pt x="1321" y="2095"/>
                  </a:cubicBezTo>
                  <a:lnTo>
                    <a:pt x="9680" y="3615"/>
                  </a:lnTo>
                  <a:cubicBezTo>
                    <a:pt x="9910" y="3629"/>
                    <a:pt x="10114" y="3635"/>
                    <a:pt x="10294" y="3635"/>
                  </a:cubicBezTo>
                  <a:cubicBezTo>
                    <a:pt x="11254" y="3635"/>
                    <a:pt x="11534" y="3463"/>
                    <a:pt x="11534" y="3463"/>
                  </a:cubicBezTo>
                  <a:cubicBezTo>
                    <a:pt x="10472" y="764"/>
                    <a:pt x="6836" y="0"/>
                    <a:pt x="392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316;p34">
              <a:extLst>
                <a:ext uri="{FF2B5EF4-FFF2-40B4-BE49-F238E27FC236}">
                  <a16:creationId xmlns:a16="http://schemas.microsoft.com/office/drawing/2014/main" id="{C9288287-D012-44C3-AA3F-088DD11F7954}"/>
                </a:ext>
              </a:extLst>
            </p:cNvPr>
            <p:cNvSpPr/>
            <p:nvPr/>
          </p:nvSpPr>
          <p:spPr>
            <a:xfrm>
              <a:off x="7464000" y="1840765"/>
              <a:ext cx="288350" cy="90900"/>
            </a:xfrm>
            <a:custGeom>
              <a:avLst/>
              <a:gdLst/>
              <a:ahLst/>
              <a:cxnLst/>
              <a:rect l="l" t="t" r="r" b="b"/>
              <a:pathLst>
                <a:path w="11534" h="3636" extrusionOk="0">
                  <a:moveTo>
                    <a:pt x="3929" y="0"/>
                  </a:moveTo>
                  <a:cubicBezTo>
                    <a:pt x="1762" y="0"/>
                    <a:pt x="1" y="425"/>
                    <a:pt x="14" y="788"/>
                  </a:cubicBezTo>
                  <a:cubicBezTo>
                    <a:pt x="14" y="1639"/>
                    <a:pt x="1321" y="2095"/>
                    <a:pt x="1321" y="2095"/>
                  </a:cubicBezTo>
                  <a:lnTo>
                    <a:pt x="9680" y="3615"/>
                  </a:lnTo>
                  <a:cubicBezTo>
                    <a:pt x="9910" y="3629"/>
                    <a:pt x="10114" y="3635"/>
                    <a:pt x="10294" y="3635"/>
                  </a:cubicBezTo>
                  <a:cubicBezTo>
                    <a:pt x="11254" y="3635"/>
                    <a:pt x="11534" y="3463"/>
                    <a:pt x="11534" y="3463"/>
                  </a:cubicBezTo>
                  <a:cubicBezTo>
                    <a:pt x="10472" y="764"/>
                    <a:pt x="6836" y="0"/>
                    <a:pt x="3929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317;p34">
              <a:extLst>
                <a:ext uri="{FF2B5EF4-FFF2-40B4-BE49-F238E27FC236}">
                  <a16:creationId xmlns:a16="http://schemas.microsoft.com/office/drawing/2014/main" id="{DFC74BF9-9F6B-496B-AB5B-6F90B6E4E7F2}"/>
                </a:ext>
              </a:extLst>
            </p:cNvPr>
            <p:cNvSpPr/>
            <p:nvPr/>
          </p:nvSpPr>
          <p:spPr>
            <a:xfrm>
              <a:off x="7487125" y="1848440"/>
              <a:ext cx="234850" cy="386675"/>
            </a:xfrm>
            <a:custGeom>
              <a:avLst/>
              <a:gdLst/>
              <a:ahLst/>
              <a:cxnLst/>
              <a:rect l="l" t="t" r="r" b="b"/>
              <a:pathLst>
                <a:path w="9394" h="15467" extrusionOk="0">
                  <a:moveTo>
                    <a:pt x="3792" y="1"/>
                  </a:moveTo>
                  <a:cubicBezTo>
                    <a:pt x="2642" y="1"/>
                    <a:pt x="1486" y="230"/>
                    <a:pt x="396" y="694"/>
                  </a:cubicBezTo>
                  <a:cubicBezTo>
                    <a:pt x="396" y="694"/>
                    <a:pt x="1" y="6347"/>
                    <a:pt x="31" y="8809"/>
                  </a:cubicBezTo>
                  <a:cubicBezTo>
                    <a:pt x="62" y="11271"/>
                    <a:pt x="2524" y="11636"/>
                    <a:pt x="2524" y="11636"/>
                  </a:cubicBezTo>
                  <a:cubicBezTo>
                    <a:pt x="2524" y="11636"/>
                    <a:pt x="2463" y="14311"/>
                    <a:pt x="2524" y="15010"/>
                  </a:cubicBezTo>
                  <a:lnTo>
                    <a:pt x="8420" y="15466"/>
                  </a:lnTo>
                  <a:lnTo>
                    <a:pt x="9393" y="2062"/>
                  </a:lnTo>
                  <a:lnTo>
                    <a:pt x="9028" y="1788"/>
                  </a:lnTo>
                  <a:cubicBezTo>
                    <a:pt x="7505" y="604"/>
                    <a:pt x="5657" y="1"/>
                    <a:pt x="379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318;p34">
              <a:extLst>
                <a:ext uri="{FF2B5EF4-FFF2-40B4-BE49-F238E27FC236}">
                  <a16:creationId xmlns:a16="http://schemas.microsoft.com/office/drawing/2014/main" id="{35521DE1-105B-481F-81EA-5430190B096D}"/>
                </a:ext>
              </a:extLst>
            </p:cNvPr>
            <p:cNvSpPr/>
            <p:nvPr/>
          </p:nvSpPr>
          <p:spPr>
            <a:xfrm>
              <a:off x="7496250" y="1955565"/>
              <a:ext cx="23625" cy="18425"/>
            </a:xfrm>
            <a:custGeom>
              <a:avLst/>
              <a:gdLst/>
              <a:ahLst/>
              <a:cxnLst/>
              <a:rect l="l" t="t" r="r" b="b"/>
              <a:pathLst>
                <a:path w="945" h="737" extrusionOk="0">
                  <a:moveTo>
                    <a:pt x="412" y="0"/>
                  </a:moveTo>
                  <a:cubicBezTo>
                    <a:pt x="326" y="0"/>
                    <a:pt x="235" y="34"/>
                    <a:pt x="153" y="117"/>
                  </a:cubicBezTo>
                  <a:cubicBezTo>
                    <a:pt x="1" y="239"/>
                    <a:pt x="1" y="482"/>
                    <a:pt x="122" y="634"/>
                  </a:cubicBezTo>
                  <a:cubicBezTo>
                    <a:pt x="202" y="698"/>
                    <a:pt x="299" y="737"/>
                    <a:pt x="396" y="737"/>
                  </a:cubicBezTo>
                  <a:cubicBezTo>
                    <a:pt x="482" y="737"/>
                    <a:pt x="567" y="706"/>
                    <a:pt x="639" y="634"/>
                  </a:cubicBezTo>
                  <a:cubicBezTo>
                    <a:pt x="944" y="399"/>
                    <a:pt x="705" y="0"/>
                    <a:pt x="4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319;p34">
              <a:extLst>
                <a:ext uri="{FF2B5EF4-FFF2-40B4-BE49-F238E27FC236}">
                  <a16:creationId xmlns:a16="http://schemas.microsoft.com/office/drawing/2014/main" id="{772B3B59-AEE8-413B-8832-70041D8368FB}"/>
                </a:ext>
              </a:extLst>
            </p:cNvPr>
            <p:cNvSpPr/>
            <p:nvPr/>
          </p:nvSpPr>
          <p:spPr>
            <a:xfrm>
              <a:off x="7497000" y="1948590"/>
              <a:ext cx="31950" cy="9250"/>
            </a:xfrm>
            <a:custGeom>
              <a:avLst/>
              <a:gdLst/>
              <a:ahLst/>
              <a:cxnLst/>
              <a:rect l="l" t="t" r="r" b="b"/>
              <a:pathLst>
                <a:path w="1278" h="370" extrusionOk="0">
                  <a:moveTo>
                    <a:pt x="639" y="1"/>
                  </a:moveTo>
                  <a:cubicBezTo>
                    <a:pt x="457" y="1"/>
                    <a:pt x="274" y="62"/>
                    <a:pt x="123" y="183"/>
                  </a:cubicBezTo>
                  <a:cubicBezTo>
                    <a:pt x="62" y="274"/>
                    <a:pt x="1" y="335"/>
                    <a:pt x="1" y="366"/>
                  </a:cubicBezTo>
                  <a:cubicBezTo>
                    <a:pt x="6" y="368"/>
                    <a:pt x="11" y="369"/>
                    <a:pt x="18" y="369"/>
                  </a:cubicBezTo>
                  <a:cubicBezTo>
                    <a:pt x="100" y="369"/>
                    <a:pt x="331" y="214"/>
                    <a:pt x="639" y="214"/>
                  </a:cubicBezTo>
                  <a:cubicBezTo>
                    <a:pt x="926" y="214"/>
                    <a:pt x="1145" y="348"/>
                    <a:pt x="1221" y="348"/>
                  </a:cubicBezTo>
                  <a:cubicBezTo>
                    <a:pt x="1234" y="348"/>
                    <a:pt x="1243" y="344"/>
                    <a:pt x="1247" y="335"/>
                  </a:cubicBezTo>
                  <a:cubicBezTo>
                    <a:pt x="1278" y="305"/>
                    <a:pt x="1217" y="244"/>
                    <a:pt x="1126" y="183"/>
                  </a:cubicBezTo>
                  <a:cubicBezTo>
                    <a:pt x="974" y="62"/>
                    <a:pt x="791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320;p34">
              <a:extLst>
                <a:ext uri="{FF2B5EF4-FFF2-40B4-BE49-F238E27FC236}">
                  <a16:creationId xmlns:a16="http://schemas.microsoft.com/office/drawing/2014/main" id="{5A7E5608-A6FB-4410-A922-3B0FC4ADE83F}"/>
                </a:ext>
              </a:extLst>
            </p:cNvPr>
            <p:cNvSpPr/>
            <p:nvPr/>
          </p:nvSpPr>
          <p:spPr>
            <a:xfrm>
              <a:off x="7588200" y="1963740"/>
              <a:ext cx="22400" cy="17925"/>
            </a:xfrm>
            <a:custGeom>
              <a:avLst/>
              <a:gdLst/>
              <a:ahLst/>
              <a:cxnLst/>
              <a:rect l="l" t="t" r="r" b="b"/>
              <a:pathLst>
                <a:path w="896" h="717" extrusionOk="0">
                  <a:moveTo>
                    <a:pt x="452" y="0"/>
                  </a:moveTo>
                  <a:cubicBezTo>
                    <a:pt x="389" y="0"/>
                    <a:pt x="328" y="21"/>
                    <a:pt x="274" y="64"/>
                  </a:cubicBezTo>
                  <a:cubicBezTo>
                    <a:pt x="0" y="216"/>
                    <a:pt x="61" y="641"/>
                    <a:pt x="365" y="702"/>
                  </a:cubicBezTo>
                  <a:cubicBezTo>
                    <a:pt x="398" y="712"/>
                    <a:pt x="430" y="716"/>
                    <a:pt x="460" y="716"/>
                  </a:cubicBezTo>
                  <a:cubicBezTo>
                    <a:pt x="717" y="716"/>
                    <a:pt x="896" y="402"/>
                    <a:pt x="760" y="185"/>
                  </a:cubicBezTo>
                  <a:cubicBezTo>
                    <a:pt x="682" y="67"/>
                    <a:pt x="565" y="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321;p34">
              <a:extLst>
                <a:ext uri="{FF2B5EF4-FFF2-40B4-BE49-F238E27FC236}">
                  <a16:creationId xmlns:a16="http://schemas.microsoft.com/office/drawing/2014/main" id="{99E81961-06BA-43A6-ADFC-6A310DDA32C0}"/>
                </a:ext>
              </a:extLst>
            </p:cNvPr>
            <p:cNvSpPr/>
            <p:nvPr/>
          </p:nvSpPr>
          <p:spPr>
            <a:xfrm>
              <a:off x="7588950" y="1956015"/>
              <a:ext cx="31950" cy="9425"/>
            </a:xfrm>
            <a:custGeom>
              <a:avLst/>
              <a:gdLst/>
              <a:ahLst/>
              <a:cxnLst/>
              <a:rect l="l" t="t" r="r" b="b"/>
              <a:pathLst>
                <a:path w="1278" h="377" extrusionOk="0">
                  <a:moveTo>
                    <a:pt x="624" y="0"/>
                  </a:moveTo>
                  <a:cubicBezTo>
                    <a:pt x="449" y="0"/>
                    <a:pt x="274" y="53"/>
                    <a:pt x="122" y="160"/>
                  </a:cubicBezTo>
                  <a:cubicBezTo>
                    <a:pt x="31" y="281"/>
                    <a:pt x="1" y="342"/>
                    <a:pt x="1" y="373"/>
                  </a:cubicBezTo>
                  <a:cubicBezTo>
                    <a:pt x="5" y="375"/>
                    <a:pt x="11" y="376"/>
                    <a:pt x="18" y="376"/>
                  </a:cubicBezTo>
                  <a:cubicBezTo>
                    <a:pt x="100" y="376"/>
                    <a:pt x="330" y="221"/>
                    <a:pt x="639" y="221"/>
                  </a:cubicBezTo>
                  <a:cubicBezTo>
                    <a:pt x="926" y="221"/>
                    <a:pt x="1145" y="355"/>
                    <a:pt x="1221" y="355"/>
                  </a:cubicBezTo>
                  <a:cubicBezTo>
                    <a:pt x="1234" y="355"/>
                    <a:pt x="1243" y="351"/>
                    <a:pt x="1247" y="342"/>
                  </a:cubicBezTo>
                  <a:cubicBezTo>
                    <a:pt x="1277" y="312"/>
                    <a:pt x="1247" y="251"/>
                    <a:pt x="1125" y="160"/>
                  </a:cubicBezTo>
                  <a:cubicBezTo>
                    <a:pt x="973" y="53"/>
                    <a:pt x="799" y="0"/>
                    <a:pt x="6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322;p34">
              <a:extLst>
                <a:ext uri="{FF2B5EF4-FFF2-40B4-BE49-F238E27FC236}">
                  <a16:creationId xmlns:a16="http://schemas.microsoft.com/office/drawing/2014/main" id="{0E82CCD8-4C62-4D0D-9521-C050DF2ABF66}"/>
                </a:ext>
              </a:extLst>
            </p:cNvPr>
            <p:cNvSpPr/>
            <p:nvPr/>
          </p:nvSpPr>
          <p:spPr>
            <a:xfrm>
              <a:off x="7532725" y="1961515"/>
              <a:ext cx="27375" cy="74300"/>
            </a:xfrm>
            <a:custGeom>
              <a:avLst/>
              <a:gdLst/>
              <a:ahLst/>
              <a:cxnLst/>
              <a:rect l="l" t="t" r="r" b="b"/>
              <a:pathLst>
                <a:path w="1095" h="2972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91" y="548"/>
                    <a:pt x="517" y="1125"/>
                    <a:pt x="335" y="1733"/>
                  </a:cubicBezTo>
                  <a:lnTo>
                    <a:pt x="92" y="2432"/>
                  </a:lnTo>
                  <a:cubicBezTo>
                    <a:pt x="31" y="2554"/>
                    <a:pt x="1" y="2675"/>
                    <a:pt x="31" y="2797"/>
                  </a:cubicBezTo>
                  <a:cubicBezTo>
                    <a:pt x="61" y="2888"/>
                    <a:pt x="122" y="2919"/>
                    <a:pt x="183" y="2949"/>
                  </a:cubicBezTo>
                  <a:lnTo>
                    <a:pt x="335" y="2949"/>
                  </a:lnTo>
                  <a:cubicBezTo>
                    <a:pt x="426" y="2964"/>
                    <a:pt x="517" y="2972"/>
                    <a:pt x="612" y="2972"/>
                  </a:cubicBezTo>
                  <a:cubicBezTo>
                    <a:pt x="707" y="2972"/>
                    <a:pt x="806" y="2964"/>
                    <a:pt x="912" y="2949"/>
                  </a:cubicBezTo>
                  <a:cubicBezTo>
                    <a:pt x="730" y="2858"/>
                    <a:pt x="548" y="2827"/>
                    <a:pt x="365" y="2827"/>
                  </a:cubicBezTo>
                  <a:cubicBezTo>
                    <a:pt x="274" y="2827"/>
                    <a:pt x="183" y="2797"/>
                    <a:pt x="183" y="2736"/>
                  </a:cubicBezTo>
                  <a:cubicBezTo>
                    <a:pt x="183" y="2645"/>
                    <a:pt x="213" y="2554"/>
                    <a:pt x="244" y="2493"/>
                  </a:cubicBezTo>
                  <a:lnTo>
                    <a:pt x="517" y="1794"/>
                  </a:lnTo>
                  <a:cubicBezTo>
                    <a:pt x="760" y="1216"/>
                    <a:pt x="973" y="609"/>
                    <a:pt x="10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323;p34">
              <a:extLst>
                <a:ext uri="{FF2B5EF4-FFF2-40B4-BE49-F238E27FC236}">
                  <a16:creationId xmlns:a16="http://schemas.microsoft.com/office/drawing/2014/main" id="{2A478F1A-87BD-476C-884D-0A494FDF6A32}"/>
                </a:ext>
              </a:extLst>
            </p:cNvPr>
            <p:cNvSpPr/>
            <p:nvPr/>
          </p:nvSpPr>
          <p:spPr>
            <a:xfrm>
              <a:off x="7541075" y="2044340"/>
              <a:ext cx="46375" cy="22775"/>
            </a:xfrm>
            <a:custGeom>
              <a:avLst/>
              <a:gdLst/>
              <a:ahLst/>
              <a:cxnLst/>
              <a:rect l="l" t="t" r="r" b="b"/>
              <a:pathLst>
                <a:path w="1855" h="911" extrusionOk="0">
                  <a:moveTo>
                    <a:pt x="1673" y="1"/>
                  </a:moveTo>
                  <a:cubicBezTo>
                    <a:pt x="1126" y="244"/>
                    <a:pt x="578" y="396"/>
                    <a:pt x="1" y="487"/>
                  </a:cubicBezTo>
                  <a:cubicBezTo>
                    <a:pt x="181" y="757"/>
                    <a:pt x="477" y="910"/>
                    <a:pt x="792" y="910"/>
                  </a:cubicBezTo>
                  <a:cubicBezTo>
                    <a:pt x="902" y="910"/>
                    <a:pt x="1015" y="891"/>
                    <a:pt x="1126" y="852"/>
                  </a:cubicBezTo>
                  <a:cubicBezTo>
                    <a:pt x="1855" y="578"/>
                    <a:pt x="1673" y="1"/>
                    <a:pt x="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324;p34">
              <a:extLst>
                <a:ext uri="{FF2B5EF4-FFF2-40B4-BE49-F238E27FC236}">
                  <a16:creationId xmlns:a16="http://schemas.microsoft.com/office/drawing/2014/main" id="{9395732F-0EBE-4451-B8B0-F33BEC484752}"/>
                </a:ext>
              </a:extLst>
            </p:cNvPr>
            <p:cNvSpPr/>
            <p:nvPr/>
          </p:nvSpPr>
          <p:spPr>
            <a:xfrm>
              <a:off x="7550200" y="2115765"/>
              <a:ext cx="79825" cy="39350"/>
            </a:xfrm>
            <a:custGeom>
              <a:avLst/>
              <a:gdLst/>
              <a:ahLst/>
              <a:cxnLst/>
              <a:rect l="l" t="t" r="r" b="b"/>
              <a:pathLst>
                <a:path w="3193" h="1574" extrusionOk="0">
                  <a:moveTo>
                    <a:pt x="3192" y="1"/>
                  </a:moveTo>
                  <a:cubicBezTo>
                    <a:pt x="2293" y="610"/>
                    <a:pt x="1227" y="915"/>
                    <a:pt x="154" y="915"/>
                  </a:cubicBezTo>
                  <a:cubicBezTo>
                    <a:pt x="103" y="915"/>
                    <a:pt x="52" y="914"/>
                    <a:pt x="1" y="913"/>
                  </a:cubicBezTo>
                  <a:lnTo>
                    <a:pt x="1" y="1551"/>
                  </a:lnTo>
                  <a:cubicBezTo>
                    <a:pt x="155" y="1567"/>
                    <a:pt x="303" y="1574"/>
                    <a:pt x="444" y="1574"/>
                  </a:cubicBezTo>
                  <a:cubicBezTo>
                    <a:pt x="2526" y="1574"/>
                    <a:pt x="3192" y="1"/>
                    <a:pt x="3192" y="1"/>
                  </a:cubicBez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325;p34">
              <a:extLst>
                <a:ext uri="{FF2B5EF4-FFF2-40B4-BE49-F238E27FC236}">
                  <a16:creationId xmlns:a16="http://schemas.microsoft.com/office/drawing/2014/main" id="{B25ECCDD-D1D2-4CB5-9ECE-1727B034C9B0}"/>
                </a:ext>
              </a:extLst>
            </p:cNvPr>
            <p:cNvSpPr/>
            <p:nvPr/>
          </p:nvSpPr>
          <p:spPr>
            <a:xfrm>
              <a:off x="7497000" y="1833865"/>
              <a:ext cx="246250" cy="150475"/>
            </a:xfrm>
            <a:custGeom>
              <a:avLst/>
              <a:gdLst/>
              <a:ahLst/>
              <a:cxnLst/>
              <a:rect l="l" t="t" r="r" b="b"/>
              <a:pathLst>
                <a:path w="9850" h="6019" extrusionOk="0">
                  <a:moveTo>
                    <a:pt x="4530" y="0"/>
                  </a:moveTo>
                  <a:lnTo>
                    <a:pt x="1977" y="152"/>
                  </a:lnTo>
                  <a:lnTo>
                    <a:pt x="1" y="547"/>
                  </a:lnTo>
                  <a:lnTo>
                    <a:pt x="1" y="1915"/>
                  </a:lnTo>
                  <a:cubicBezTo>
                    <a:pt x="1" y="1915"/>
                    <a:pt x="636" y="2280"/>
                    <a:pt x="1654" y="2280"/>
                  </a:cubicBezTo>
                  <a:cubicBezTo>
                    <a:pt x="2162" y="2280"/>
                    <a:pt x="2767" y="2189"/>
                    <a:pt x="3436" y="1915"/>
                  </a:cubicBezTo>
                  <a:cubicBezTo>
                    <a:pt x="4357" y="1538"/>
                    <a:pt x="5350" y="1320"/>
                    <a:pt x="5979" y="1320"/>
                  </a:cubicBezTo>
                  <a:cubicBezTo>
                    <a:pt x="6262" y="1320"/>
                    <a:pt x="6472" y="1365"/>
                    <a:pt x="6566" y="1459"/>
                  </a:cubicBezTo>
                  <a:cubicBezTo>
                    <a:pt x="6901" y="1733"/>
                    <a:pt x="6870" y="3040"/>
                    <a:pt x="8086" y="3526"/>
                  </a:cubicBezTo>
                  <a:cubicBezTo>
                    <a:pt x="8086" y="3526"/>
                    <a:pt x="7843" y="6019"/>
                    <a:pt x="8846" y="6019"/>
                  </a:cubicBezTo>
                  <a:cubicBezTo>
                    <a:pt x="9849" y="5988"/>
                    <a:pt x="9515" y="2067"/>
                    <a:pt x="9515" y="2067"/>
                  </a:cubicBezTo>
                  <a:lnTo>
                    <a:pt x="7144" y="699"/>
                  </a:lnTo>
                  <a:lnTo>
                    <a:pt x="4530" y="0"/>
                  </a:lnTo>
                  <a:close/>
                </a:path>
              </a:pathLst>
            </a:custGeom>
            <a:solidFill>
              <a:srgbClr val="070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326;p34">
              <a:extLst>
                <a:ext uri="{FF2B5EF4-FFF2-40B4-BE49-F238E27FC236}">
                  <a16:creationId xmlns:a16="http://schemas.microsoft.com/office/drawing/2014/main" id="{A60D2182-D897-4BA5-B82A-ED3E7DD12402}"/>
                </a:ext>
              </a:extLst>
            </p:cNvPr>
            <p:cNvSpPr/>
            <p:nvPr/>
          </p:nvSpPr>
          <p:spPr>
            <a:xfrm>
              <a:off x="7711300" y="1961615"/>
              <a:ext cx="44575" cy="64325"/>
            </a:xfrm>
            <a:custGeom>
              <a:avLst/>
              <a:gdLst/>
              <a:ahLst/>
              <a:cxnLst/>
              <a:rect l="l" t="t" r="r" b="b"/>
              <a:pathLst>
                <a:path w="1783" h="2573" extrusionOk="0">
                  <a:moveTo>
                    <a:pt x="664" y="1"/>
                  </a:moveTo>
                  <a:cubicBezTo>
                    <a:pt x="372" y="1"/>
                    <a:pt x="134" y="76"/>
                    <a:pt x="122" y="88"/>
                  </a:cubicBezTo>
                  <a:cubicBezTo>
                    <a:pt x="122" y="88"/>
                    <a:pt x="1" y="2459"/>
                    <a:pt x="31" y="2489"/>
                  </a:cubicBezTo>
                  <a:cubicBezTo>
                    <a:pt x="31" y="2510"/>
                    <a:pt x="236" y="2573"/>
                    <a:pt x="506" y="2573"/>
                  </a:cubicBezTo>
                  <a:cubicBezTo>
                    <a:pt x="1005" y="2573"/>
                    <a:pt x="1724" y="2359"/>
                    <a:pt x="1763" y="1273"/>
                  </a:cubicBezTo>
                  <a:cubicBezTo>
                    <a:pt x="1782" y="210"/>
                    <a:pt x="1149" y="1"/>
                    <a:pt x="66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327;p34">
              <a:extLst>
                <a:ext uri="{FF2B5EF4-FFF2-40B4-BE49-F238E27FC236}">
                  <a16:creationId xmlns:a16="http://schemas.microsoft.com/office/drawing/2014/main" id="{5D41960B-2F1B-42BD-9197-AA4DBD45DAE3}"/>
                </a:ext>
              </a:extLst>
            </p:cNvPr>
            <p:cNvSpPr/>
            <p:nvPr/>
          </p:nvSpPr>
          <p:spPr>
            <a:xfrm>
              <a:off x="7724975" y="1975190"/>
              <a:ext cx="19775" cy="36800"/>
            </a:xfrm>
            <a:custGeom>
              <a:avLst/>
              <a:gdLst/>
              <a:ahLst/>
              <a:cxnLst/>
              <a:rect l="l" t="t" r="r" b="b"/>
              <a:pathLst>
                <a:path w="791" h="1472" extrusionOk="0">
                  <a:moveTo>
                    <a:pt x="396" y="1"/>
                  </a:moveTo>
                  <a:cubicBezTo>
                    <a:pt x="335" y="1"/>
                    <a:pt x="274" y="1"/>
                    <a:pt x="213" y="31"/>
                  </a:cubicBezTo>
                  <a:cubicBezTo>
                    <a:pt x="183" y="62"/>
                    <a:pt x="153" y="92"/>
                    <a:pt x="153" y="153"/>
                  </a:cubicBezTo>
                  <a:cubicBezTo>
                    <a:pt x="153" y="214"/>
                    <a:pt x="153" y="244"/>
                    <a:pt x="183" y="244"/>
                  </a:cubicBezTo>
                  <a:cubicBezTo>
                    <a:pt x="213" y="244"/>
                    <a:pt x="183" y="214"/>
                    <a:pt x="213" y="153"/>
                  </a:cubicBezTo>
                  <a:cubicBezTo>
                    <a:pt x="236" y="108"/>
                    <a:pt x="274" y="80"/>
                    <a:pt x="317" y="80"/>
                  </a:cubicBezTo>
                  <a:cubicBezTo>
                    <a:pt x="333" y="80"/>
                    <a:pt x="349" y="84"/>
                    <a:pt x="365" y="92"/>
                  </a:cubicBezTo>
                  <a:cubicBezTo>
                    <a:pt x="487" y="122"/>
                    <a:pt x="548" y="214"/>
                    <a:pt x="578" y="305"/>
                  </a:cubicBezTo>
                  <a:cubicBezTo>
                    <a:pt x="639" y="457"/>
                    <a:pt x="669" y="609"/>
                    <a:pt x="669" y="730"/>
                  </a:cubicBezTo>
                  <a:cubicBezTo>
                    <a:pt x="669" y="1004"/>
                    <a:pt x="517" y="1247"/>
                    <a:pt x="305" y="1369"/>
                  </a:cubicBezTo>
                  <a:cubicBezTo>
                    <a:pt x="274" y="1384"/>
                    <a:pt x="236" y="1391"/>
                    <a:pt x="198" y="1391"/>
                  </a:cubicBezTo>
                  <a:cubicBezTo>
                    <a:pt x="160" y="1391"/>
                    <a:pt x="122" y="1384"/>
                    <a:pt x="92" y="1369"/>
                  </a:cubicBezTo>
                  <a:cubicBezTo>
                    <a:pt x="31" y="1338"/>
                    <a:pt x="1" y="1338"/>
                    <a:pt x="1" y="1338"/>
                  </a:cubicBezTo>
                  <a:lnTo>
                    <a:pt x="1" y="1338"/>
                  </a:lnTo>
                  <a:cubicBezTo>
                    <a:pt x="1" y="1338"/>
                    <a:pt x="1" y="1369"/>
                    <a:pt x="61" y="1399"/>
                  </a:cubicBezTo>
                  <a:cubicBezTo>
                    <a:pt x="106" y="1443"/>
                    <a:pt x="183" y="1472"/>
                    <a:pt x="257" y="1472"/>
                  </a:cubicBezTo>
                  <a:cubicBezTo>
                    <a:pt x="284" y="1472"/>
                    <a:pt x="311" y="1468"/>
                    <a:pt x="335" y="1460"/>
                  </a:cubicBezTo>
                  <a:cubicBezTo>
                    <a:pt x="609" y="1338"/>
                    <a:pt x="791" y="1065"/>
                    <a:pt x="761" y="761"/>
                  </a:cubicBezTo>
                  <a:cubicBezTo>
                    <a:pt x="791" y="578"/>
                    <a:pt x="761" y="426"/>
                    <a:pt x="700" y="274"/>
                  </a:cubicBezTo>
                  <a:cubicBezTo>
                    <a:pt x="639" y="153"/>
                    <a:pt x="517" y="31"/>
                    <a:pt x="396" y="1"/>
                  </a:cubicBez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328;p34">
              <a:extLst>
                <a:ext uri="{FF2B5EF4-FFF2-40B4-BE49-F238E27FC236}">
                  <a16:creationId xmlns:a16="http://schemas.microsoft.com/office/drawing/2014/main" id="{8899C33E-EDD7-49D2-98DE-03FF80CD55ED}"/>
                </a:ext>
              </a:extLst>
            </p:cNvPr>
            <p:cNvSpPr/>
            <p:nvPr/>
          </p:nvSpPr>
          <p:spPr>
            <a:xfrm>
              <a:off x="7715100" y="1831365"/>
              <a:ext cx="27900" cy="10475"/>
            </a:xfrm>
            <a:custGeom>
              <a:avLst/>
              <a:gdLst/>
              <a:ahLst/>
              <a:cxnLst/>
              <a:rect l="l" t="t" r="r" b="b"/>
              <a:pathLst>
                <a:path w="1116" h="419" extrusionOk="0">
                  <a:moveTo>
                    <a:pt x="798" y="1"/>
                  </a:moveTo>
                  <a:cubicBezTo>
                    <a:pt x="715" y="1"/>
                    <a:pt x="619" y="12"/>
                    <a:pt x="517" y="39"/>
                  </a:cubicBezTo>
                  <a:cubicBezTo>
                    <a:pt x="152" y="131"/>
                    <a:pt x="0" y="374"/>
                    <a:pt x="61" y="404"/>
                  </a:cubicBezTo>
                  <a:cubicBezTo>
                    <a:pt x="66" y="414"/>
                    <a:pt x="75" y="418"/>
                    <a:pt x="87" y="418"/>
                  </a:cubicBezTo>
                  <a:cubicBezTo>
                    <a:pt x="152" y="418"/>
                    <a:pt x="318" y="298"/>
                    <a:pt x="548" y="222"/>
                  </a:cubicBezTo>
                  <a:cubicBezTo>
                    <a:pt x="852" y="131"/>
                    <a:pt x="1095" y="131"/>
                    <a:pt x="1095" y="100"/>
                  </a:cubicBezTo>
                  <a:cubicBezTo>
                    <a:pt x="1116" y="58"/>
                    <a:pt x="990" y="1"/>
                    <a:pt x="7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329;p34">
              <a:extLst>
                <a:ext uri="{FF2B5EF4-FFF2-40B4-BE49-F238E27FC236}">
                  <a16:creationId xmlns:a16="http://schemas.microsoft.com/office/drawing/2014/main" id="{1E010869-0F20-4F2A-AE92-27D416A7345B}"/>
                </a:ext>
              </a:extLst>
            </p:cNvPr>
            <p:cNvSpPr/>
            <p:nvPr/>
          </p:nvSpPr>
          <p:spPr>
            <a:xfrm>
              <a:off x="7709025" y="1807265"/>
              <a:ext cx="12950" cy="37325"/>
            </a:xfrm>
            <a:custGeom>
              <a:avLst/>
              <a:gdLst/>
              <a:ahLst/>
              <a:cxnLst/>
              <a:rect l="l" t="t" r="r" b="b"/>
              <a:pathLst>
                <a:path w="518" h="1493" extrusionOk="0">
                  <a:moveTo>
                    <a:pt x="395" y="0"/>
                  </a:moveTo>
                  <a:cubicBezTo>
                    <a:pt x="335" y="0"/>
                    <a:pt x="335" y="335"/>
                    <a:pt x="243" y="760"/>
                  </a:cubicBezTo>
                  <a:cubicBezTo>
                    <a:pt x="183" y="1155"/>
                    <a:pt x="0" y="1429"/>
                    <a:pt x="31" y="1490"/>
                  </a:cubicBezTo>
                  <a:cubicBezTo>
                    <a:pt x="32" y="1491"/>
                    <a:pt x="34" y="1492"/>
                    <a:pt x="37" y="1492"/>
                  </a:cubicBezTo>
                  <a:cubicBezTo>
                    <a:pt x="91" y="1492"/>
                    <a:pt x="370" y="1224"/>
                    <a:pt x="456" y="791"/>
                  </a:cubicBezTo>
                  <a:cubicBezTo>
                    <a:pt x="517" y="517"/>
                    <a:pt x="517" y="244"/>
                    <a:pt x="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330;p34">
              <a:extLst>
                <a:ext uri="{FF2B5EF4-FFF2-40B4-BE49-F238E27FC236}">
                  <a16:creationId xmlns:a16="http://schemas.microsoft.com/office/drawing/2014/main" id="{2212FC46-0979-4528-B189-D8229F043C1C}"/>
                </a:ext>
              </a:extLst>
            </p:cNvPr>
            <p:cNvSpPr/>
            <p:nvPr/>
          </p:nvSpPr>
          <p:spPr>
            <a:xfrm>
              <a:off x="7499325" y="1934090"/>
              <a:ext cx="40275" cy="11000"/>
            </a:xfrm>
            <a:custGeom>
              <a:avLst/>
              <a:gdLst/>
              <a:ahLst/>
              <a:cxnLst/>
              <a:rect l="l" t="t" r="r" b="b"/>
              <a:pathLst>
                <a:path w="1611" h="440" extrusionOk="0">
                  <a:moveTo>
                    <a:pt x="711" y="1"/>
                  </a:moveTo>
                  <a:cubicBezTo>
                    <a:pt x="296" y="1"/>
                    <a:pt x="1" y="221"/>
                    <a:pt x="30" y="307"/>
                  </a:cubicBezTo>
                  <a:cubicBezTo>
                    <a:pt x="70" y="388"/>
                    <a:pt x="232" y="402"/>
                    <a:pt x="444" y="402"/>
                  </a:cubicBezTo>
                  <a:cubicBezTo>
                    <a:pt x="550" y="402"/>
                    <a:pt x="668" y="399"/>
                    <a:pt x="789" y="399"/>
                  </a:cubicBezTo>
                  <a:cubicBezTo>
                    <a:pt x="1053" y="399"/>
                    <a:pt x="1289" y="439"/>
                    <a:pt x="1427" y="439"/>
                  </a:cubicBezTo>
                  <a:cubicBezTo>
                    <a:pt x="1495" y="439"/>
                    <a:pt x="1539" y="429"/>
                    <a:pt x="1549" y="399"/>
                  </a:cubicBezTo>
                  <a:cubicBezTo>
                    <a:pt x="1610" y="307"/>
                    <a:pt x="1276" y="34"/>
                    <a:pt x="789" y="3"/>
                  </a:cubicBezTo>
                  <a:cubicBezTo>
                    <a:pt x="763" y="2"/>
                    <a:pt x="737" y="1"/>
                    <a:pt x="7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331;p34">
              <a:extLst>
                <a:ext uri="{FF2B5EF4-FFF2-40B4-BE49-F238E27FC236}">
                  <a16:creationId xmlns:a16="http://schemas.microsoft.com/office/drawing/2014/main" id="{4C95D1B8-2D2C-4530-A58E-E8F56E101ED7}"/>
                </a:ext>
              </a:extLst>
            </p:cNvPr>
            <p:cNvSpPr/>
            <p:nvPr/>
          </p:nvSpPr>
          <p:spPr>
            <a:xfrm>
              <a:off x="7593600" y="1934090"/>
              <a:ext cx="40225" cy="11000"/>
            </a:xfrm>
            <a:custGeom>
              <a:avLst/>
              <a:gdLst/>
              <a:ahLst/>
              <a:cxnLst/>
              <a:rect l="l" t="t" r="r" b="b"/>
              <a:pathLst>
                <a:path w="1609" h="440" extrusionOk="0">
                  <a:moveTo>
                    <a:pt x="735" y="1"/>
                  </a:moveTo>
                  <a:cubicBezTo>
                    <a:pt x="294" y="1"/>
                    <a:pt x="1" y="221"/>
                    <a:pt x="58" y="307"/>
                  </a:cubicBezTo>
                  <a:cubicBezTo>
                    <a:pt x="78" y="388"/>
                    <a:pt x="234" y="402"/>
                    <a:pt x="452" y="402"/>
                  </a:cubicBezTo>
                  <a:cubicBezTo>
                    <a:pt x="561" y="402"/>
                    <a:pt x="686" y="399"/>
                    <a:pt x="818" y="399"/>
                  </a:cubicBezTo>
                  <a:cubicBezTo>
                    <a:pt x="1061" y="399"/>
                    <a:pt x="1291" y="439"/>
                    <a:pt x="1435" y="439"/>
                  </a:cubicBezTo>
                  <a:cubicBezTo>
                    <a:pt x="1507" y="439"/>
                    <a:pt x="1557" y="429"/>
                    <a:pt x="1578" y="399"/>
                  </a:cubicBezTo>
                  <a:cubicBezTo>
                    <a:pt x="1608" y="307"/>
                    <a:pt x="1274" y="34"/>
                    <a:pt x="818" y="3"/>
                  </a:cubicBezTo>
                  <a:cubicBezTo>
                    <a:pt x="790" y="2"/>
                    <a:pt x="762" y="1"/>
                    <a:pt x="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332;p34">
              <a:extLst>
                <a:ext uri="{FF2B5EF4-FFF2-40B4-BE49-F238E27FC236}">
                  <a16:creationId xmlns:a16="http://schemas.microsoft.com/office/drawing/2014/main" id="{D69A311A-94FF-415B-984E-9E6A2D98FF86}"/>
                </a:ext>
              </a:extLst>
            </p:cNvPr>
            <p:cNvSpPr/>
            <p:nvPr/>
          </p:nvSpPr>
          <p:spPr>
            <a:xfrm>
              <a:off x="7454450" y="1690015"/>
              <a:ext cx="337425" cy="237325"/>
            </a:xfrm>
            <a:custGeom>
              <a:avLst/>
              <a:gdLst/>
              <a:ahLst/>
              <a:cxnLst/>
              <a:rect l="l" t="t" r="r" b="b"/>
              <a:pathLst>
                <a:path w="13497" h="9493" extrusionOk="0">
                  <a:moveTo>
                    <a:pt x="7388" y="0"/>
                  </a:moveTo>
                  <a:cubicBezTo>
                    <a:pt x="7041" y="0"/>
                    <a:pt x="6739" y="232"/>
                    <a:pt x="6657" y="587"/>
                  </a:cubicBezTo>
                  <a:lnTo>
                    <a:pt x="6657" y="617"/>
                  </a:lnTo>
                  <a:cubicBezTo>
                    <a:pt x="6657" y="617"/>
                    <a:pt x="6543" y="605"/>
                    <a:pt x="6348" y="605"/>
                  </a:cubicBezTo>
                  <a:cubicBezTo>
                    <a:pt x="5378" y="605"/>
                    <a:pt x="2416" y="920"/>
                    <a:pt x="1581" y="4690"/>
                  </a:cubicBezTo>
                  <a:cubicBezTo>
                    <a:pt x="1581" y="4690"/>
                    <a:pt x="1" y="5055"/>
                    <a:pt x="153" y="6362"/>
                  </a:cubicBezTo>
                  <a:cubicBezTo>
                    <a:pt x="183" y="6544"/>
                    <a:pt x="274" y="6696"/>
                    <a:pt x="396" y="6818"/>
                  </a:cubicBezTo>
                  <a:cubicBezTo>
                    <a:pt x="419" y="6795"/>
                    <a:pt x="924" y="6326"/>
                    <a:pt x="3151" y="6326"/>
                  </a:cubicBezTo>
                  <a:cubicBezTo>
                    <a:pt x="3833" y="6326"/>
                    <a:pt x="4676" y="6370"/>
                    <a:pt x="5715" y="6484"/>
                  </a:cubicBezTo>
                  <a:cubicBezTo>
                    <a:pt x="10244" y="7000"/>
                    <a:pt x="11916" y="9493"/>
                    <a:pt x="11916" y="9493"/>
                  </a:cubicBezTo>
                  <a:cubicBezTo>
                    <a:pt x="11916" y="9493"/>
                    <a:pt x="13253" y="9098"/>
                    <a:pt x="12615" y="7851"/>
                  </a:cubicBezTo>
                  <a:lnTo>
                    <a:pt x="11916" y="7000"/>
                  </a:lnTo>
                  <a:cubicBezTo>
                    <a:pt x="11916" y="7000"/>
                    <a:pt x="13496" y="2593"/>
                    <a:pt x="8724" y="982"/>
                  </a:cubicBezTo>
                  <a:cubicBezTo>
                    <a:pt x="8816" y="587"/>
                    <a:pt x="8542" y="222"/>
                    <a:pt x="8147" y="131"/>
                  </a:cubicBezTo>
                  <a:lnTo>
                    <a:pt x="7509" y="9"/>
                  </a:lnTo>
                  <a:cubicBezTo>
                    <a:pt x="7468" y="3"/>
                    <a:pt x="7428" y="0"/>
                    <a:pt x="7388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333;p34">
              <a:extLst>
                <a:ext uri="{FF2B5EF4-FFF2-40B4-BE49-F238E27FC236}">
                  <a16:creationId xmlns:a16="http://schemas.microsoft.com/office/drawing/2014/main" id="{1D8DFAF4-2D47-4B9D-AA20-DB35DC449759}"/>
                </a:ext>
              </a:extLst>
            </p:cNvPr>
            <p:cNvSpPr/>
            <p:nvPr/>
          </p:nvSpPr>
          <p:spPr>
            <a:xfrm>
              <a:off x="7652800" y="1716840"/>
              <a:ext cx="22050" cy="96525"/>
            </a:xfrm>
            <a:custGeom>
              <a:avLst/>
              <a:gdLst/>
              <a:ahLst/>
              <a:cxnLst/>
              <a:rect l="l" t="t" r="r" b="b"/>
              <a:pathLst>
                <a:path w="882" h="3861" extrusionOk="0">
                  <a:moveTo>
                    <a:pt x="882" y="0"/>
                  </a:moveTo>
                  <a:lnTo>
                    <a:pt x="882" y="0"/>
                  </a:lnTo>
                  <a:cubicBezTo>
                    <a:pt x="638" y="608"/>
                    <a:pt x="456" y="1246"/>
                    <a:pt x="365" y="1915"/>
                  </a:cubicBezTo>
                  <a:cubicBezTo>
                    <a:pt x="182" y="2554"/>
                    <a:pt x="61" y="3192"/>
                    <a:pt x="0" y="3861"/>
                  </a:cubicBezTo>
                  <a:cubicBezTo>
                    <a:pt x="243" y="3253"/>
                    <a:pt x="426" y="2614"/>
                    <a:pt x="547" y="1946"/>
                  </a:cubicBezTo>
                  <a:cubicBezTo>
                    <a:pt x="730" y="1307"/>
                    <a:pt x="851" y="669"/>
                    <a:pt x="882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334;p34">
              <a:extLst>
                <a:ext uri="{FF2B5EF4-FFF2-40B4-BE49-F238E27FC236}">
                  <a16:creationId xmlns:a16="http://schemas.microsoft.com/office/drawing/2014/main" id="{C7A06EBD-2F43-48D9-B5DF-161D7A7BF343}"/>
                </a:ext>
              </a:extLst>
            </p:cNvPr>
            <p:cNvSpPr/>
            <p:nvPr/>
          </p:nvSpPr>
          <p:spPr>
            <a:xfrm>
              <a:off x="7593525" y="1705440"/>
              <a:ext cx="25850" cy="92725"/>
            </a:xfrm>
            <a:custGeom>
              <a:avLst/>
              <a:gdLst/>
              <a:ahLst/>
              <a:cxnLst/>
              <a:rect l="l" t="t" r="r" b="b"/>
              <a:pathLst>
                <a:path w="1034" h="3709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760" y="608"/>
                    <a:pt x="547" y="1216"/>
                    <a:pt x="426" y="1824"/>
                  </a:cubicBezTo>
                  <a:cubicBezTo>
                    <a:pt x="213" y="2432"/>
                    <a:pt x="61" y="3070"/>
                    <a:pt x="0" y="3709"/>
                  </a:cubicBezTo>
                  <a:cubicBezTo>
                    <a:pt x="243" y="3131"/>
                    <a:pt x="456" y="2523"/>
                    <a:pt x="608" y="1885"/>
                  </a:cubicBezTo>
                  <a:cubicBezTo>
                    <a:pt x="821" y="1277"/>
                    <a:pt x="942" y="639"/>
                    <a:pt x="1034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335;p34">
              <a:extLst>
                <a:ext uri="{FF2B5EF4-FFF2-40B4-BE49-F238E27FC236}">
                  <a16:creationId xmlns:a16="http://schemas.microsoft.com/office/drawing/2014/main" id="{23D47347-6909-419D-AF2F-5B0C91910DD7}"/>
                </a:ext>
              </a:extLst>
            </p:cNvPr>
            <p:cNvSpPr/>
            <p:nvPr/>
          </p:nvSpPr>
          <p:spPr>
            <a:xfrm>
              <a:off x="7499300" y="1801665"/>
              <a:ext cx="246225" cy="63425"/>
            </a:xfrm>
            <a:custGeom>
              <a:avLst/>
              <a:gdLst/>
              <a:ahLst/>
              <a:cxnLst/>
              <a:rect l="l" t="t" r="r" b="b"/>
              <a:pathLst>
                <a:path w="9849" h="2537" extrusionOk="0">
                  <a:moveTo>
                    <a:pt x="2649" y="0"/>
                  </a:moveTo>
                  <a:cubicBezTo>
                    <a:pt x="2254" y="0"/>
                    <a:pt x="1856" y="24"/>
                    <a:pt x="1459" y="72"/>
                  </a:cubicBezTo>
                  <a:cubicBezTo>
                    <a:pt x="1094" y="103"/>
                    <a:pt x="730" y="194"/>
                    <a:pt x="365" y="285"/>
                  </a:cubicBezTo>
                  <a:cubicBezTo>
                    <a:pt x="243" y="316"/>
                    <a:pt x="122" y="346"/>
                    <a:pt x="0" y="437"/>
                  </a:cubicBezTo>
                  <a:cubicBezTo>
                    <a:pt x="0" y="439"/>
                    <a:pt x="3" y="441"/>
                    <a:pt x="10" y="441"/>
                  </a:cubicBezTo>
                  <a:cubicBezTo>
                    <a:pt x="90" y="441"/>
                    <a:pt x="647" y="281"/>
                    <a:pt x="1490" y="224"/>
                  </a:cubicBezTo>
                  <a:cubicBezTo>
                    <a:pt x="1837" y="190"/>
                    <a:pt x="2184" y="172"/>
                    <a:pt x="2531" y="172"/>
                  </a:cubicBezTo>
                  <a:cubicBezTo>
                    <a:pt x="3398" y="172"/>
                    <a:pt x="4260" y="281"/>
                    <a:pt x="5107" y="498"/>
                  </a:cubicBezTo>
                  <a:cubicBezTo>
                    <a:pt x="6292" y="802"/>
                    <a:pt x="7417" y="1227"/>
                    <a:pt x="8511" y="1805"/>
                  </a:cubicBezTo>
                  <a:cubicBezTo>
                    <a:pt x="9297" y="2212"/>
                    <a:pt x="9804" y="2536"/>
                    <a:pt x="9846" y="2536"/>
                  </a:cubicBezTo>
                  <a:cubicBezTo>
                    <a:pt x="9847" y="2536"/>
                    <a:pt x="9848" y="2536"/>
                    <a:pt x="9848" y="2534"/>
                  </a:cubicBezTo>
                  <a:cubicBezTo>
                    <a:pt x="9727" y="2443"/>
                    <a:pt x="9636" y="2352"/>
                    <a:pt x="9514" y="2291"/>
                  </a:cubicBezTo>
                  <a:cubicBezTo>
                    <a:pt x="9301" y="2139"/>
                    <a:pt x="8967" y="1926"/>
                    <a:pt x="8572" y="1683"/>
                  </a:cubicBezTo>
                  <a:cubicBezTo>
                    <a:pt x="7508" y="1075"/>
                    <a:pt x="6353" y="619"/>
                    <a:pt x="5137" y="316"/>
                  </a:cubicBezTo>
                  <a:cubicBezTo>
                    <a:pt x="4330" y="108"/>
                    <a:pt x="3494" y="0"/>
                    <a:pt x="2649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336;p34">
              <a:extLst>
                <a:ext uri="{FF2B5EF4-FFF2-40B4-BE49-F238E27FC236}">
                  <a16:creationId xmlns:a16="http://schemas.microsoft.com/office/drawing/2014/main" id="{AE53099C-257B-4E90-AC94-5B359E6BF3B4}"/>
                </a:ext>
              </a:extLst>
            </p:cNvPr>
            <p:cNvSpPr/>
            <p:nvPr/>
          </p:nvSpPr>
          <p:spPr>
            <a:xfrm>
              <a:off x="7647475" y="1833090"/>
              <a:ext cx="117800" cy="64625"/>
            </a:xfrm>
            <a:custGeom>
              <a:avLst/>
              <a:gdLst/>
              <a:ahLst/>
              <a:cxnLst/>
              <a:rect l="l" t="t" r="r" b="b"/>
              <a:pathLst>
                <a:path w="4712" h="2585" extrusionOk="0">
                  <a:moveTo>
                    <a:pt x="0" y="1"/>
                  </a:moveTo>
                  <a:cubicBezTo>
                    <a:pt x="851" y="305"/>
                    <a:pt x="1672" y="669"/>
                    <a:pt x="2462" y="1065"/>
                  </a:cubicBezTo>
                  <a:cubicBezTo>
                    <a:pt x="3253" y="1521"/>
                    <a:pt x="3982" y="2007"/>
                    <a:pt x="4712" y="2584"/>
                  </a:cubicBezTo>
                  <a:cubicBezTo>
                    <a:pt x="4560" y="2341"/>
                    <a:pt x="4377" y="2159"/>
                    <a:pt x="4164" y="2007"/>
                  </a:cubicBezTo>
                  <a:cubicBezTo>
                    <a:pt x="3192" y="1156"/>
                    <a:pt x="2037" y="518"/>
                    <a:pt x="791" y="153"/>
                  </a:cubicBezTo>
                  <a:cubicBezTo>
                    <a:pt x="547" y="62"/>
                    <a:pt x="274" y="1"/>
                    <a:pt x="0" y="1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337;p34">
              <a:extLst>
                <a:ext uri="{FF2B5EF4-FFF2-40B4-BE49-F238E27FC236}">
                  <a16:creationId xmlns:a16="http://schemas.microsoft.com/office/drawing/2014/main" id="{254A61A6-6420-4808-B337-62CAACF5A24B}"/>
                </a:ext>
              </a:extLst>
            </p:cNvPr>
            <p:cNvSpPr/>
            <p:nvPr/>
          </p:nvSpPr>
          <p:spPr>
            <a:xfrm>
              <a:off x="7659625" y="1699240"/>
              <a:ext cx="10675" cy="22950"/>
            </a:xfrm>
            <a:custGeom>
              <a:avLst/>
              <a:gdLst/>
              <a:ahLst/>
              <a:cxnLst/>
              <a:rect l="l" t="t" r="r" b="b"/>
              <a:pathLst>
                <a:path w="427" h="918" extrusionOk="0">
                  <a:moveTo>
                    <a:pt x="75" y="1"/>
                  </a:moveTo>
                  <a:cubicBezTo>
                    <a:pt x="69" y="1"/>
                    <a:pt x="64" y="2"/>
                    <a:pt x="61" y="5"/>
                  </a:cubicBezTo>
                  <a:cubicBezTo>
                    <a:pt x="1" y="36"/>
                    <a:pt x="122" y="218"/>
                    <a:pt x="183" y="461"/>
                  </a:cubicBezTo>
                  <a:cubicBezTo>
                    <a:pt x="244" y="704"/>
                    <a:pt x="183" y="887"/>
                    <a:pt x="244" y="917"/>
                  </a:cubicBezTo>
                  <a:cubicBezTo>
                    <a:pt x="274" y="917"/>
                    <a:pt x="426" y="735"/>
                    <a:pt x="365" y="431"/>
                  </a:cubicBezTo>
                  <a:cubicBezTo>
                    <a:pt x="311" y="129"/>
                    <a:pt x="132" y="1"/>
                    <a:pt x="75" y="1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338;p34">
              <a:extLst>
                <a:ext uri="{FF2B5EF4-FFF2-40B4-BE49-F238E27FC236}">
                  <a16:creationId xmlns:a16="http://schemas.microsoft.com/office/drawing/2014/main" id="{6B9FEBCE-072F-4298-B941-118213140F37}"/>
                </a:ext>
              </a:extLst>
            </p:cNvPr>
            <p:cNvSpPr/>
            <p:nvPr/>
          </p:nvSpPr>
          <p:spPr>
            <a:xfrm>
              <a:off x="6751550" y="2507890"/>
              <a:ext cx="124650" cy="131475"/>
            </a:xfrm>
            <a:custGeom>
              <a:avLst/>
              <a:gdLst/>
              <a:ahLst/>
              <a:cxnLst/>
              <a:rect l="l" t="t" r="r" b="b"/>
              <a:pathLst>
                <a:path w="4986" h="5259" extrusionOk="0">
                  <a:moveTo>
                    <a:pt x="1" y="0"/>
                  </a:moveTo>
                  <a:cubicBezTo>
                    <a:pt x="1" y="0"/>
                    <a:pt x="244" y="2401"/>
                    <a:pt x="730" y="3070"/>
                  </a:cubicBezTo>
                  <a:cubicBezTo>
                    <a:pt x="1247" y="3739"/>
                    <a:pt x="4165" y="5259"/>
                    <a:pt x="4165" y="5259"/>
                  </a:cubicBezTo>
                  <a:lnTo>
                    <a:pt x="4986" y="18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339;p34">
              <a:extLst>
                <a:ext uri="{FF2B5EF4-FFF2-40B4-BE49-F238E27FC236}">
                  <a16:creationId xmlns:a16="http://schemas.microsoft.com/office/drawing/2014/main" id="{6B343008-932C-4E62-BA42-81957C7C5F23}"/>
                </a:ext>
              </a:extLst>
            </p:cNvPr>
            <p:cNvSpPr/>
            <p:nvPr/>
          </p:nvSpPr>
          <p:spPr>
            <a:xfrm>
              <a:off x="6855650" y="2403015"/>
              <a:ext cx="544125" cy="261450"/>
            </a:xfrm>
            <a:custGeom>
              <a:avLst/>
              <a:gdLst/>
              <a:ahLst/>
              <a:cxnLst/>
              <a:rect l="l" t="t" r="r" b="b"/>
              <a:pathLst>
                <a:path w="21765" h="10458" extrusionOk="0">
                  <a:moveTo>
                    <a:pt x="17600" y="0"/>
                  </a:moveTo>
                  <a:lnTo>
                    <a:pt x="13466" y="5624"/>
                  </a:lnTo>
                  <a:lnTo>
                    <a:pt x="822" y="6019"/>
                  </a:lnTo>
                  <a:lnTo>
                    <a:pt x="1" y="9423"/>
                  </a:lnTo>
                  <a:cubicBezTo>
                    <a:pt x="1" y="9423"/>
                    <a:pt x="12824" y="10457"/>
                    <a:pt x="15661" y="10457"/>
                  </a:cubicBezTo>
                  <a:cubicBezTo>
                    <a:pt x="15701" y="10457"/>
                    <a:pt x="15740" y="10457"/>
                    <a:pt x="15776" y="10457"/>
                  </a:cubicBezTo>
                  <a:cubicBezTo>
                    <a:pt x="18360" y="10396"/>
                    <a:pt x="21582" y="3222"/>
                    <a:pt x="21764" y="3162"/>
                  </a:cubicBezTo>
                  <a:lnTo>
                    <a:pt x="1760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340;p34">
              <a:extLst>
                <a:ext uri="{FF2B5EF4-FFF2-40B4-BE49-F238E27FC236}">
                  <a16:creationId xmlns:a16="http://schemas.microsoft.com/office/drawing/2014/main" id="{0E4A438C-21F3-430E-8884-B6E9B23334E1}"/>
                </a:ext>
              </a:extLst>
            </p:cNvPr>
            <p:cNvSpPr/>
            <p:nvPr/>
          </p:nvSpPr>
          <p:spPr>
            <a:xfrm>
              <a:off x="7980300" y="4532990"/>
              <a:ext cx="166450" cy="185700"/>
            </a:xfrm>
            <a:custGeom>
              <a:avLst/>
              <a:gdLst/>
              <a:ahLst/>
              <a:cxnLst/>
              <a:rect l="l" t="t" r="r" b="b"/>
              <a:pathLst>
                <a:path w="6658" h="7428" extrusionOk="0">
                  <a:moveTo>
                    <a:pt x="1" y="0"/>
                  </a:moveTo>
                  <a:lnTo>
                    <a:pt x="578" y="2462"/>
                  </a:lnTo>
                  <a:cubicBezTo>
                    <a:pt x="578" y="2462"/>
                    <a:pt x="4417" y="7427"/>
                    <a:pt x="5766" y="7427"/>
                  </a:cubicBezTo>
                  <a:cubicBezTo>
                    <a:pt x="5802" y="7427"/>
                    <a:pt x="5835" y="7424"/>
                    <a:pt x="5867" y="7417"/>
                  </a:cubicBezTo>
                  <a:cubicBezTo>
                    <a:pt x="6657" y="7265"/>
                    <a:pt x="5654" y="5897"/>
                    <a:pt x="4134" y="1915"/>
                  </a:cubicBezTo>
                  <a:lnTo>
                    <a:pt x="383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341;p34">
              <a:extLst>
                <a:ext uri="{FF2B5EF4-FFF2-40B4-BE49-F238E27FC236}">
                  <a16:creationId xmlns:a16="http://schemas.microsoft.com/office/drawing/2014/main" id="{DE1A035F-B580-4EC4-BCE6-32BAA81D4D18}"/>
                </a:ext>
              </a:extLst>
            </p:cNvPr>
            <p:cNvSpPr/>
            <p:nvPr/>
          </p:nvSpPr>
          <p:spPr>
            <a:xfrm>
              <a:off x="7350350" y="4479790"/>
              <a:ext cx="284975" cy="127500"/>
            </a:xfrm>
            <a:custGeom>
              <a:avLst/>
              <a:gdLst/>
              <a:ahLst/>
              <a:cxnLst/>
              <a:rect l="l" t="t" r="r" b="b"/>
              <a:pathLst>
                <a:path w="11399" h="5100" extrusionOk="0">
                  <a:moveTo>
                    <a:pt x="11338" y="1"/>
                  </a:moveTo>
                  <a:lnTo>
                    <a:pt x="5198" y="92"/>
                  </a:lnTo>
                  <a:lnTo>
                    <a:pt x="5198" y="3374"/>
                  </a:lnTo>
                  <a:cubicBezTo>
                    <a:pt x="5198" y="3374"/>
                    <a:pt x="1" y="4590"/>
                    <a:pt x="1277" y="4955"/>
                  </a:cubicBezTo>
                  <a:cubicBezTo>
                    <a:pt x="1632" y="5061"/>
                    <a:pt x="2566" y="5100"/>
                    <a:pt x="3731" y="5100"/>
                  </a:cubicBezTo>
                  <a:cubicBezTo>
                    <a:pt x="6256" y="5100"/>
                    <a:pt x="9869" y="4917"/>
                    <a:pt x="11034" y="4833"/>
                  </a:cubicBezTo>
                  <a:lnTo>
                    <a:pt x="11399" y="4803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342;p34">
              <a:extLst>
                <a:ext uri="{FF2B5EF4-FFF2-40B4-BE49-F238E27FC236}">
                  <a16:creationId xmlns:a16="http://schemas.microsoft.com/office/drawing/2014/main" id="{36B00D04-8893-4EC2-9A29-B90D24261C4D}"/>
                </a:ext>
              </a:extLst>
            </p:cNvPr>
            <p:cNvSpPr/>
            <p:nvPr/>
          </p:nvSpPr>
          <p:spPr>
            <a:xfrm>
              <a:off x="7234850" y="2199365"/>
              <a:ext cx="776625" cy="784225"/>
            </a:xfrm>
            <a:custGeom>
              <a:avLst/>
              <a:gdLst/>
              <a:ahLst/>
              <a:cxnLst/>
              <a:rect l="l" t="t" r="r" b="b"/>
              <a:pathLst>
                <a:path w="31065" h="31369" extrusionOk="0">
                  <a:moveTo>
                    <a:pt x="12432" y="0"/>
                  </a:moveTo>
                  <a:cubicBezTo>
                    <a:pt x="12068" y="61"/>
                    <a:pt x="11520" y="92"/>
                    <a:pt x="10791" y="183"/>
                  </a:cubicBezTo>
                  <a:cubicBezTo>
                    <a:pt x="8359" y="517"/>
                    <a:pt x="6140" y="1855"/>
                    <a:pt x="4651" y="3830"/>
                  </a:cubicBezTo>
                  <a:lnTo>
                    <a:pt x="0" y="10092"/>
                  </a:lnTo>
                  <a:lnTo>
                    <a:pt x="5320" y="14834"/>
                  </a:lnTo>
                  <a:lnTo>
                    <a:pt x="6353" y="12949"/>
                  </a:lnTo>
                  <a:lnTo>
                    <a:pt x="6353" y="12949"/>
                  </a:lnTo>
                  <a:cubicBezTo>
                    <a:pt x="6353" y="12950"/>
                    <a:pt x="5593" y="29302"/>
                    <a:pt x="5654" y="31369"/>
                  </a:cubicBezTo>
                  <a:lnTo>
                    <a:pt x="24226" y="30305"/>
                  </a:lnTo>
                  <a:lnTo>
                    <a:pt x="23375" y="13830"/>
                  </a:lnTo>
                  <a:lnTo>
                    <a:pt x="24347" y="16779"/>
                  </a:lnTo>
                  <a:lnTo>
                    <a:pt x="31065" y="12554"/>
                  </a:lnTo>
                  <a:lnTo>
                    <a:pt x="25502" y="3192"/>
                  </a:lnTo>
                  <a:cubicBezTo>
                    <a:pt x="24347" y="1976"/>
                    <a:pt x="22919" y="1064"/>
                    <a:pt x="21338" y="517"/>
                  </a:cubicBezTo>
                  <a:cubicBezTo>
                    <a:pt x="20487" y="213"/>
                    <a:pt x="19606" y="31"/>
                    <a:pt x="18724" y="0"/>
                  </a:cubicBezTo>
                  <a:cubicBezTo>
                    <a:pt x="17706" y="320"/>
                    <a:pt x="16642" y="479"/>
                    <a:pt x="15578" y="479"/>
                  </a:cubicBezTo>
                  <a:cubicBezTo>
                    <a:pt x="14514" y="479"/>
                    <a:pt x="13451" y="320"/>
                    <a:pt x="12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343;p34">
              <a:extLst>
                <a:ext uri="{FF2B5EF4-FFF2-40B4-BE49-F238E27FC236}">
                  <a16:creationId xmlns:a16="http://schemas.microsoft.com/office/drawing/2014/main" id="{421A94F1-717C-4EAE-8C62-0418165FACF2}"/>
                </a:ext>
              </a:extLst>
            </p:cNvPr>
            <p:cNvSpPr/>
            <p:nvPr/>
          </p:nvSpPr>
          <p:spPr>
            <a:xfrm>
              <a:off x="7376200" y="2934940"/>
              <a:ext cx="767500" cy="1608700"/>
            </a:xfrm>
            <a:custGeom>
              <a:avLst/>
              <a:gdLst/>
              <a:ahLst/>
              <a:cxnLst/>
              <a:rect l="l" t="t" r="r" b="b"/>
              <a:pathLst>
                <a:path w="30700" h="64348" extrusionOk="0">
                  <a:moveTo>
                    <a:pt x="0" y="0"/>
                  </a:moveTo>
                  <a:lnTo>
                    <a:pt x="2857" y="63740"/>
                  </a:lnTo>
                  <a:lnTo>
                    <a:pt x="12432" y="63953"/>
                  </a:lnTo>
                  <a:lnTo>
                    <a:pt x="10851" y="10578"/>
                  </a:lnTo>
                  <a:lnTo>
                    <a:pt x="21611" y="64348"/>
                  </a:lnTo>
                  <a:lnTo>
                    <a:pt x="30700" y="64348"/>
                  </a:lnTo>
                  <a:lnTo>
                    <a:pt x="18541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344;p34">
              <a:extLst>
                <a:ext uri="{FF2B5EF4-FFF2-40B4-BE49-F238E27FC236}">
                  <a16:creationId xmlns:a16="http://schemas.microsoft.com/office/drawing/2014/main" id="{877D025D-B4C8-4C59-A9AB-608614B12A85}"/>
                </a:ext>
              </a:extLst>
            </p:cNvPr>
            <p:cNvSpPr/>
            <p:nvPr/>
          </p:nvSpPr>
          <p:spPr>
            <a:xfrm>
              <a:off x="7904325" y="4511715"/>
              <a:ext cx="239375" cy="37250"/>
            </a:xfrm>
            <a:custGeom>
              <a:avLst/>
              <a:gdLst/>
              <a:ahLst/>
              <a:cxnLst/>
              <a:rect l="l" t="t" r="r" b="b"/>
              <a:pathLst>
                <a:path w="9575" h="1490" extrusionOk="0">
                  <a:moveTo>
                    <a:pt x="9423" y="0"/>
                  </a:moveTo>
                  <a:lnTo>
                    <a:pt x="0" y="426"/>
                  </a:lnTo>
                  <a:lnTo>
                    <a:pt x="213" y="1368"/>
                  </a:lnTo>
                  <a:lnTo>
                    <a:pt x="9575" y="1490"/>
                  </a:lnTo>
                  <a:lnTo>
                    <a:pt x="9575" y="1490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345;p34">
              <a:extLst>
                <a:ext uri="{FF2B5EF4-FFF2-40B4-BE49-F238E27FC236}">
                  <a16:creationId xmlns:a16="http://schemas.microsoft.com/office/drawing/2014/main" id="{E8B5D999-4DC1-4B37-8548-31C54361555F}"/>
                </a:ext>
              </a:extLst>
            </p:cNvPr>
            <p:cNvSpPr/>
            <p:nvPr/>
          </p:nvSpPr>
          <p:spPr>
            <a:xfrm>
              <a:off x="7441550" y="4498040"/>
              <a:ext cx="253050" cy="42575"/>
            </a:xfrm>
            <a:custGeom>
              <a:avLst/>
              <a:gdLst/>
              <a:ahLst/>
              <a:cxnLst/>
              <a:rect l="l" t="t" r="r" b="b"/>
              <a:pathLst>
                <a:path w="10122" h="1703" extrusionOk="0">
                  <a:moveTo>
                    <a:pt x="10031" y="0"/>
                  </a:moveTo>
                  <a:lnTo>
                    <a:pt x="0" y="61"/>
                  </a:lnTo>
                  <a:lnTo>
                    <a:pt x="0" y="1520"/>
                  </a:lnTo>
                  <a:lnTo>
                    <a:pt x="10122" y="1702"/>
                  </a:lnTo>
                  <a:lnTo>
                    <a:pt x="10122" y="1702"/>
                  </a:lnTo>
                  <a:lnTo>
                    <a:pt x="1003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346;p34">
              <a:extLst>
                <a:ext uri="{FF2B5EF4-FFF2-40B4-BE49-F238E27FC236}">
                  <a16:creationId xmlns:a16="http://schemas.microsoft.com/office/drawing/2014/main" id="{5F073A41-A681-40D2-8EC1-9D8C2E29196F}"/>
                </a:ext>
              </a:extLst>
            </p:cNvPr>
            <p:cNvSpPr/>
            <p:nvPr/>
          </p:nvSpPr>
          <p:spPr>
            <a:xfrm>
              <a:off x="7374675" y="2496490"/>
              <a:ext cx="350325" cy="500775"/>
            </a:xfrm>
            <a:custGeom>
              <a:avLst/>
              <a:gdLst/>
              <a:ahLst/>
              <a:cxnLst/>
              <a:rect l="l" t="t" r="r" b="b"/>
              <a:pathLst>
                <a:path w="14013" h="20031" extrusionOk="0">
                  <a:moveTo>
                    <a:pt x="1824" y="0"/>
                  </a:moveTo>
                  <a:lnTo>
                    <a:pt x="0" y="20031"/>
                  </a:lnTo>
                  <a:lnTo>
                    <a:pt x="14013" y="19453"/>
                  </a:lnTo>
                  <a:lnTo>
                    <a:pt x="12979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347;p34">
              <a:extLst>
                <a:ext uri="{FF2B5EF4-FFF2-40B4-BE49-F238E27FC236}">
                  <a16:creationId xmlns:a16="http://schemas.microsoft.com/office/drawing/2014/main" id="{67662B4D-377F-4CFA-B4A5-480449C01E98}"/>
                </a:ext>
              </a:extLst>
            </p:cNvPr>
            <p:cNvSpPr/>
            <p:nvPr/>
          </p:nvSpPr>
          <p:spPr>
            <a:xfrm>
              <a:off x="7612525" y="2201765"/>
              <a:ext cx="172500" cy="312225"/>
            </a:xfrm>
            <a:custGeom>
              <a:avLst/>
              <a:gdLst/>
              <a:ahLst/>
              <a:cxnLst/>
              <a:rect l="l" t="t" r="r" b="b"/>
              <a:pathLst>
                <a:path w="6900" h="12489" extrusionOk="0">
                  <a:moveTo>
                    <a:pt x="5479" y="1"/>
                  </a:moveTo>
                  <a:cubicBezTo>
                    <a:pt x="5161" y="1"/>
                    <a:pt x="4924" y="56"/>
                    <a:pt x="4924" y="56"/>
                  </a:cubicBezTo>
                  <a:cubicBezTo>
                    <a:pt x="0" y="3582"/>
                    <a:pt x="486" y="12488"/>
                    <a:pt x="486" y="12488"/>
                  </a:cubicBezTo>
                  <a:lnTo>
                    <a:pt x="2310" y="12488"/>
                  </a:lnTo>
                  <a:cubicBezTo>
                    <a:pt x="2371" y="1880"/>
                    <a:pt x="6900" y="695"/>
                    <a:pt x="6900" y="695"/>
                  </a:cubicBezTo>
                  <a:cubicBezTo>
                    <a:pt x="6576" y="118"/>
                    <a:pt x="5942" y="1"/>
                    <a:pt x="5479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348;p34">
              <a:extLst>
                <a:ext uri="{FF2B5EF4-FFF2-40B4-BE49-F238E27FC236}">
                  <a16:creationId xmlns:a16="http://schemas.microsoft.com/office/drawing/2014/main" id="{FC79EE27-D84C-49AC-B7A8-32D697E21A4A}"/>
                </a:ext>
              </a:extLst>
            </p:cNvPr>
            <p:cNvSpPr/>
            <p:nvPr/>
          </p:nvSpPr>
          <p:spPr>
            <a:xfrm>
              <a:off x="7422550" y="2196740"/>
              <a:ext cx="123125" cy="307375"/>
            </a:xfrm>
            <a:custGeom>
              <a:avLst/>
              <a:gdLst/>
              <a:ahLst/>
              <a:cxnLst/>
              <a:rect l="l" t="t" r="r" b="b"/>
              <a:pathLst>
                <a:path w="4925" h="12295" extrusionOk="0">
                  <a:moveTo>
                    <a:pt x="4189" y="0"/>
                  </a:moveTo>
                  <a:cubicBezTo>
                    <a:pt x="3781" y="0"/>
                    <a:pt x="3381" y="121"/>
                    <a:pt x="3040" y="349"/>
                  </a:cubicBezTo>
                  <a:cubicBezTo>
                    <a:pt x="0" y="2324"/>
                    <a:pt x="91" y="12294"/>
                    <a:pt x="91" y="12294"/>
                  </a:cubicBezTo>
                  <a:lnTo>
                    <a:pt x="1642" y="12294"/>
                  </a:lnTo>
                  <a:cubicBezTo>
                    <a:pt x="1702" y="1656"/>
                    <a:pt x="4924" y="136"/>
                    <a:pt x="4924" y="136"/>
                  </a:cubicBezTo>
                  <a:cubicBezTo>
                    <a:pt x="4684" y="44"/>
                    <a:pt x="4435" y="0"/>
                    <a:pt x="4189" y="0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4" name="Google Shape;349;p34">
              <a:extLst>
                <a:ext uri="{FF2B5EF4-FFF2-40B4-BE49-F238E27FC236}">
                  <a16:creationId xmlns:a16="http://schemas.microsoft.com/office/drawing/2014/main" id="{C95A999A-B1B7-466B-B1B6-519BDE337AD3}"/>
                </a:ext>
              </a:extLst>
            </p:cNvPr>
            <p:cNvGrpSpPr/>
            <p:nvPr/>
          </p:nvGrpSpPr>
          <p:grpSpPr>
            <a:xfrm>
              <a:off x="7620875" y="3118840"/>
              <a:ext cx="479525" cy="1414925"/>
              <a:chOff x="5225400" y="3077150"/>
              <a:chExt cx="479525" cy="1414925"/>
            </a:xfrm>
          </p:grpSpPr>
          <p:sp>
            <p:nvSpPr>
              <p:cNvPr id="932" name="Google Shape;350;p34">
                <a:extLst>
                  <a:ext uri="{FF2B5EF4-FFF2-40B4-BE49-F238E27FC236}">
                    <a16:creationId xmlns:a16="http://schemas.microsoft.com/office/drawing/2014/main" id="{F9D1647A-703E-44A1-A1E1-8F6F5F2BA879}"/>
                  </a:ext>
                </a:extLst>
              </p:cNvPr>
              <p:cNvSpPr/>
              <p:nvPr/>
            </p:nvSpPr>
            <p:spPr>
              <a:xfrm>
                <a:off x="5247425" y="4477625"/>
                <a:ext cx="53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78" extrusionOk="0">
                    <a:moveTo>
                      <a:pt x="92" y="0"/>
                    </a:moveTo>
                    <a:cubicBezTo>
                      <a:pt x="62" y="0"/>
                      <a:pt x="1" y="152"/>
                      <a:pt x="31" y="304"/>
                    </a:cubicBezTo>
                    <a:cubicBezTo>
                      <a:pt x="31" y="456"/>
                      <a:pt x="92" y="578"/>
                      <a:pt x="122" y="578"/>
                    </a:cubicBezTo>
                    <a:cubicBezTo>
                      <a:pt x="183" y="578"/>
                      <a:pt x="214" y="456"/>
                      <a:pt x="214" y="304"/>
                    </a:cubicBezTo>
                    <a:cubicBezTo>
                      <a:pt x="214" y="122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351;p34">
                <a:extLst>
                  <a:ext uri="{FF2B5EF4-FFF2-40B4-BE49-F238E27FC236}">
                    <a16:creationId xmlns:a16="http://schemas.microsoft.com/office/drawing/2014/main" id="{088A7E43-6ABA-49D8-8F7A-B863CFA78408}"/>
                  </a:ext>
                </a:extLst>
              </p:cNvPr>
              <p:cNvSpPr/>
              <p:nvPr/>
            </p:nvSpPr>
            <p:spPr>
              <a:xfrm>
                <a:off x="5245150" y="4419875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92" y="0"/>
                    </a:moveTo>
                    <a:cubicBezTo>
                      <a:pt x="62" y="0"/>
                      <a:pt x="1" y="274"/>
                      <a:pt x="31" y="608"/>
                    </a:cubicBezTo>
                    <a:cubicBezTo>
                      <a:pt x="31" y="912"/>
                      <a:pt x="92" y="1155"/>
                      <a:pt x="153" y="1155"/>
                    </a:cubicBezTo>
                    <a:cubicBezTo>
                      <a:pt x="213" y="1155"/>
                      <a:pt x="244" y="912"/>
                      <a:pt x="213" y="578"/>
                    </a:cubicBezTo>
                    <a:cubicBezTo>
                      <a:pt x="21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352;p34">
                <a:extLst>
                  <a:ext uri="{FF2B5EF4-FFF2-40B4-BE49-F238E27FC236}">
                    <a16:creationId xmlns:a16="http://schemas.microsoft.com/office/drawing/2014/main" id="{CE4D0EB8-A52A-4B9E-A6FB-0CFB6929C335}"/>
                  </a:ext>
                </a:extLst>
              </p:cNvPr>
              <p:cNvSpPr/>
              <p:nvPr/>
            </p:nvSpPr>
            <p:spPr>
              <a:xfrm>
                <a:off x="5243625" y="4362125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608"/>
                    </a:cubicBezTo>
                    <a:cubicBezTo>
                      <a:pt x="31" y="912"/>
                      <a:pt x="62" y="1155"/>
                      <a:pt x="123" y="1155"/>
                    </a:cubicBezTo>
                    <a:cubicBezTo>
                      <a:pt x="183" y="1155"/>
                      <a:pt x="214" y="912"/>
                      <a:pt x="214" y="578"/>
                    </a:cubicBezTo>
                    <a:cubicBezTo>
                      <a:pt x="18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353;p34">
                <a:extLst>
                  <a:ext uri="{FF2B5EF4-FFF2-40B4-BE49-F238E27FC236}">
                    <a16:creationId xmlns:a16="http://schemas.microsoft.com/office/drawing/2014/main" id="{B3216E24-ABD5-4D59-9CCA-0AD238EF931C}"/>
                  </a:ext>
                </a:extLst>
              </p:cNvPr>
              <p:cNvSpPr/>
              <p:nvPr/>
            </p:nvSpPr>
            <p:spPr>
              <a:xfrm>
                <a:off x="5242125" y="43043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31" y="1"/>
                      <a:pt x="0" y="275"/>
                      <a:pt x="0" y="578"/>
                    </a:cubicBezTo>
                    <a:cubicBezTo>
                      <a:pt x="31" y="913"/>
                      <a:pt x="61" y="1156"/>
                      <a:pt x="122" y="1156"/>
                    </a:cubicBezTo>
                    <a:cubicBezTo>
                      <a:pt x="183" y="1156"/>
                      <a:pt x="213" y="913"/>
                      <a:pt x="213" y="578"/>
                    </a:cubicBezTo>
                    <a:cubicBezTo>
                      <a:pt x="213" y="275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354;p34">
                <a:extLst>
                  <a:ext uri="{FF2B5EF4-FFF2-40B4-BE49-F238E27FC236}">
                    <a16:creationId xmlns:a16="http://schemas.microsoft.com/office/drawing/2014/main" id="{66390027-25A9-419B-A372-D23669CB1BD8}"/>
                  </a:ext>
                </a:extLst>
              </p:cNvPr>
              <p:cNvSpPr/>
              <p:nvPr/>
            </p:nvSpPr>
            <p:spPr>
              <a:xfrm>
                <a:off x="5240600" y="4246600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92" y="1"/>
                    </a:moveTo>
                    <a:cubicBezTo>
                      <a:pt x="61" y="1"/>
                      <a:pt x="0" y="274"/>
                      <a:pt x="31" y="578"/>
                    </a:cubicBezTo>
                    <a:cubicBezTo>
                      <a:pt x="31" y="913"/>
                      <a:pt x="61" y="1156"/>
                      <a:pt x="122" y="1156"/>
                    </a:cubicBezTo>
                    <a:cubicBezTo>
                      <a:pt x="183" y="1156"/>
                      <a:pt x="244" y="913"/>
                      <a:pt x="213" y="578"/>
                    </a:cubicBezTo>
                    <a:cubicBezTo>
                      <a:pt x="213" y="274"/>
                      <a:pt x="152" y="1"/>
                      <a:pt x="9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355;p34">
                <a:extLst>
                  <a:ext uri="{FF2B5EF4-FFF2-40B4-BE49-F238E27FC236}">
                    <a16:creationId xmlns:a16="http://schemas.microsoft.com/office/drawing/2014/main" id="{5A62992B-9919-4A2B-8057-1B77DD8F67BA}"/>
                  </a:ext>
                </a:extLst>
              </p:cNvPr>
              <p:cNvSpPr/>
              <p:nvPr/>
            </p:nvSpPr>
            <p:spPr>
              <a:xfrm>
                <a:off x="5239075" y="4188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1"/>
                    </a:moveTo>
                    <a:cubicBezTo>
                      <a:pt x="31" y="1"/>
                      <a:pt x="1" y="274"/>
                      <a:pt x="31" y="578"/>
                    </a:cubicBezTo>
                    <a:cubicBezTo>
                      <a:pt x="31" y="913"/>
                      <a:pt x="92" y="1156"/>
                      <a:pt x="122" y="1156"/>
                    </a:cubicBezTo>
                    <a:cubicBezTo>
                      <a:pt x="183" y="1156"/>
                      <a:pt x="213" y="913"/>
                      <a:pt x="213" y="578"/>
                    </a:cubicBezTo>
                    <a:cubicBezTo>
                      <a:pt x="213" y="274"/>
                      <a:pt x="153" y="1"/>
                      <a:pt x="9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356;p34">
                <a:extLst>
                  <a:ext uri="{FF2B5EF4-FFF2-40B4-BE49-F238E27FC236}">
                    <a16:creationId xmlns:a16="http://schemas.microsoft.com/office/drawing/2014/main" id="{E0D42C6D-E71F-4811-BBA6-FC08A9E1B830}"/>
                  </a:ext>
                </a:extLst>
              </p:cNvPr>
              <p:cNvSpPr/>
              <p:nvPr/>
            </p:nvSpPr>
            <p:spPr>
              <a:xfrm>
                <a:off x="5237550" y="4131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62" y="1"/>
                    </a:moveTo>
                    <a:cubicBezTo>
                      <a:pt x="31" y="1"/>
                      <a:pt x="1" y="274"/>
                      <a:pt x="1" y="578"/>
                    </a:cubicBezTo>
                    <a:cubicBezTo>
                      <a:pt x="1" y="913"/>
                      <a:pt x="62" y="1156"/>
                      <a:pt x="122" y="1156"/>
                    </a:cubicBezTo>
                    <a:cubicBezTo>
                      <a:pt x="183" y="1156"/>
                      <a:pt x="214" y="882"/>
                      <a:pt x="183" y="578"/>
                    </a:cubicBezTo>
                    <a:cubicBezTo>
                      <a:pt x="183" y="244"/>
                      <a:pt x="122" y="1"/>
                      <a:pt x="6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357;p34">
                <a:extLst>
                  <a:ext uri="{FF2B5EF4-FFF2-40B4-BE49-F238E27FC236}">
                    <a16:creationId xmlns:a16="http://schemas.microsoft.com/office/drawing/2014/main" id="{0C4C634D-DADA-4AB1-9D6F-4FDEF8B553C5}"/>
                  </a:ext>
                </a:extLst>
              </p:cNvPr>
              <p:cNvSpPr/>
              <p:nvPr/>
            </p:nvSpPr>
            <p:spPr>
              <a:xfrm>
                <a:off x="5234525" y="40733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61" y="1"/>
                      <a:pt x="0" y="274"/>
                      <a:pt x="31" y="578"/>
                    </a:cubicBezTo>
                    <a:cubicBezTo>
                      <a:pt x="31" y="913"/>
                      <a:pt x="91" y="1156"/>
                      <a:pt x="152" y="1156"/>
                    </a:cubicBezTo>
                    <a:cubicBezTo>
                      <a:pt x="213" y="1156"/>
                      <a:pt x="213" y="913"/>
                      <a:pt x="213" y="578"/>
                    </a:cubicBezTo>
                    <a:cubicBezTo>
                      <a:pt x="213" y="274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358;p34">
                <a:extLst>
                  <a:ext uri="{FF2B5EF4-FFF2-40B4-BE49-F238E27FC236}">
                    <a16:creationId xmlns:a16="http://schemas.microsoft.com/office/drawing/2014/main" id="{784D4739-11F9-4B1E-B101-59C97C27F49C}"/>
                  </a:ext>
                </a:extLst>
              </p:cNvPr>
              <p:cNvSpPr/>
              <p:nvPr/>
            </p:nvSpPr>
            <p:spPr>
              <a:xfrm>
                <a:off x="5233000" y="40156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61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0" y="913"/>
                      <a:pt x="61" y="1156"/>
                      <a:pt x="122" y="1156"/>
                    </a:cubicBezTo>
                    <a:cubicBezTo>
                      <a:pt x="183" y="1156"/>
                      <a:pt x="213" y="913"/>
                      <a:pt x="183" y="578"/>
                    </a:cubicBezTo>
                    <a:cubicBezTo>
                      <a:pt x="183" y="27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359;p34">
                <a:extLst>
                  <a:ext uri="{FF2B5EF4-FFF2-40B4-BE49-F238E27FC236}">
                    <a16:creationId xmlns:a16="http://schemas.microsoft.com/office/drawing/2014/main" id="{E55B72A8-DCDA-4561-97EE-42FDA2AC5404}"/>
                  </a:ext>
                </a:extLst>
              </p:cNvPr>
              <p:cNvSpPr/>
              <p:nvPr/>
            </p:nvSpPr>
            <p:spPr>
              <a:xfrm>
                <a:off x="5230725" y="395785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31" y="912"/>
                      <a:pt x="61" y="1156"/>
                      <a:pt x="122" y="1156"/>
                    </a:cubicBezTo>
                    <a:cubicBezTo>
                      <a:pt x="183" y="1156"/>
                      <a:pt x="213" y="912"/>
                      <a:pt x="213" y="578"/>
                    </a:cubicBezTo>
                    <a:cubicBezTo>
                      <a:pt x="213" y="274"/>
                      <a:pt x="152" y="1"/>
                      <a:pt x="9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360;p34">
                <a:extLst>
                  <a:ext uri="{FF2B5EF4-FFF2-40B4-BE49-F238E27FC236}">
                    <a16:creationId xmlns:a16="http://schemas.microsoft.com/office/drawing/2014/main" id="{0697D981-2CA8-4A51-A992-C111C394B8B4}"/>
                  </a:ext>
                </a:extLst>
              </p:cNvPr>
              <p:cNvSpPr/>
              <p:nvPr/>
            </p:nvSpPr>
            <p:spPr>
              <a:xfrm>
                <a:off x="5229200" y="3900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1"/>
                    </a:moveTo>
                    <a:cubicBezTo>
                      <a:pt x="31" y="1"/>
                      <a:pt x="0" y="274"/>
                      <a:pt x="0" y="578"/>
                    </a:cubicBezTo>
                    <a:cubicBezTo>
                      <a:pt x="31" y="912"/>
                      <a:pt x="61" y="1156"/>
                      <a:pt x="122" y="1156"/>
                    </a:cubicBezTo>
                    <a:cubicBezTo>
                      <a:pt x="183" y="1156"/>
                      <a:pt x="213" y="912"/>
                      <a:pt x="213" y="578"/>
                    </a:cubicBezTo>
                    <a:cubicBezTo>
                      <a:pt x="183" y="274"/>
                      <a:pt x="152" y="1"/>
                      <a:pt x="9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361;p34">
                <a:extLst>
                  <a:ext uri="{FF2B5EF4-FFF2-40B4-BE49-F238E27FC236}">
                    <a16:creationId xmlns:a16="http://schemas.microsoft.com/office/drawing/2014/main" id="{121AF4AB-5341-484B-B9F4-978E50EA9D6B}"/>
                  </a:ext>
                </a:extLst>
              </p:cNvPr>
              <p:cNvSpPr/>
              <p:nvPr/>
            </p:nvSpPr>
            <p:spPr>
              <a:xfrm>
                <a:off x="5227675" y="38423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61" y="0"/>
                      <a:pt x="1" y="274"/>
                      <a:pt x="31" y="578"/>
                    </a:cubicBezTo>
                    <a:cubicBezTo>
                      <a:pt x="31" y="912"/>
                      <a:pt x="61" y="1155"/>
                      <a:pt x="122" y="1155"/>
                    </a:cubicBezTo>
                    <a:cubicBezTo>
                      <a:pt x="183" y="1155"/>
                      <a:pt x="213" y="912"/>
                      <a:pt x="213" y="578"/>
                    </a:cubicBezTo>
                    <a:cubicBezTo>
                      <a:pt x="21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362;p34">
                <a:extLst>
                  <a:ext uri="{FF2B5EF4-FFF2-40B4-BE49-F238E27FC236}">
                    <a16:creationId xmlns:a16="http://schemas.microsoft.com/office/drawing/2014/main" id="{E4A08C68-7C51-43E7-923F-426BEBD6A38D}"/>
                  </a:ext>
                </a:extLst>
              </p:cNvPr>
              <p:cNvSpPr/>
              <p:nvPr/>
            </p:nvSpPr>
            <p:spPr>
              <a:xfrm>
                <a:off x="5226925" y="378460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91" y="0"/>
                    </a:moveTo>
                    <a:cubicBezTo>
                      <a:pt x="31" y="0"/>
                      <a:pt x="0" y="274"/>
                      <a:pt x="0" y="578"/>
                    </a:cubicBezTo>
                    <a:cubicBezTo>
                      <a:pt x="0" y="912"/>
                      <a:pt x="61" y="1155"/>
                      <a:pt x="122" y="1155"/>
                    </a:cubicBezTo>
                    <a:cubicBezTo>
                      <a:pt x="152" y="1155"/>
                      <a:pt x="213" y="912"/>
                      <a:pt x="213" y="578"/>
                    </a:cubicBezTo>
                    <a:cubicBezTo>
                      <a:pt x="183" y="274"/>
                      <a:pt x="152" y="0"/>
                      <a:pt x="9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363;p34">
                <a:extLst>
                  <a:ext uri="{FF2B5EF4-FFF2-40B4-BE49-F238E27FC236}">
                    <a16:creationId xmlns:a16="http://schemas.microsoft.com/office/drawing/2014/main" id="{9BF70E93-1D20-4F7A-B264-5E27F9940237}"/>
                  </a:ext>
                </a:extLst>
              </p:cNvPr>
              <p:cNvSpPr/>
              <p:nvPr/>
            </p:nvSpPr>
            <p:spPr>
              <a:xfrm>
                <a:off x="5226150" y="3726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578"/>
                    </a:cubicBezTo>
                    <a:cubicBezTo>
                      <a:pt x="1" y="912"/>
                      <a:pt x="62" y="1155"/>
                      <a:pt x="122" y="1155"/>
                    </a:cubicBezTo>
                    <a:cubicBezTo>
                      <a:pt x="153" y="1155"/>
                      <a:pt x="214" y="912"/>
                      <a:pt x="214" y="578"/>
                    </a:cubicBezTo>
                    <a:cubicBezTo>
                      <a:pt x="214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364;p34">
                <a:extLst>
                  <a:ext uri="{FF2B5EF4-FFF2-40B4-BE49-F238E27FC236}">
                    <a16:creationId xmlns:a16="http://schemas.microsoft.com/office/drawing/2014/main" id="{F71A4650-6435-4835-81EF-BA0F45285C28}"/>
                  </a:ext>
                </a:extLst>
              </p:cNvPr>
              <p:cNvSpPr/>
              <p:nvPr/>
            </p:nvSpPr>
            <p:spPr>
              <a:xfrm>
                <a:off x="5225400" y="366910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1" y="0"/>
                      <a:pt x="0" y="274"/>
                      <a:pt x="31" y="578"/>
                    </a:cubicBezTo>
                    <a:cubicBezTo>
                      <a:pt x="31" y="912"/>
                      <a:pt x="61" y="1155"/>
                      <a:pt x="122" y="1155"/>
                    </a:cubicBezTo>
                    <a:cubicBezTo>
                      <a:pt x="183" y="1155"/>
                      <a:pt x="213" y="912"/>
                      <a:pt x="213" y="578"/>
                    </a:cubicBezTo>
                    <a:cubicBezTo>
                      <a:pt x="213" y="274"/>
                      <a:pt x="152" y="0"/>
                      <a:pt x="12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365;p34">
                <a:extLst>
                  <a:ext uri="{FF2B5EF4-FFF2-40B4-BE49-F238E27FC236}">
                    <a16:creationId xmlns:a16="http://schemas.microsoft.com/office/drawing/2014/main" id="{009E936F-28EF-4377-AFBD-8C649537F228}"/>
                  </a:ext>
                </a:extLst>
              </p:cNvPr>
              <p:cNvSpPr/>
              <p:nvPr/>
            </p:nvSpPr>
            <p:spPr>
              <a:xfrm>
                <a:off x="5225400" y="36113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1" y="0"/>
                      <a:pt x="0" y="274"/>
                      <a:pt x="0" y="578"/>
                    </a:cubicBezTo>
                    <a:cubicBezTo>
                      <a:pt x="0" y="882"/>
                      <a:pt x="61" y="1155"/>
                      <a:pt x="122" y="1155"/>
                    </a:cubicBezTo>
                    <a:cubicBezTo>
                      <a:pt x="152" y="1155"/>
                      <a:pt x="213" y="882"/>
                      <a:pt x="213" y="578"/>
                    </a:cubicBezTo>
                    <a:cubicBezTo>
                      <a:pt x="213" y="274"/>
                      <a:pt x="152" y="0"/>
                      <a:pt x="12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366;p34">
                <a:extLst>
                  <a:ext uri="{FF2B5EF4-FFF2-40B4-BE49-F238E27FC236}">
                    <a16:creationId xmlns:a16="http://schemas.microsoft.com/office/drawing/2014/main" id="{19DF2DAF-9B1E-49BC-88DD-70C2B42877D3}"/>
                  </a:ext>
                </a:extLst>
              </p:cNvPr>
              <p:cNvSpPr/>
              <p:nvPr/>
            </p:nvSpPr>
            <p:spPr>
              <a:xfrm>
                <a:off x="5226150" y="3553600"/>
                <a:ext cx="4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156" extrusionOk="0">
                    <a:moveTo>
                      <a:pt x="92" y="0"/>
                    </a:moveTo>
                    <a:cubicBezTo>
                      <a:pt x="31" y="0"/>
                      <a:pt x="1" y="274"/>
                      <a:pt x="1" y="578"/>
                    </a:cubicBezTo>
                    <a:cubicBezTo>
                      <a:pt x="1" y="882"/>
                      <a:pt x="31" y="1155"/>
                      <a:pt x="92" y="1155"/>
                    </a:cubicBezTo>
                    <a:cubicBezTo>
                      <a:pt x="153" y="1155"/>
                      <a:pt x="183" y="882"/>
                      <a:pt x="183" y="578"/>
                    </a:cubicBezTo>
                    <a:cubicBezTo>
                      <a:pt x="183" y="274"/>
                      <a:pt x="153" y="0"/>
                      <a:pt x="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367;p34">
                <a:extLst>
                  <a:ext uri="{FF2B5EF4-FFF2-40B4-BE49-F238E27FC236}">
                    <a16:creationId xmlns:a16="http://schemas.microsoft.com/office/drawing/2014/main" id="{594B9324-1057-47CD-B094-05F386295C54}"/>
                  </a:ext>
                </a:extLst>
              </p:cNvPr>
              <p:cNvSpPr/>
              <p:nvPr/>
            </p:nvSpPr>
            <p:spPr>
              <a:xfrm>
                <a:off x="5226150" y="3495850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22" y="0"/>
                    </a:moveTo>
                    <a:cubicBezTo>
                      <a:pt x="62" y="0"/>
                      <a:pt x="1" y="243"/>
                      <a:pt x="1" y="578"/>
                    </a:cubicBezTo>
                    <a:cubicBezTo>
                      <a:pt x="1" y="882"/>
                      <a:pt x="62" y="1155"/>
                      <a:pt x="92" y="1155"/>
                    </a:cubicBezTo>
                    <a:cubicBezTo>
                      <a:pt x="153" y="1155"/>
                      <a:pt x="214" y="882"/>
                      <a:pt x="214" y="578"/>
                    </a:cubicBezTo>
                    <a:cubicBezTo>
                      <a:pt x="214" y="274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368;p34">
                <a:extLst>
                  <a:ext uri="{FF2B5EF4-FFF2-40B4-BE49-F238E27FC236}">
                    <a16:creationId xmlns:a16="http://schemas.microsoft.com/office/drawing/2014/main" id="{25246EEA-B75A-4D15-958E-0F0FCBDC2B0F}"/>
                  </a:ext>
                </a:extLst>
              </p:cNvPr>
              <p:cNvSpPr/>
              <p:nvPr/>
            </p:nvSpPr>
            <p:spPr>
              <a:xfrm>
                <a:off x="5226925" y="3438100"/>
                <a:ext cx="53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6" extrusionOk="0">
                    <a:moveTo>
                      <a:pt x="122" y="0"/>
                    </a:moveTo>
                    <a:cubicBezTo>
                      <a:pt x="61" y="0"/>
                      <a:pt x="0" y="243"/>
                      <a:pt x="0" y="578"/>
                    </a:cubicBezTo>
                    <a:cubicBezTo>
                      <a:pt x="0" y="881"/>
                      <a:pt x="31" y="1155"/>
                      <a:pt x="91" y="1155"/>
                    </a:cubicBezTo>
                    <a:cubicBezTo>
                      <a:pt x="152" y="1155"/>
                      <a:pt x="213" y="881"/>
                      <a:pt x="213" y="578"/>
                    </a:cubicBezTo>
                    <a:cubicBezTo>
                      <a:pt x="213" y="243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369;p34">
                <a:extLst>
                  <a:ext uri="{FF2B5EF4-FFF2-40B4-BE49-F238E27FC236}">
                    <a16:creationId xmlns:a16="http://schemas.microsoft.com/office/drawing/2014/main" id="{44949137-F5CE-48F3-A3A1-3F3C5BB3FD9E}"/>
                  </a:ext>
                </a:extLst>
              </p:cNvPr>
              <p:cNvSpPr/>
              <p:nvPr/>
            </p:nvSpPr>
            <p:spPr>
              <a:xfrm>
                <a:off x="5228450" y="3381050"/>
                <a:ext cx="532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158" extrusionOk="0">
                    <a:moveTo>
                      <a:pt x="112" y="0"/>
                    </a:moveTo>
                    <a:cubicBezTo>
                      <a:pt x="55" y="0"/>
                      <a:pt x="0" y="261"/>
                      <a:pt x="0" y="549"/>
                    </a:cubicBezTo>
                    <a:cubicBezTo>
                      <a:pt x="0" y="884"/>
                      <a:pt x="30" y="1157"/>
                      <a:pt x="91" y="1157"/>
                    </a:cubicBezTo>
                    <a:cubicBezTo>
                      <a:pt x="152" y="1157"/>
                      <a:pt x="182" y="884"/>
                      <a:pt x="182" y="580"/>
                    </a:cubicBezTo>
                    <a:cubicBezTo>
                      <a:pt x="213" y="246"/>
                      <a:pt x="152" y="2"/>
                      <a:pt x="122" y="2"/>
                    </a:cubicBezTo>
                    <a:cubicBezTo>
                      <a:pt x="118" y="1"/>
                      <a:pt x="115" y="0"/>
                      <a:pt x="11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370;p34">
                <a:extLst>
                  <a:ext uri="{FF2B5EF4-FFF2-40B4-BE49-F238E27FC236}">
                    <a16:creationId xmlns:a16="http://schemas.microsoft.com/office/drawing/2014/main" id="{AAABAB50-1CB7-4C7C-B0E1-CB1F463DF315}"/>
                  </a:ext>
                </a:extLst>
              </p:cNvPr>
              <p:cNvSpPr/>
              <p:nvPr/>
            </p:nvSpPr>
            <p:spPr>
              <a:xfrm>
                <a:off x="5229200" y="3322575"/>
                <a:ext cx="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156" extrusionOk="0">
                    <a:moveTo>
                      <a:pt x="152" y="1"/>
                    </a:moveTo>
                    <a:cubicBezTo>
                      <a:pt x="92" y="1"/>
                      <a:pt x="31" y="244"/>
                      <a:pt x="31" y="578"/>
                    </a:cubicBezTo>
                    <a:cubicBezTo>
                      <a:pt x="0" y="882"/>
                      <a:pt x="61" y="1156"/>
                      <a:pt x="122" y="1156"/>
                    </a:cubicBezTo>
                    <a:cubicBezTo>
                      <a:pt x="152" y="1156"/>
                      <a:pt x="213" y="882"/>
                      <a:pt x="213" y="578"/>
                    </a:cubicBezTo>
                    <a:cubicBezTo>
                      <a:pt x="244" y="244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371;p34">
                <a:extLst>
                  <a:ext uri="{FF2B5EF4-FFF2-40B4-BE49-F238E27FC236}">
                    <a16:creationId xmlns:a16="http://schemas.microsoft.com/office/drawing/2014/main" id="{8EC269A4-8AF9-4614-B011-0CA35994ED15}"/>
                  </a:ext>
                </a:extLst>
              </p:cNvPr>
              <p:cNvSpPr/>
              <p:nvPr/>
            </p:nvSpPr>
            <p:spPr>
              <a:xfrm>
                <a:off x="5232225" y="3264825"/>
                <a:ext cx="53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56" extrusionOk="0">
                    <a:moveTo>
                      <a:pt x="153" y="1"/>
                    </a:moveTo>
                    <a:cubicBezTo>
                      <a:pt x="92" y="1"/>
                      <a:pt x="31" y="244"/>
                      <a:pt x="1" y="548"/>
                    </a:cubicBezTo>
                    <a:cubicBezTo>
                      <a:pt x="1" y="882"/>
                      <a:pt x="1" y="1156"/>
                      <a:pt x="62" y="1156"/>
                    </a:cubicBezTo>
                    <a:cubicBezTo>
                      <a:pt x="123" y="1156"/>
                      <a:pt x="183" y="882"/>
                      <a:pt x="214" y="578"/>
                    </a:cubicBezTo>
                    <a:cubicBezTo>
                      <a:pt x="214" y="244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372;p34">
                <a:extLst>
                  <a:ext uri="{FF2B5EF4-FFF2-40B4-BE49-F238E27FC236}">
                    <a16:creationId xmlns:a16="http://schemas.microsoft.com/office/drawing/2014/main" id="{59EF9400-988B-4457-96C6-1A8E60492A05}"/>
                  </a:ext>
                </a:extLst>
              </p:cNvPr>
              <p:cNvSpPr/>
              <p:nvPr/>
            </p:nvSpPr>
            <p:spPr>
              <a:xfrm>
                <a:off x="5236025" y="3207075"/>
                <a:ext cx="68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6" extrusionOk="0">
                    <a:moveTo>
                      <a:pt x="214" y="1"/>
                    </a:moveTo>
                    <a:cubicBezTo>
                      <a:pt x="153" y="1"/>
                      <a:pt x="92" y="244"/>
                      <a:pt x="62" y="578"/>
                    </a:cubicBezTo>
                    <a:cubicBezTo>
                      <a:pt x="1" y="882"/>
                      <a:pt x="31" y="1156"/>
                      <a:pt x="92" y="1156"/>
                    </a:cubicBezTo>
                    <a:cubicBezTo>
                      <a:pt x="153" y="1156"/>
                      <a:pt x="214" y="913"/>
                      <a:pt x="244" y="578"/>
                    </a:cubicBezTo>
                    <a:cubicBezTo>
                      <a:pt x="275" y="274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373;p34">
                <a:extLst>
                  <a:ext uri="{FF2B5EF4-FFF2-40B4-BE49-F238E27FC236}">
                    <a16:creationId xmlns:a16="http://schemas.microsoft.com/office/drawing/2014/main" id="{6BDF8E9A-73A3-4BB7-9516-E189E2656FB4}"/>
                  </a:ext>
                </a:extLst>
              </p:cNvPr>
              <p:cNvSpPr/>
              <p:nvPr/>
            </p:nvSpPr>
            <p:spPr>
              <a:xfrm>
                <a:off x="5242875" y="3164525"/>
                <a:ext cx="53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53" extrusionOk="0">
                    <a:moveTo>
                      <a:pt x="153" y="1"/>
                    </a:moveTo>
                    <a:cubicBezTo>
                      <a:pt x="92" y="1"/>
                      <a:pt x="31" y="92"/>
                      <a:pt x="1" y="274"/>
                    </a:cubicBezTo>
                    <a:cubicBezTo>
                      <a:pt x="1" y="426"/>
                      <a:pt x="1" y="548"/>
                      <a:pt x="61" y="548"/>
                    </a:cubicBezTo>
                    <a:cubicBezTo>
                      <a:pt x="68" y="551"/>
                      <a:pt x="74" y="552"/>
                      <a:pt x="80" y="552"/>
                    </a:cubicBezTo>
                    <a:cubicBezTo>
                      <a:pt x="134" y="552"/>
                      <a:pt x="186" y="441"/>
                      <a:pt x="213" y="305"/>
                    </a:cubicBezTo>
                    <a:cubicBezTo>
                      <a:pt x="213" y="12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374;p34">
                <a:extLst>
                  <a:ext uri="{FF2B5EF4-FFF2-40B4-BE49-F238E27FC236}">
                    <a16:creationId xmlns:a16="http://schemas.microsoft.com/office/drawing/2014/main" id="{7697DA07-7C5A-4B44-A7B7-89351C18F9CF}"/>
                  </a:ext>
                </a:extLst>
              </p:cNvPr>
              <p:cNvSpPr/>
              <p:nvPr/>
            </p:nvSpPr>
            <p:spPr>
              <a:xfrm>
                <a:off x="5698800" y="4457100"/>
                <a:ext cx="61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578" extrusionOk="0">
                    <a:moveTo>
                      <a:pt x="62" y="0"/>
                    </a:moveTo>
                    <a:cubicBezTo>
                      <a:pt x="1" y="0"/>
                      <a:pt x="1" y="152"/>
                      <a:pt x="31" y="304"/>
                    </a:cubicBezTo>
                    <a:cubicBezTo>
                      <a:pt x="31" y="456"/>
                      <a:pt x="123" y="578"/>
                      <a:pt x="153" y="578"/>
                    </a:cubicBezTo>
                    <a:cubicBezTo>
                      <a:pt x="214" y="548"/>
                      <a:pt x="244" y="426"/>
                      <a:pt x="214" y="274"/>
                    </a:cubicBezTo>
                    <a:cubicBezTo>
                      <a:pt x="183" y="122"/>
                      <a:pt x="123" y="0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375;p34">
                <a:extLst>
                  <a:ext uri="{FF2B5EF4-FFF2-40B4-BE49-F238E27FC236}">
                    <a16:creationId xmlns:a16="http://schemas.microsoft.com/office/drawing/2014/main" id="{9E33089F-53C2-4787-8710-F02E7B0467E5}"/>
                  </a:ext>
                </a:extLst>
              </p:cNvPr>
              <p:cNvSpPr/>
              <p:nvPr/>
            </p:nvSpPr>
            <p:spPr>
              <a:xfrm>
                <a:off x="5690450" y="4401625"/>
                <a:ext cx="68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26" extrusionOk="0">
                    <a:moveTo>
                      <a:pt x="61" y="1"/>
                    </a:moveTo>
                    <a:cubicBezTo>
                      <a:pt x="1" y="31"/>
                      <a:pt x="1" y="274"/>
                      <a:pt x="61" y="578"/>
                    </a:cubicBezTo>
                    <a:cubicBezTo>
                      <a:pt x="92" y="882"/>
                      <a:pt x="183" y="1125"/>
                      <a:pt x="244" y="1125"/>
                    </a:cubicBezTo>
                    <a:cubicBezTo>
                      <a:pt x="274" y="1095"/>
                      <a:pt x="274" y="852"/>
                      <a:pt x="244" y="548"/>
                    </a:cubicBezTo>
                    <a:cubicBezTo>
                      <a:pt x="183" y="24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376;p34">
                <a:extLst>
                  <a:ext uri="{FF2B5EF4-FFF2-40B4-BE49-F238E27FC236}">
                    <a16:creationId xmlns:a16="http://schemas.microsoft.com/office/drawing/2014/main" id="{4F99743D-E711-412F-AD09-69FC53B6C389}"/>
                  </a:ext>
                </a:extLst>
              </p:cNvPr>
              <p:cNvSpPr/>
              <p:nvPr/>
            </p:nvSpPr>
            <p:spPr>
              <a:xfrm>
                <a:off x="5680575" y="4346150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31" y="31"/>
                      <a:pt x="0" y="274"/>
                      <a:pt x="61" y="578"/>
                    </a:cubicBezTo>
                    <a:cubicBezTo>
                      <a:pt x="122" y="882"/>
                      <a:pt x="213" y="1125"/>
                      <a:pt x="244" y="1125"/>
                    </a:cubicBezTo>
                    <a:cubicBezTo>
                      <a:pt x="304" y="1125"/>
                      <a:pt x="304" y="852"/>
                      <a:pt x="244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377;p34">
                <a:extLst>
                  <a:ext uri="{FF2B5EF4-FFF2-40B4-BE49-F238E27FC236}">
                    <a16:creationId xmlns:a16="http://schemas.microsoft.com/office/drawing/2014/main" id="{C58CAA99-3794-42D4-AEB0-0555C7620068}"/>
                  </a:ext>
                </a:extLst>
              </p:cNvPr>
              <p:cNvSpPr/>
              <p:nvPr/>
            </p:nvSpPr>
            <p:spPr>
              <a:xfrm>
                <a:off x="5671450" y="429145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1" y="0"/>
                      <a:pt x="1" y="243"/>
                      <a:pt x="61" y="547"/>
                    </a:cubicBezTo>
                    <a:cubicBezTo>
                      <a:pt x="122" y="851"/>
                      <a:pt x="213" y="1094"/>
                      <a:pt x="244" y="1094"/>
                    </a:cubicBezTo>
                    <a:cubicBezTo>
                      <a:pt x="305" y="1094"/>
                      <a:pt x="305" y="821"/>
                      <a:pt x="244" y="51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378;p34">
                <a:extLst>
                  <a:ext uri="{FF2B5EF4-FFF2-40B4-BE49-F238E27FC236}">
                    <a16:creationId xmlns:a16="http://schemas.microsoft.com/office/drawing/2014/main" id="{D1965D8F-42CC-40F9-AC29-1C197FFB31D3}"/>
                  </a:ext>
                </a:extLst>
              </p:cNvPr>
              <p:cNvSpPr/>
              <p:nvPr/>
            </p:nvSpPr>
            <p:spPr>
              <a:xfrm>
                <a:off x="5662325" y="4235975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2" y="0"/>
                    </a:moveTo>
                    <a:cubicBezTo>
                      <a:pt x="1" y="0"/>
                      <a:pt x="1" y="244"/>
                      <a:pt x="62" y="547"/>
                    </a:cubicBezTo>
                    <a:cubicBezTo>
                      <a:pt x="123" y="851"/>
                      <a:pt x="183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214" y="213"/>
                      <a:pt x="123" y="0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379;p34">
                <a:extLst>
                  <a:ext uri="{FF2B5EF4-FFF2-40B4-BE49-F238E27FC236}">
                    <a16:creationId xmlns:a16="http://schemas.microsoft.com/office/drawing/2014/main" id="{2DD914C4-30BB-42E6-8112-9A0E2422CA72}"/>
                  </a:ext>
                </a:extLst>
              </p:cNvPr>
              <p:cNvSpPr/>
              <p:nvPr/>
            </p:nvSpPr>
            <p:spPr>
              <a:xfrm>
                <a:off x="5653225" y="41805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0" y="0"/>
                      <a:pt x="0" y="244"/>
                      <a:pt x="61" y="578"/>
                    </a:cubicBezTo>
                    <a:cubicBezTo>
                      <a:pt x="91" y="882"/>
                      <a:pt x="183" y="1095"/>
                      <a:pt x="243" y="1095"/>
                    </a:cubicBezTo>
                    <a:cubicBezTo>
                      <a:pt x="304" y="1095"/>
                      <a:pt x="304" y="821"/>
                      <a:pt x="243" y="517"/>
                    </a:cubicBezTo>
                    <a:cubicBezTo>
                      <a:pt x="183" y="213"/>
                      <a:pt x="91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380;p34">
                <a:extLst>
                  <a:ext uri="{FF2B5EF4-FFF2-40B4-BE49-F238E27FC236}">
                    <a16:creationId xmlns:a16="http://schemas.microsoft.com/office/drawing/2014/main" id="{8EB2745D-8E3A-4AA0-9928-61AD96BA05E9}"/>
                  </a:ext>
                </a:extLst>
              </p:cNvPr>
              <p:cNvSpPr/>
              <p:nvPr/>
            </p:nvSpPr>
            <p:spPr>
              <a:xfrm>
                <a:off x="5643350" y="4125025"/>
                <a:ext cx="76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8" extrusionOk="0">
                    <a:moveTo>
                      <a:pt x="61" y="1"/>
                    </a:moveTo>
                    <a:cubicBezTo>
                      <a:pt x="0" y="1"/>
                      <a:pt x="0" y="274"/>
                      <a:pt x="61" y="578"/>
                    </a:cubicBezTo>
                    <a:cubicBezTo>
                      <a:pt x="118" y="865"/>
                      <a:pt x="203" y="1097"/>
                      <a:pt x="237" y="1097"/>
                    </a:cubicBezTo>
                    <a:cubicBezTo>
                      <a:pt x="240" y="1097"/>
                      <a:pt x="242" y="1097"/>
                      <a:pt x="243" y="1095"/>
                    </a:cubicBezTo>
                    <a:cubicBezTo>
                      <a:pt x="304" y="1095"/>
                      <a:pt x="304" y="852"/>
                      <a:pt x="243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381;p34">
                <a:extLst>
                  <a:ext uri="{FF2B5EF4-FFF2-40B4-BE49-F238E27FC236}">
                    <a16:creationId xmlns:a16="http://schemas.microsoft.com/office/drawing/2014/main" id="{AC034800-28B7-4B0C-9B3B-4EFBC2190B2C}"/>
                  </a:ext>
                </a:extLst>
              </p:cNvPr>
              <p:cNvSpPr/>
              <p:nvPr/>
            </p:nvSpPr>
            <p:spPr>
              <a:xfrm>
                <a:off x="5634225" y="4069550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0" y="31"/>
                      <a:pt x="0" y="274"/>
                      <a:pt x="31" y="578"/>
                    </a:cubicBezTo>
                    <a:cubicBezTo>
                      <a:pt x="92" y="882"/>
                      <a:pt x="183" y="1125"/>
                      <a:pt x="243" y="1125"/>
                    </a:cubicBezTo>
                    <a:cubicBezTo>
                      <a:pt x="304" y="1095"/>
                      <a:pt x="274" y="852"/>
                      <a:pt x="243" y="548"/>
                    </a:cubicBezTo>
                    <a:cubicBezTo>
                      <a:pt x="183" y="24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382;p34">
                <a:extLst>
                  <a:ext uri="{FF2B5EF4-FFF2-40B4-BE49-F238E27FC236}">
                    <a16:creationId xmlns:a16="http://schemas.microsoft.com/office/drawing/2014/main" id="{92E814F7-1E3A-4D01-9586-710D36B00E3F}"/>
                  </a:ext>
                </a:extLst>
              </p:cNvPr>
              <p:cNvSpPr/>
              <p:nvPr/>
            </p:nvSpPr>
            <p:spPr>
              <a:xfrm>
                <a:off x="5624350" y="4014075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1" y="1"/>
                    </a:moveTo>
                    <a:cubicBezTo>
                      <a:pt x="0" y="31"/>
                      <a:pt x="0" y="274"/>
                      <a:pt x="61" y="578"/>
                    </a:cubicBezTo>
                    <a:cubicBezTo>
                      <a:pt x="91" y="882"/>
                      <a:pt x="183" y="1125"/>
                      <a:pt x="243" y="1125"/>
                    </a:cubicBezTo>
                    <a:cubicBezTo>
                      <a:pt x="304" y="1125"/>
                      <a:pt x="304" y="852"/>
                      <a:pt x="243" y="548"/>
                    </a:cubicBezTo>
                    <a:cubicBezTo>
                      <a:pt x="183" y="244"/>
                      <a:pt x="91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383;p34">
                <a:extLst>
                  <a:ext uri="{FF2B5EF4-FFF2-40B4-BE49-F238E27FC236}">
                    <a16:creationId xmlns:a16="http://schemas.microsoft.com/office/drawing/2014/main" id="{4C6F7ECC-DF4C-42E6-91CF-86DE96FB5DA3}"/>
                  </a:ext>
                </a:extLst>
              </p:cNvPr>
              <p:cNvSpPr/>
              <p:nvPr/>
            </p:nvSpPr>
            <p:spPr>
              <a:xfrm>
                <a:off x="5614475" y="3959375"/>
                <a:ext cx="760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095" extrusionOk="0">
                    <a:moveTo>
                      <a:pt x="61" y="0"/>
                    </a:moveTo>
                    <a:cubicBezTo>
                      <a:pt x="0" y="0"/>
                      <a:pt x="0" y="244"/>
                      <a:pt x="61" y="547"/>
                    </a:cubicBezTo>
                    <a:cubicBezTo>
                      <a:pt x="91" y="882"/>
                      <a:pt x="182" y="1095"/>
                      <a:pt x="243" y="1095"/>
                    </a:cubicBezTo>
                    <a:cubicBezTo>
                      <a:pt x="304" y="1095"/>
                      <a:pt x="304" y="821"/>
                      <a:pt x="243" y="517"/>
                    </a:cubicBezTo>
                    <a:cubicBezTo>
                      <a:pt x="182" y="213"/>
                      <a:pt x="91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384;p34">
                <a:extLst>
                  <a:ext uri="{FF2B5EF4-FFF2-40B4-BE49-F238E27FC236}">
                    <a16:creationId xmlns:a16="http://schemas.microsoft.com/office/drawing/2014/main" id="{99704E85-8E44-441F-A412-9719F8C870E8}"/>
                  </a:ext>
                </a:extLst>
              </p:cNvPr>
              <p:cNvSpPr/>
              <p:nvPr/>
            </p:nvSpPr>
            <p:spPr>
              <a:xfrm>
                <a:off x="5604575" y="39039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2" y="0"/>
                    </a:moveTo>
                    <a:cubicBezTo>
                      <a:pt x="1" y="0"/>
                      <a:pt x="1" y="274"/>
                      <a:pt x="62" y="578"/>
                    </a:cubicBezTo>
                    <a:cubicBezTo>
                      <a:pt x="122" y="882"/>
                      <a:pt x="214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214" y="244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385;p34">
                <a:extLst>
                  <a:ext uri="{FF2B5EF4-FFF2-40B4-BE49-F238E27FC236}">
                    <a16:creationId xmlns:a16="http://schemas.microsoft.com/office/drawing/2014/main" id="{81CC63F7-823A-49E6-86F3-CE91C2385A16}"/>
                  </a:ext>
                </a:extLst>
              </p:cNvPr>
              <p:cNvSpPr/>
              <p:nvPr/>
            </p:nvSpPr>
            <p:spPr>
              <a:xfrm>
                <a:off x="5594700" y="3848425"/>
                <a:ext cx="84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26" extrusionOk="0">
                    <a:moveTo>
                      <a:pt x="92" y="1"/>
                    </a:moveTo>
                    <a:cubicBezTo>
                      <a:pt x="1" y="31"/>
                      <a:pt x="31" y="274"/>
                      <a:pt x="92" y="578"/>
                    </a:cubicBezTo>
                    <a:cubicBezTo>
                      <a:pt x="122" y="882"/>
                      <a:pt x="214" y="1125"/>
                      <a:pt x="274" y="1125"/>
                    </a:cubicBezTo>
                    <a:cubicBezTo>
                      <a:pt x="335" y="1095"/>
                      <a:pt x="335" y="852"/>
                      <a:pt x="274" y="548"/>
                    </a:cubicBezTo>
                    <a:cubicBezTo>
                      <a:pt x="214" y="244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386;p34">
                <a:extLst>
                  <a:ext uri="{FF2B5EF4-FFF2-40B4-BE49-F238E27FC236}">
                    <a16:creationId xmlns:a16="http://schemas.microsoft.com/office/drawing/2014/main" id="{83C2E2BF-66AD-48D3-A035-5FEA59539CDA}"/>
                  </a:ext>
                </a:extLst>
              </p:cNvPr>
              <p:cNvSpPr/>
              <p:nvPr/>
            </p:nvSpPr>
            <p:spPr>
              <a:xfrm>
                <a:off x="5584825" y="3793725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61" y="0"/>
                    </a:moveTo>
                    <a:cubicBezTo>
                      <a:pt x="1" y="0"/>
                      <a:pt x="1" y="243"/>
                      <a:pt x="61" y="547"/>
                    </a:cubicBezTo>
                    <a:cubicBezTo>
                      <a:pt x="122" y="851"/>
                      <a:pt x="183" y="1094"/>
                      <a:pt x="244" y="1094"/>
                    </a:cubicBezTo>
                    <a:cubicBezTo>
                      <a:pt x="305" y="1094"/>
                      <a:pt x="305" y="821"/>
                      <a:pt x="244" y="517"/>
                    </a:cubicBezTo>
                    <a:cubicBezTo>
                      <a:pt x="18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387;p34">
                <a:extLst>
                  <a:ext uri="{FF2B5EF4-FFF2-40B4-BE49-F238E27FC236}">
                    <a16:creationId xmlns:a16="http://schemas.microsoft.com/office/drawing/2014/main" id="{71D5CF4A-20EF-4C9C-9CCA-9427564CE6CE}"/>
                  </a:ext>
                </a:extLst>
              </p:cNvPr>
              <p:cNvSpPr/>
              <p:nvPr/>
            </p:nvSpPr>
            <p:spPr>
              <a:xfrm>
                <a:off x="5574950" y="3738250"/>
                <a:ext cx="76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8" extrusionOk="0">
                    <a:moveTo>
                      <a:pt x="61" y="0"/>
                    </a:moveTo>
                    <a:cubicBezTo>
                      <a:pt x="0" y="0"/>
                      <a:pt x="0" y="274"/>
                      <a:pt x="61" y="578"/>
                    </a:cubicBezTo>
                    <a:cubicBezTo>
                      <a:pt x="90" y="864"/>
                      <a:pt x="173" y="1097"/>
                      <a:pt x="233" y="1097"/>
                    </a:cubicBezTo>
                    <a:cubicBezTo>
                      <a:pt x="237" y="1097"/>
                      <a:pt x="240" y="1096"/>
                      <a:pt x="244" y="1095"/>
                    </a:cubicBezTo>
                    <a:cubicBezTo>
                      <a:pt x="304" y="1095"/>
                      <a:pt x="304" y="851"/>
                      <a:pt x="244" y="547"/>
                    </a:cubicBezTo>
                    <a:cubicBezTo>
                      <a:pt x="183" y="213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388;p34">
                <a:extLst>
                  <a:ext uri="{FF2B5EF4-FFF2-40B4-BE49-F238E27FC236}">
                    <a16:creationId xmlns:a16="http://schemas.microsoft.com/office/drawing/2014/main" id="{C4DAD4C3-6919-461B-BC27-E95383D03F15}"/>
                  </a:ext>
                </a:extLst>
              </p:cNvPr>
              <p:cNvSpPr/>
              <p:nvPr/>
            </p:nvSpPr>
            <p:spPr>
              <a:xfrm>
                <a:off x="5564300" y="3682775"/>
                <a:ext cx="76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6" extrusionOk="0">
                    <a:moveTo>
                      <a:pt x="62" y="0"/>
                    </a:moveTo>
                    <a:cubicBezTo>
                      <a:pt x="1" y="31"/>
                      <a:pt x="1" y="274"/>
                      <a:pt x="62" y="578"/>
                    </a:cubicBezTo>
                    <a:cubicBezTo>
                      <a:pt x="122" y="882"/>
                      <a:pt x="214" y="1125"/>
                      <a:pt x="274" y="1125"/>
                    </a:cubicBezTo>
                    <a:cubicBezTo>
                      <a:pt x="305" y="1095"/>
                      <a:pt x="305" y="851"/>
                      <a:pt x="274" y="548"/>
                    </a:cubicBezTo>
                    <a:cubicBezTo>
                      <a:pt x="214" y="244"/>
                      <a:pt x="122" y="0"/>
                      <a:pt x="6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389;p34">
                <a:extLst>
                  <a:ext uri="{FF2B5EF4-FFF2-40B4-BE49-F238E27FC236}">
                    <a16:creationId xmlns:a16="http://schemas.microsoft.com/office/drawing/2014/main" id="{41A96914-C810-4BAB-8CBF-43C6A3366478}"/>
                  </a:ext>
                </a:extLst>
              </p:cNvPr>
              <p:cNvSpPr/>
              <p:nvPr/>
            </p:nvSpPr>
            <p:spPr>
              <a:xfrm>
                <a:off x="5554425" y="3628050"/>
                <a:ext cx="76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6" extrusionOk="0">
                    <a:moveTo>
                      <a:pt x="31" y="1"/>
                    </a:moveTo>
                    <a:cubicBezTo>
                      <a:pt x="1" y="1"/>
                      <a:pt x="1" y="244"/>
                      <a:pt x="31" y="548"/>
                    </a:cubicBezTo>
                    <a:cubicBezTo>
                      <a:pt x="92" y="852"/>
                      <a:pt x="183" y="1095"/>
                      <a:pt x="244" y="1095"/>
                    </a:cubicBezTo>
                    <a:cubicBezTo>
                      <a:pt x="305" y="1095"/>
                      <a:pt x="305" y="822"/>
                      <a:pt x="244" y="518"/>
                    </a:cubicBezTo>
                    <a:cubicBezTo>
                      <a:pt x="183" y="214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390;p34">
                <a:extLst>
                  <a:ext uri="{FF2B5EF4-FFF2-40B4-BE49-F238E27FC236}">
                    <a16:creationId xmlns:a16="http://schemas.microsoft.com/office/drawing/2014/main" id="{82E54E6A-A90E-4ECD-86C1-888CB8AF6F32}"/>
                  </a:ext>
                </a:extLst>
              </p:cNvPr>
              <p:cNvSpPr/>
              <p:nvPr/>
            </p:nvSpPr>
            <p:spPr>
              <a:xfrm>
                <a:off x="5543800" y="357260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0"/>
                    </a:moveTo>
                    <a:cubicBezTo>
                      <a:pt x="0" y="0"/>
                      <a:pt x="0" y="274"/>
                      <a:pt x="61" y="578"/>
                    </a:cubicBezTo>
                    <a:cubicBezTo>
                      <a:pt x="122" y="881"/>
                      <a:pt x="213" y="1094"/>
                      <a:pt x="274" y="1094"/>
                    </a:cubicBezTo>
                    <a:cubicBezTo>
                      <a:pt x="335" y="1094"/>
                      <a:pt x="304" y="821"/>
                      <a:pt x="274" y="547"/>
                    </a:cubicBezTo>
                    <a:cubicBezTo>
                      <a:pt x="213" y="24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391;p34">
                <a:extLst>
                  <a:ext uri="{FF2B5EF4-FFF2-40B4-BE49-F238E27FC236}">
                    <a16:creationId xmlns:a16="http://schemas.microsoft.com/office/drawing/2014/main" id="{5D7ED527-532E-4FAF-86D0-188747AAA17A}"/>
                  </a:ext>
                </a:extLst>
              </p:cNvPr>
              <p:cNvSpPr/>
              <p:nvPr/>
            </p:nvSpPr>
            <p:spPr>
              <a:xfrm>
                <a:off x="5533150" y="3517125"/>
                <a:ext cx="84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25" extrusionOk="0">
                    <a:moveTo>
                      <a:pt x="61" y="0"/>
                    </a:moveTo>
                    <a:cubicBezTo>
                      <a:pt x="31" y="31"/>
                      <a:pt x="1" y="274"/>
                      <a:pt x="61" y="578"/>
                    </a:cubicBezTo>
                    <a:cubicBezTo>
                      <a:pt x="122" y="882"/>
                      <a:pt x="213" y="1125"/>
                      <a:pt x="274" y="1125"/>
                    </a:cubicBezTo>
                    <a:cubicBezTo>
                      <a:pt x="335" y="1094"/>
                      <a:pt x="335" y="851"/>
                      <a:pt x="274" y="547"/>
                    </a:cubicBezTo>
                    <a:cubicBezTo>
                      <a:pt x="213" y="24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392;p34">
                <a:extLst>
                  <a:ext uri="{FF2B5EF4-FFF2-40B4-BE49-F238E27FC236}">
                    <a16:creationId xmlns:a16="http://schemas.microsoft.com/office/drawing/2014/main" id="{9EAEF595-605C-4FFB-AD46-097FB1B81563}"/>
                  </a:ext>
                </a:extLst>
              </p:cNvPr>
              <p:cNvSpPr/>
              <p:nvPr/>
            </p:nvSpPr>
            <p:spPr>
              <a:xfrm>
                <a:off x="5523275" y="3462400"/>
                <a:ext cx="7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95" extrusionOk="0">
                    <a:moveTo>
                      <a:pt x="31" y="1"/>
                    </a:moveTo>
                    <a:cubicBezTo>
                      <a:pt x="1" y="1"/>
                      <a:pt x="1" y="274"/>
                      <a:pt x="31" y="578"/>
                    </a:cubicBezTo>
                    <a:cubicBezTo>
                      <a:pt x="92" y="882"/>
                      <a:pt x="183" y="1095"/>
                      <a:pt x="244" y="1095"/>
                    </a:cubicBezTo>
                    <a:cubicBezTo>
                      <a:pt x="305" y="1095"/>
                      <a:pt x="305" y="821"/>
                      <a:pt x="244" y="517"/>
                    </a:cubicBezTo>
                    <a:cubicBezTo>
                      <a:pt x="183" y="213"/>
                      <a:pt x="92" y="1"/>
                      <a:pt x="3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393;p34">
                <a:extLst>
                  <a:ext uri="{FF2B5EF4-FFF2-40B4-BE49-F238E27FC236}">
                    <a16:creationId xmlns:a16="http://schemas.microsoft.com/office/drawing/2014/main" id="{C2DD481F-DA00-4589-9786-FA432688DC70}"/>
                  </a:ext>
                </a:extLst>
              </p:cNvPr>
              <p:cNvSpPr/>
              <p:nvPr/>
            </p:nvSpPr>
            <p:spPr>
              <a:xfrm>
                <a:off x="5512650" y="3406925"/>
                <a:ext cx="76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126" extrusionOk="0">
                    <a:moveTo>
                      <a:pt x="30" y="1"/>
                    </a:moveTo>
                    <a:cubicBezTo>
                      <a:pt x="0" y="31"/>
                      <a:pt x="0" y="274"/>
                      <a:pt x="61" y="578"/>
                    </a:cubicBezTo>
                    <a:cubicBezTo>
                      <a:pt x="91" y="882"/>
                      <a:pt x="182" y="1125"/>
                      <a:pt x="243" y="1125"/>
                    </a:cubicBezTo>
                    <a:cubicBezTo>
                      <a:pt x="304" y="1095"/>
                      <a:pt x="304" y="852"/>
                      <a:pt x="243" y="548"/>
                    </a:cubicBezTo>
                    <a:cubicBezTo>
                      <a:pt x="182" y="244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394;p34">
                <a:extLst>
                  <a:ext uri="{FF2B5EF4-FFF2-40B4-BE49-F238E27FC236}">
                    <a16:creationId xmlns:a16="http://schemas.microsoft.com/office/drawing/2014/main" id="{53B3D929-48F7-449D-BEE4-C82CA4E0A71D}"/>
                  </a:ext>
                </a:extLst>
              </p:cNvPr>
              <p:cNvSpPr/>
              <p:nvPr/>
            </p:nvSpPr>
            <p:spPr>
              <a:xfrm>
                <a:off x="5501250" y="3352225"/>
                <a:ext cx="83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8" extrusionOk="0">
                    <a:moveTo>
                      <a:pt x="61" y="0"/>
                    </a:moveTo>
                    <a:cubicBezTo>
                      <a:pt x="30" y="0"/>
                      <a:pt x="0" y="274"/>
                      <a:pt x="61" y="578"/>
                    </a:cubicBezTo>
                    <a:cubicBezTo>
                      <a:pt x="118" y="865"/>
                      <a:pt x="203" y="1097"/>
                      <a:pt x="263" y="1097"/>
                    </a:cubicBezTo>
                    <a:cubicBezTo>
                      <a:pt x="267" y="1097"/>
                      <a:pt x="270" y="1096"/>
                      <a:pt x="274" y="1095"/>
                    </a:cubicBezTo>
                    <a:cubicBezTo>
                      <a:pt x="334" y="1095"/>
                      <a:pt x="334" y="851"/>
                      <a:pt x="274" y="54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395;p34">
                <a:extLst>
                  <a:ext uri="{FF2B5EF4-FFF2-40B4-BE49-F238E27FC236}">
                    <a16:creationId xmlns:a16="http://schemas.microsoft.com/office/drawing/2014/main" id="{F611AE62-BFBE-4D3D-BA52-A83E84E2CD3F}"/>
                  </a:ext>
                </a:extLst>
              </p:cNvPr>
              <p:cNvSpPr/>
              <p:nvPr/>
            </p:nvSpPr>
            <p:spPr>
              <a:xfrm>
                <a:off x="5490600" y="3296750"/>
                <a:ext cx="83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6" extrusionOk="0">
                    <a:moveTo>
                      <a:pt x="61" y="0"/>
                    </a:moveTo>
                    <a:cubicBezTo>
                      <a:pt x="1" y="31"/>
                      <a:pt x="1" y="274"/>
                      <a:pt x="61" y="578"/>
                    </a:cubicBezTo>
                    <a:cubicBezTo>
                      <a:pt x="122" y="882"/>
                      <a:pt x="213" y="1125"/>
                      <a:pt x="274" y="1125"/>
                    </a:cubicBezTo>
                    <a:cubicBezTo>
                      <a:pt x="335" y="1095"/>
                      <a:pt x="335" y="852"/>
                      <a:pt x="274" y="548"/>
                    </a:cubicBezTo>
                    <a:cubicBezTo>
                      <a:pt x="213" y="244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396;p34">
                <a:extLst>
                  <a:ext uri="{FF2B5EF4-FFF2-40B4-BE49-F238E27FC236}">
                    <a16:creationId xmlns:a16="http://schemas.microsoft.com/office/drawing/2014/main" id="{243B351E-4D8C-43D8-9BC8-114EF5EA77E5}"/>
                  </a:ext>
                </a:extLst>
              </p:cNvPr>
              <p:cNvSpPr/>
              <p:nvPr/>
            </p:nvSpPr>
            <p:spPr>
              <a:xfrm>
                <a:off x="5479950" y="3242025"/>
                <a:ext cx="84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96" extrusionOk="0">
                    <a:moveTo>
                      <a:pt x="62" y="1"/>
                    </a:moveTo>
                    <a:cubicBezTo>
                      <a:pt x="1" y="1"/>
                      <a:pt x="1" y="275"/>
                      <a:pt x="62" y="578"/>
                    </a:cubicBezTo>
                    <a:cubicBezTo>
                      <a:pt x="123" y="882"/>
                      <a:pt x="214" y="1095"/>
                      <a:pt x="275" y="1095"/>
                    </a:cubicBezTo>
                    <a:cubicBezTo>
                      <a:pt x="335" y="1095"/>
                      <a:pt x="335" y="822"/>
                      <a:pt x="275" y="518"/>
                    </a:cubicBezTo>
                    <a:cubicBezTo>
                      <a:pt x="214" y="214"/>
                      <a:pt x="123" y="1"/>
                      <a:pt x="6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397;p34">
                <a:extLst>
                  <a:ext uri="{FF2B5EF4-FFF2-40B4-BE49-F238E27FC236}">
                    <a16:creationId xmlns:a16="http://schemas.microsoft.com/office/drawing/2014/main" id="{0F4968C9-CAB4-42A7-BE50-DB594601A047}"/>
                  </a:ext>
                </a:extLst>
              </p:cNvPr>
              <p:cNvSpPr/>
              <p:nvPr/>
            </p:nvSpPr>
            <p:spPr>
              <a:xfrm>
                <a:off x="5469325" y="3186575"/>
                <a:ext cx="76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25" extrusionOk="0">
                    <a:moveTo>
                      <a:pt x="31" y="0"/>
                    </a:moveTo>
                    <a:cubicBezTo>
                      <a:pt x="0" y="30"/>
                      <a:pt x="0" y="274"/>
                      <a:pt x="61" y="578"/>
                    </a:cubicBezTo>
                    <a:cubicBezTo>
                      <a:pt x="122" y="882"/>
                      <a:pt x="183" y="1125"/>
                      <a:pt x="244" y="1125"/>
                    </a:cubicBezTo>
                    <a:cubicBezTo>
                      <a:pt x="304" y="1094"/>
                      <a:pt x="304" y="851"/>
                      <a:pt x="244" y="547"/>
                    </a:cubicBezTo>
                    <a:cubicBezTo>
                      <a:pt x="183" y="243"/>
                      <a:pt x="92" y="0"/>
                      <a:pt x="3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398;p34">
                <a:extLst>
                  <a:ext uri="{FF2B5EF4-FFF2-40B4-BE49-F238E27FC236}">
                    <a16:creationId xmlns:a16="http://schemas.microsoft.com/office/drawing/2014/main" id="{DFE41B53-402F-4144-B8A0-7718766A507D}"/>
                  </a:ext>
                </a:extLst>
              </p:cNvPr>
              <p:cNvSpPr/>
              <p:nvPr/>
            </p:nvSpPr>
            <p:spPr>
              <a:xfrm>
                <a:off x="5457925" y="313185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1"/>
                    </a:moveTo>
                    <a:cubicBezTo>
                      <a:pt x="1" y="1"/>
                      <a:pt x="1" y="274"/>
                      <a:pt x="61" y="578"/>
                    </a:cubicBezTo>
                    <a:cubicBezTo>
                      <a:pt x="122" y="882"/>
                      <a:pt x="183" y="1095"/>
                      <a:pt x="274" y="1095"/>
                    </a:cubicBezTo>
                    <a:cubicBezTo>
                      <a:pt x="335" y="1095"/>
                      <a:pt x="335" y="821"/>
                      <a:pt x="274" y="548"/>
                    </a:cubicBezTo>
                    <a:cubicBezTo>
                      <a:pt x="213" y="24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399;p34">
                <a:extLst>
                  <a:ext uri="{FF2B5EF4-FFF2-40B4-BE49-F238E27FC236}">
                    <a16:creationId xmlns:a16="http://schemas.microsoft.com/office/drawing/2014/main" id="{562973E2-EACD-4B04-96C2-5B0AE3D83A3C}"/>
                  </a:ext>
                </a:extLst>
              </p:cNvPr>
              <p:cNvSpPr/>
              <p:nvPr/>
            </p:nvSpPr>
            <p:spPr>
              <a:xfrm>
                <a:off x="5446525" y="3077150"/>
                <a:ext cx="83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95" extrusionOk="0">
                    <a:moveTo>
                      <a:pt x="61" y="0"/>
                    </a:moveTo>
                    <a:cubicBezTo>
                      <a:pt x="31" y="0"/>
                      <a:pt x="1" y="243"/>
                      <a:pt x="61" y="547"/>
                    </a:cubicBezTo>
                    <a:cubicBezTo>
                      <a:pt x="122" y="851"/>
                      <a:pt x="213" y="1094"/>
                      <a:pt x="274" y="1094"/>
                    </a:cubicBezTo>
                    <a:cubicBezTo>
                      <a:pt x="335" y="1064"/>
                      <a:pt x="335" y="821"/>
                      <a:pt x="274" y="517"/>
                    </a:cubicBezTo>
                    <a:cubicBezTo>
                      <a:pt x="213" y="213"/>
                      <a:pt x="122" y="0"/>
                      <a:pt x="6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5" name="Google Shape;400;p34">
              <a:extLst>
                <a:ext uri="{FF2B5EF4-FFF2-40B4-BE49-F238E27FC236}">
                  <a16:creationId xmlns:a16="http://schemas.microsoft.com/office/drawing/2014/main" id="{EC8D944A-5733-41E7-A0BC-6631F39B3971}"/>
                </a:ext>
              </a:extLst>
            </p:cNvPr>
            <p:cNvSpPr/>
            <p:nvPr/>
          </p:nvSpPr>
          <p:spPr>
            <a:xfrm>
              <a:off x="7833650" y="3077040"/>
              <a:ext cx="6100" cy="13825"/>
            </a:xfrm>
            <a:custGeom>
              <a:avLst/>
              <a:gdLst/>
              <a:ahLst/>
              <a:cxnLst/>
              <a:rect l="l" t="t" r="r" b="b"/>
              <a:pathLst>
                <a:path w="244" h="553" extrusionOk="0">
                  <a:moveTo>
                    <a:pt x="61" y="0"/>
                  </a:moveTo>
                  <a:cubicBezTo>
                    <a:pt x="0" y="0"/>
                    <a:pt x="0" y="152"/>
                    <a:pt x="31" y="304"/>
                  </a:cubicBezTo>
                  <a:cubicBezTo>
                    <a:pt x="58" y="440"/>
                    <a:pt x="109" y="552"/>
                    <a:pt x="164" y="552"/>
                  </a:cubicBezTo>
                  <a:cubicBezTo>
                    <a:pt x="170" y="552"/>
                    <a:pt x="176" y="551"/>
                    <a:pt x="183" y="547"/>
                  </a:cubicBezTo>
                  <a:cubicBezTo>
                    <a:pt x="213" y="547"/>
                    <a:pt x="243" y="426"/>
                    <a:pt x="213" y="274"/>
                  </a:cubicBezTo>
                  <a:cubicBezTo>
                    <a:pt x="183" y="92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401;p34">
              <a:extLst>
                <a:ext uri="{FF2B5EF4-FFF2-40B4-BE49-F238E27FC236}">
                  <a16:creationId xmlns:a16="http://schemas.microsoft.com/office/drawing/2014/main" id="{A5CC7D94-265B-4B16-8D87-1E284C226F42}"/>
                </a:ext>
              </a:extLst>
            </p:cNvPr>
            <p:cNvSpPr/>
            <p:nvPr/>
          </p:nvSpPr>
          <p:spPr>
            <a:xfrm>
              <a:off x="7424050" y="2489640"/>
              <a:ext cx="44100" cy="42975"/>
            </a:xfrm>
            <a:custGeom>
              <a:avLst/>
              <a:gdLst/>
              <a:ahLst/>
              <a:cxnLst/>
              <a:rect l="l" t="t" r="r" b="b"/>
              <a:pathLst>
                <a:path w="1764" h="1719" extrusionOk="0">
                  <a:moveTo>
                    <a:pt x="1642" y="1"/>
                  </a:moveTo>
                  <a:cubicBezTo>
                    <a:pt x="1612" y="1"/>
                    <a:pt x="1612" y="244"/>
                    <a:pt x="1582" y="578"/>
                  </a:cubicBezTo>
                  <a:cubicBezTo>
                    <a:pt x="1551" y="760"/>
                    <a:pt x="1521" y="973"/>
                    <a:pt x="1430" y="1125"/>
                  </a:cubicBezTo>
                  <a:cubicBezTo>
                    <a:pt x="1338" y="1338"/>
                    <a:pt x="1156" y="1460"/>
                    <a:pt x="943" y="1520"/>
                  </a:cubicBezTo>
                  <a:cubicBezTo>
                    <a:pt x="912" y="1524"/>
                    <a:pt x="882" y="1526"/>
                    <a:pt x="852" y="1526"/>
                  </a:cubicBezTo>
                  <a:cubicBezTo>
                    <a:pt x="647" y="1526"/>
                    <a:pt x="472" y="1436"/>
                    <a:pt x="366" y="1277"/>
                  </a:cubicBezTo>
                  <a:cubicBezTo>
                    <a:pt x="214" y="1156"/>
                    <a:pt x="153" y="973"/>
                    <a:pt x="123" y="791"/>
                  </a:cubicBezTo>
                  <a:cubicBezTo>
                    <a:pt x="92" y="457"/>
                    <a:pt x="153" y="244"/>
                    <a:pt x="123" y="244"/>
                  </a:cubicBezTo>
                  <a:cubicBezTo>
                    <a:pt x="123" y="242"/>
                    <a:pt x="122" y="240"/>
                    <a:pt x="121" y="240"/>
                  </a:cubicBezTo>
                  <a:cubicBezTo>
                    <a:pt x="106" y="240"/>
                    <a:pt x="1" y="424"/>
                    <a:pt x="1" y="791"/>
                  </a:cubicBezTo>
                  <a:cubicBezTo>
                    <a:pt x="1" y="1004"/>
                    <a:pt x="92" y="1216"/>
                    <a:pt x="214" y="1399"/>
                  </a:cubicBezTo>
                  <a:cubicBezTo>
                    <a:pt x="365" y="1600"/>
                    <a:pt x="599" y="1718"/>
                    <a:pt x="831" y="1718"/>
                  </a:cubicBezTo>
                  <a:cubicBezTo>
                    <a:pt x="879" y="1718"/>
                    <a:pt x="927" y="1713"/>
                    <a:pt x="974" y="1703"/>
                  </a:cubicBezTo>
                  <a:cubicBezTo>
                    <a:pt x="1247" y="1642"/>
                    <a:pt x="1490" y="1460"/>
                    <a:pt x="1612" y="1186"/>
                  </a:cubicBezTo>
                  <a:cubicBezTo>
                    <a:pt x="1703" y="1004"/>
                    <a:pt x="1733" y="791"/>
                    <a:pt x="1733" y="578"/>
                  </a:cubicBezTo>
                  <a:cubicBezTo>
                    <a:pt x="1764" y="365"/>
                    <a:pt x="1703" y="183"/>
                    <a:pt x="16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402;p34">
              <a:extLst>
                <a:ext uri="{FF2B5EF4-FFF2-40B4-BE49-F238E27FC236}">
                  <a16:creationId xmlns:a16="http://schemas.microsoft.com/office/drawing/2014/main" id="{EA7CE0BD-CBD2-4E19-9BCC-91162D16793D}"/>
                </a:ext>
              </a:extLst>
            </p:cNvPr>
            <p:cNvSpPr/>
            <p:nvPr/>
          </p:nvSpPr>
          <p:spPr>
            <a:xfrm>
              <a:off x="7436975" y="2496090"/>
              <a:ext cx="19025" cy="15800"/>
            </a:xfrm>
            <a:custGeom>
              <a:avLst/>
              <a:gdLst/>
              <a:ahLst/>
              <a:cxnLst/>
              <a:rect l="l" t="t" r="r" b="b"/>
              <a:pathLst>
                <a:path w="761" h="632" extrusionOk="0">
                  <a:moveTo>
                    <a:pt x="384" y="1"/>
                  </a:moveTo>
                  <a:cubicBezTo>
                    <a:pt x="335" y="1"/>
                    <a:pt x="305" y="16"/>
                    <a:pt x="305" y="16"/>
                  </a:cubicBezTo>
                  <a:cubicBezTo>
                    <a:pt x="335" y="47"/>
                    <a:pt x="396" y="77"/>
                    <a:pt x="457" y="168"/>
                  </a:cubicBezTo>
                  <a:cubicBezTo>
                    <a:pt x="547" y="276"/>
                    <a:pt x="413" y="352"/>
                    <a:pt x="302" y="352"/>
                  </a:cubicBezTo>
                  <a:cubicBezTo>
                    <a:pt x="225" y="352"/>
                    <a:pt x="158" y="316"/>
                    <a:pt x="183" y="229"/>
                  </a:cubicBezTo>
                  <a:cubicBezTo>
                    <a:pt x="183" y="107"/>
                    <a:pt x="244" y="77"/>
                    <a:pt x="244" y="47"/>
                  </a:cubicBezTo>
                  <a:cubicBezTo>
                    <a:pt x="244" y="37"/>
                    <a:pt x="232" y="31"/>
                    <a:pt x="213" y="31"/>
                  </a:cubicBezTo>
                  <a:cubicBezTo>
                    <a:pt x="172" y="31"/>
                    <a:pt x="94" y="63"/>
                    <a:pt x="31" y="168"/>
                  </a:cubicBezTo>
                  <a:cubicBezTo>
                    <a:pt x="1" y="259"/>
                    <a:pt x="1" y="381"/>
                    <a:pt x="31" y="472"/>
                  </a:cubicBezTo>
                  <a:cubicBezTo>
                    <a:pt x="107" y="573"/>
                    <a:pt x="203" y="632"/>
                    <a:pt x="320" y="632"/>
                  </a:cubicBezTo>
                  <a:cubicBezTo>
                    <a:pt x="345" y="632"/>
                    <a:pt x="370" y="629"/>
                    <a:pt x="396" y="624"/>
                  </a:cubicBezTo>
                  <a:cubicBezTo>
                    <a:pt x="669" y="594"/>
                    <a:pt x="761" y="259"/>
                    <a:pt x="578" y="77"/>
                  </a:cubicBezTo>
                  <a:cubicBezTo>
                    <a:pt x="502" y="16"/>
                    <a:pt x="434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403;p34">
              <a:extLst>
                <a:ext uri="{FF2B5EF4-FFF2-40B4-BE49-F238E27FC236}">
                  <a16:creationId xmlns:a16="http://schemas.microsoft.com/office/drawing/2014/main" id="{4EDC7BD2-638C-441D-8735-840AD691DA82}"/>
                </a:ext>
              </a:extLst>
            </p:cNvPr>
            <p:cNvSpPr/>
            <p:nvPr/>
          </p:nvSpPr>
          <p:spPr>
            <a:xfrm>
              <a:off x="7620875" y="249191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extrusionOk="0">
                  <a:moveTo>
                    <a:pt x="1855" y="1"/>
                  </a:moveTo>
                  <a:cubicBezTo>
                    <a:pt x="1824" y="153"/>
                    <a:pt x="1794" y="335"/>
                    <a:pt x="1794" y="517"/>
                  </a:cubicBezTo>
                  <a:cubicBezTo>
                    <a:pt x="1794" y="669"/>
                    <a:pt x="1733" y="852"/>
                    <a:pt x="1642" y="1004"/>
                  </a:cubicBezTo>
                  <a:cubicBezTo>
                    <a:pt x="1520" y="1186"/>
                    <a:pt x="1338" y="1308"/>
                    <a:pt x="1125" y="1308"/>
                  </a:cubicBezTo>
                  <a:cubicBezTo>
                    <a:pt x="912" y="1308"/>
                    <a:pt x="700" y="1247"/>
                    <a:pt x="548" y="1095"/>
                  </a:cubicBezTo>
                  <a:cubicBezTo>
                    <a:pt x="426" y="973"/>
                    <a:pt x="304" y="852"/>
                    <a:pt x="244" y="669"/>
                  </a:cubicBezTo>
                  <a:cubicBezTo>
                    <a:pt x="152" y="396"/>
                    <a:pt x="152" y="183"/>
                    <a:pt x="92" y="183"/>
                  </a:cubicBezTo>
                  <a:cubicBezTo>
                    <a:pt x="61" y="183"/>
                    <a:pt x="0" y="396"/>
                    <a:pt x="92" y="730"/>
                  </a:cubicBezTo>
                  <a:cubicBezTo>
                    <a:pt x="152" y="913"/>
                    <a:pt x="274" y="1095"/>
                    <a:pt x="426" y="1247"/>
                  </a:cubicBezTo>
                  <a:cubicBezTo>
                    <a:pt x="608" y="1429"/>
                    <a:pt x="852" y="1521"/>
                    <a:pt x="1125" y="1521"/>
                  </a:cubicBezTo>
                  <a:cubicBezTo>
                    <a:pt x="1399" y="1490"/>
                    <a:pt x="1642" y="1338"/>
                    <a:pt x="1763" y="1095"/>
                  </a:cubicBezTo>
                  <a:cubicBezTo>
                    <a:pt x="1855" y="913"/>
                    <a:pt x="1915" y="730"/>
                    <a:pt x="1915" y="517"/>
                  </a:cubicBezTo>
                  <a:cubicBezTo>
                    <a:pt x="1946" y="335"/>
                    <a:pt x="1915" y="153"/>
                    <a:pt x="18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404;p34">
              <a:extLst>
                <a:ext uri="{FF2B5EF4-FFF2-40B4-BE49-F238E27FC236}">
                  <a16:creationId xmlns:a16="http://schemas.microsoft.com/office/drawing/2014/main" id="{B0C451A8-D5E5-4697-AFE6-D372F07ABF38}"/>
                </a:ext>
              </a:extLst>
            </p:cNvPr>
            <p:cNvSpPr/>
            <p:nvPr/>
          </p:nvSpPr>
          <p:spPr>
            <a:xfrm>
              <a:off x="7637600" y="2496365"/>
              <a:ext cx="14450" cy="12950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344" y="0"/>
                  </a:moveTo>
                  <a:cubicBezTo>
                    <a:pt x="319" y="0"/>
                    <a:pt x="304" y="5"/>
                    <a:pt x="304" y="5"/>
                  </a:cubicBezTo>
                  <a:cubicBezTo>
                    <a:pt x="304" y="36"/>
                    <a:pt x="365" y="66"/>
                    <a:pt x="395" y="127"/>
                  </a:cubicBezTo>
                  <a:cubicBezTo>
                    <a:pt x="426" y="218"/>
                    <a:pt x="395" y="309"/>
                    <a:pt x="304" y="309"/>
                  </a:cubicBezTo>
                  <a:cubicBezTo>
                    <a:pt x="292" y="313"/>
                    <a:pt x="280" y="315"/>
                    <a:pt x="268" y="315"/>
                  </a:cubicBezTo>
                  <a:cubicBezTo>
                    <a:pt x="197" y="315"/>
                    <a:pt x="152" y="240"/>
                    <a:pt x="152" y="188"/>
                  </a:cubicBezTo>
                  <a:cubicBezTo>
                    <a:pt x="152" y="96"/>
                    <a:pt x="183" y="66"/>
                    <a:pt x="183" y="36"/>
                  </a:cubicBezTo>
                  <a:cubicBezTo>
                    <a:pt x="183" y="26"/>
                    <a:pt x="174" y="20"/>
                    <a:pt x="160" y="20"/>
                  </a:cubicBezTo>
                  <a:cubicBezTo>
                    <a:pt x="129" y="20"/>
                    <a:pt x="73" y="52"/>
                    <a:pt x="31" y="157"/>
                  </a:cubicBezTo>
                  <a:cubicBezTo>
                    <a:pt x="0" y="218"/>
                    <a:pt x="0" y="309"/>
                    <a:pt x="31" y="400"/>
                  </a:cubicBezTo>
                  <a:cubicBezTo>
                    <a:pt x="96" y="478"/>
                    <a:pt x="189" y="518"/>
                    <a:pt x="281" y="518"/>
                  </a:cubicBezTo>
                  <a:cubicBezTo>
                    <a:pt x="404" y="518"/>
                    <a:pt x="526" y="448"/>
                    <a:pt x="578" y="309"/>
                  </a:cubicBezTo>
                  <a:cubicBezTo>
                    <a:pt x="578" y="218"/>
                    <a:pt x="578" y="127"/>
                    <a:pt x="517" y="66"/>
                  </a:cubicBezTo>
                  <a:cubicBezTo>
                    <a:pt x="444" y="11"/>
                    <a:pt x="382" y="0"/>
                    <a:pt x="3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405;p34">
              <a:extLst>
                <a:ext uri="{FF2B5EF4-FFF2-40B4-BE49-F238E27FC236}">
                  <a16:creationId xmlns:a16="http://schemas.microsoft.com/office/drawing/2014/main" id="{F190E17D-F8F7-4F7A-A571-D503798A38B0}"/>
                </a:ext>
              </a:extLst>
            </p:cNvPr>
            <p:cNvSpPr/>
            <p:nvPr/>
          </p:nvSpPr>
          <p:spPr>
            <a:xfrm>
              <a:off x="7462050" y="2614190"/>
              <a:ext cx="194575" cy="42450"/>
            </a:xfrm>
            <a:custGeom>
              <a:avLst/>
              <a:gdLst/>
              <a:ahLst/>
              <a:cxnLst/>
              <a:rect l="l" t="t" r="r" b="b"/>
              <a:pathLst>
                <a:path w="7783" h="1698" extrusionOk="0">
                  <a:moveTo>
                    <a:pt x="7772" y="1"/>
                  </a:moveTo>
                  <a:cubicBezTo>
                    <a:pt x="7700" y="1"/>
                    <a:pt x="7316" y="203"/>
                    <a:pt x="6718" y="459"/>
                  </a:cubicBezTo>
                  <a:cubicBezTo>
                    <a:pt x="5837" y="824"/>
                    <a:pt x="4925" y="1098"/>
                    <a:pt x="3983" y="1280"/>
                  </a:cubicBezTo>
                  <a:cubicBezTo>
                    <a:pt x="3071" y="1432"/>
                    <a:pt x="2128" y="1523"/>
                    <a:pt x="1186" y="1523"/>
                  </a:cubicBezTo>
                  <a:cubicBezTo>
                    <a:pt x="670" y="1502"/>
                    <a:pt x="291" y="1480"/>
                    <a:pt x="113" y="1480"/>
                  </a:cubicBezTo>
                  <a:cubicBezTo>
                    <a:pt x="40" y="1480"/>
                    <a:pt x="1" y="1484"/>
                    <a:pt x="1" y="1493"/>
                  </a:cubicBezTo>
                  <a:cubicBezTo>
                    <a:pt x="92" y="1523"/>
                    <a:pt x="183" y="1554"/>
                    <a:pt x="305" y="1554"/>
                  </a:cubicBezTo>
                  <a:cubicBezTo>
                    <a:pt x="578" y="1614"/>
                    <a:pt x="882" y="1645"/>
                    <a:pt x="1156" y="1675"/>
                  </a:cubicBezTo>
                  <a:cubicBezTo>
                    <a:pt x="1399" y="1690"/>
                    <a:pt x="1640" y="1698"/>
                    <a:pt x="1881" y="1698"/>
                  </a:cubicBezTo>
                  <a:cubicBezTo>
                    <a:pt x="2601" y="1698"/>
                    <a:pt x="3314" y="1630"/>
                    <a:pt x="4043" y="1493"/>
                  </a:cubicBezTo>
                  <a:cubicBezTo>
                    <a:pt x="4955" y="1310"/>
                    <a:pt x="5897" y="1007"/>
                    <a:pt x="6749" y="611"/>
                  </a:cubicBezTo>
                  <a:cubicBezTo>
                    <a:pt x="7022" y="490"/>
                    <a:pt x="7265" y="338"/>
                    <a:pt x="7508" y="186"/>
                  </a:cubicBezTo>
                  <a:cubicBezTo>
                    <a:pt x="7691" y="95"/>
                    <a:pt x="7782" y="3"/>
                    <a:pt x="7782" y="3"/>
                  </a:cubicBezTo>
                  <a:cubicBezTo>
                    <a:pt x="7780" y="2"/>
                    <a:pt x="7777" y="1"/>
                    <a:pt x="77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406;p34">
              <a:extLst>
                <a:ext uri="{FF2B5EF4-FFF2-40B4-BE49-F238E27FC236}">
                  <a16:creationId xmlns:a16="http://schemas.microsoft.com/office/drawing/2014/main" id="{B9518237-35D4-4EE9-97A8-B7DC8C24403F}"/>
                </a:ext>
              </a:extLst>
            </p:cNvPr>
            <p:cNvSpPr/>
            <p:nvPr/>
          </p:nvSpPr>
          <p:spPr>
            <a:xfrm>
              <a:off x="7368600" y="2997240"/>
              <a:ext cx="508375" cy="101100"/>
            </a:xfrm>
            <a:custGeom>
              <a:avLst/>
              <a:gdLst/>
              <a:ahLst/>
              <a:cxnLst/>
              <a:rect l="l" t="t" r="r" b="b"/>
              <a:pathLst>
                <a:path w="20335" h="4044" extrusionOk="0">
                  <a:moveTo>
                    <a:pt x="0" y="1"/>
                  </a:moveTo>
                  <a:lnTo>
                    <a:pt x="0" y="2311"/>
                  </a:lnTo>
                  <a:lnTo>
                    <a:pt x="20335" y="4043"/>
                  </a:lnTo>
                  <a:lnTo>
                    <a:pt x="20335" y="17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0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407;p34">
              <a:extLst>
                <a:ext uri="{FF2B5EF4-FFF2-40B4-BE49-F238E27FC236}">
                  <a16:creationId xmlns:a16="http://schemas.microsoft.com/office/drawing/2014/main" id="{107D150C-7248-4334-93E5-D86CD108B20A}"/>
                </a:ext>
              </a:extLst>
            </p:cNvPr>
            <p:cNvSpPr/>
            <p:nvPr/>
          </p:nvSpPr>
          <p:spPr>
            <a:xfrm>
              <a:off x="7452925" y="3000290"/>
              <a:ext cx="82875" cy="70700"/>
            </a:xfrm>
            <a:custGeom>
              <a:avLst/>
              <a:gdLst/>
              <a:ahLst/>
              <a:cxnLst/>
              <a:rect l="l" t="t" r="r" b="b"/>
              <a:pathLst>
                <a:path w="3315" h="2828" extrusionOk="0">
                  <a:moveTo>
                    <a:pt x="1" y="0"/>
                  </a:moveTo>
                  <a:lnTo>
                    <a:pt x="31" y="122"/>
                  </a:lnTo>
                  <a:lnTo>
                    <a:pt x="396" y="2432"/>
                  </a:lnTo>
                  <a:lnTo>
                    <a:pt x="457" y="2614"/>
                  </a:lnTo>
                  <a:lnTo>
                    <a:pt x="457" y="2706"/>
                  </a:lnTo>
                  <a:lnTo>
                    <a:pt x="518" y="2706"/>
                  </a:lnTo>
                  <a:lnTo>
                    <a:pt x="3223" y="2827"/>
                  </a:lnTo>
                  <a:lnTo>
                    <a:pt x="3314" y="2827"/>
                  </a:lnTo>
                  <a:lnTo>
                    <a:pt x="3314" y="2736"/>
                  </a:lnTo>
                  <a:cubicBezTo>
                    <a:pt x="3253" y="2007"/>
                    <a:pt x="3193" y="1399"/>
                    <a:pt x="3132" y="973"/>
                  </a:cubicBezTo>
                  <a:cubicBezTo>
                    <a:pt x="3132" y="760"/>
                    <a:pt x="3101" y="548"/>
                    <a:pt x="3041" y="335"/>
                  </a:cubicBezTo>
                  <a:cubicBezTo>
                    <a:pt x="3041" y="548"/>
                    <a:pt x="3041" y="791"/>
                    <a:pt x="3041" y="1034"/>
                  </a:cubicBezTo>
                  <a:cubicBezTo>
                    <a:pt x="3070" y="1440"/>
                    <a:pt x="3099" y="1985"/>
                    <a:pt x="3128" y="2669"/>
                  </a:cubicBezTo>
                  <a:lnTo>
                    <a:pt x="3128" y="2669"/>
                  </a:lnTo>
                  <a:lnTo>
                    <a:pt x="595" y="2498"/>
                  </a:lnTo>
                  <a:lnTo>
                    <a:pt x="595" y="2498"/>
                  </a:lnTo>
                  <a:lnTo>
                    <a:pt x="578" y="2402"/>
                  </a:lnTo>
                  <a:lnTo>
                    <a:pt x="205" y="191"/>
                  </a:lnTo>
                  <a:lnTo>
                    <a:pt x="205" y="191"/>
                  </a:lnTo>
                  <a:cubicBezTo>
                    <a:pt x="1008" y="246"/>
                    <a:pt x="1696" y="275"/>
                    <a:pt x="2189" y="304"/>
                  </a:cubicBezTo>
                  <a:cubicBezTo>
                    <a:pt x="2463" y="335"/>
                    <a:pt x="2767" y="335"/>
                    <a:pt x="3041" y="335"/>
                  </a:cubicBezTo>
                  <a:cubicBezTo>
                    <a:pt x="2797" y="274"/>
                    <a:pt x="2524" y="244"/>
                    <a:pt x="2281" y="213"/>
                  </a:cubicBezTo>
                  <a:cubicBezTo>
                    <a:pt x="1764" y="152"/>
                    <a:pt x="1004" y="92"/>
                    <a:pt x="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408;p34">
              <a:extLst>
                <a:ext uri="{FF2B5EF4-FFF2-40B4-BE49-F238E27FC236}">
                  <a16:creationId xmlns:a16="http://schemas.microsoft.com/office/drawing/2014/main" id="{22672C26-48E1-42CD-B255-F19E45D9E2A4}"/>
                </a:ext>
              </a:extLst>
            </p:cNvPr>
            <p:cNvSpPr/>
            <p:nvPr/>
          </p:nvSpPr>
          <p:spPr>
            <a:xfrm>
              <a:off x="7431650" y="3018990"/>
              <a:ext cx="56275" cy="6775"/>
            </a:xfrm>
            <a:custGeom>
              <a:avLst/>
              <a:gdLst/>
              <a:ahLst/>
              <a:cxnLst/>
              <a:rect l="l" t="t" r="r" b="b"/>
              <a:pathLst>
                <a:path w="2251" h="271" extrusionOk="0">
                  <a:moveTo>
                    <a:pt x="626" y="0"/>
                  </a:moveTo>
                  <a:cubicBezTo>
                    <a:pt x="412" y="0"/>
                    <a:pt x="202" y="23"/>
                    <a:pt x="1" y="73"/>
                  </a:cubicBezTo>
                  <a:cubicBezTo>
                    <a:pt x="303" y="174"/>
                    <a:pt x="605" y="233"/>
                    <a:pt x="925" y="233"/>
                  </a:cubicBezTo>
                  <a:cubicBezTo>
                    <a:pt x="991" y="233"/>
                    <a:pt x="1058" y="230"/>
                    <a:pt x="1126" y="225"/>
                  </a:cubicBezTo>
                  <a:cubicBezTo>
                    <a:pt x="1308" y="255"/>
                    <a:pt x="1498" y="271"/>
                    <a:pt x="1688" y="271"/>
                  </a:cubicBezTo>
                  <a:cubicBezTo>
                    <a:pt x="1878" y="271"/>
                    <a:pt x="2068" y="255"/>
                    <a:pt x="2250" y="225"/>
                  </a:cubicBezTo>
                  <a:cubicBezTo>
                    <a:pt x="1916" y="103"/>
                    <a:pt x="1521" y="43"/>
                    <a:pt x="1156" y="43"/>
                  </a:cubicBezTo>
                  <a:cubicBezTo>
                    <a:pt x="978" y="15"/>
                    <a:pt x="801" y="0"/>
                    <a:pt x="6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409;p34">
              <a:extLst>
                <a:ext uri="{FF2B5EF4-FFF2-40B4-BE49-F238E27FC236}">
                  <a16:creationId xmlns:a16="http://schemas.microsoft.com/office/drawing/2014/main" id="{9446AD51-8BA4-4211-B9E8-B63B9FB3492A}"/>
                </a:ext>
              </a:extLst>
            </p:cNvPr>
            <p:cNvSpPr/>
            <p:nvPr/>
          </p:nvSpPr>
          <p:spPr>
            <a:xfrm>
              <a:off x="7428625" y="3036390"/>
              <a:ext cx="60050" cy="7625"/>
            </a:xfrm>
            <a:custGeom>
              <a:avLst/>
              <a:gdLst/>
              <a:ahLst/>
              <a:cxnLst/>
              <a:rect l="l" t="t" r="r" b="b"/>
              <a:pathLst>
                <a:path w="2402" h="305" extrusionOk="0">
                  <a:moveTo>
                    <a:pt x="593" y="0"/>
                  </a:moveTo>
                  <a:cubicBezTo>
                    <a:pt x="395" y="0"/>
                    <a:pt x="198" y="15"/>
                    <a:pt x="0" y="46"/>
                  </a:cubicBezTo>
                  <a:cubicBezTo>
                    <a:pt x="365" y="167"/>
                    <a:pt x="760" y="228"/>
                    <a:pt x="1186" y="259"/>
                  </a:cubicBezTo>
                  <a:cubicBezTo>
                    <a:pt x="1383" y="289"/>
                    <a:pt x="1581" y="304"/>
                    <a:pt x="1782" y="304"/>
                  </a:cubicBezTo>
                  <a:cubicBezTo>
                    <a:pt x="1984" y="304"/>
                    <a:pt x="2189" y="289"/>
                    <a:pt x="2402" y="259"/>
                  </a:cubicBezTo>
                  <a:cubicBezTo>
                    <a:pt x="2006" y="137"/>
                    <a:pt x="1611" y="46"/>
                    <a:pt x="1186" y="46"/>
                  </a:cubicBezTo>
                  <a:cubicBezTo>
                    <a:pt x="988" y="15"/>
                    <a:pt x="791" y="0"/>
                    <a:pt x="5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410;p34">
              <a:extLst>
                <a:ext uri="{FF2B5EF4-FFF2-40B4-BE49-F238E27FC236}">
                  <a16:creationId xmlns:a16="http://schemas.microsoft.com/office/drawing/2014/main" id="{29A0B543-4F70-4A89-AEE9-193C57554D11}"/>
                </a:ext>
              </a:extLst>
            </p:cNvPr>
            <p:cNvSpPr/>
            <p:nvPr/>
          </p:nvSpPr>
          <p:spPr>
            <a:xfrm>
              <a:off x="6664925" y="2444040"/>
              <a:ext cx="195325" cy="164175"/>
            </a:xfrm>
            <a:custGeom>
              <a:avLst/>
              <a:gdLst/>
              <a:ahLst/>
              <a:cxnLst/>
              <a:rect l="l" t="t" r="r" b="b"/>
              <a:pathLst>
                <a:path w="7813" h="6567" extrusionOk="0">
                  <a:moveTo>
                    <a:pt x="305" y="1"/>
                  </a:moveTo>
                  <a:lnTo>
                    <a:pt x="1" y="973"/>
                  </a:lnTo>
                  <a:cubicBezTo>
                    <a:pt x="1" y="973"/>
                    <a:pt x="2949" y="5594"/>
                    <a:pt x="6384" y="6566"/>
                  </a:cubicBezTo>
                  <a:lnTo>
                    <a:pt x="7812" y="255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411;p34">
              <a:extLst>
                <a:ext uri="{FF2B5EF4-FFF2-40B4-BE49-F238E27FC236}">
                  <a16:creationId xmlns:a16="http://schemas.microsoft.com/office/drawing/2014/main" id="{FBFDB997-2F23-4D96-AB61-66A401C04B6F}"/>
                </a:ext>
              </a:extLst>
            </p:cNvPr>
            <p:cNvSpPr/>
            <p:nvPr/>
          </p:nvSpPr>
          <p:spPr>
            <a:xfrm>
              <a:off x="6714325" y="2211890"/>
              <a:ext cx="781200" cy="633400"/>
            </a:xfrm>
            <a:custGeom>
              <a:avLst/>
              <a:gdLst/>
              <a:ahLst/>
              <a:cxnLst/>
              <a:rect l="l" t="t" r="r" b="b"/>
              <a:pathLst>
                <a:path w="31248" h="25336" extrusionOk="0">
                  <a:moveTo>
                    <a:pt x="8880" y="1"/>
                  </a:moveTo>
                  <a:cubicBezTo>
                    <a:pt x="5234" y="1"/>
                    <a:pt x="426" y="2904"/>
                    <a:pt x="426" y="2904"/>
                  </a:cubicBezTo>
                  <a:lnTo>
                    <a:pt x="0" y="4332"/>
                  </a:lnTo>
                  <a:lnTo>
                    <a:pt x="7842" y="6338"/>
                  </a:lnTo>
                  <a:lnTo>
                    <a:pt x="4134" y="16551"/>
                  </a:lnTo>
                  <a:cubicBezTo>
                    <a:pt x="4134" y="16551"/>
                    <a:pt x="6792" y="16819"/>
                    <a:pt x="8317" y="16819"/>
                  </a:cubicBezTo>
                  <a:cubicBezTo>
                    <a:pt x="8571" y="16819"/>
                    <a:pt x="8793" y="16812"/>
                    <a:pt x="8967" y="16795"/>
                  </a:cubicBezTo>
                  <a:cubicBezTo>
                    <a:pt x="9483" y="16744"/>
                    <a:pt x="10641" y="16715"/>
                    <a:pt x="11870" y="16715"/>
                  </a:cubicBezTo>
                  <a:cubicBezTo>
                    <a:pt x="13608" y="16715"/>
                    <a:pt x="15488" y="16774"/>
                    <a:pt x="15897" y="16916"/>
                  </a:cubicBezTo>
                  <a:cubicBezTo>
                    <a:pt x="16596" y="17159"/>
                    <a:pt x="28238" y="25336"/>
                    <a:pt x="28238" y="25336"/>
                  </a:cubicBezTo>
                  <a:lnTo>
                    <a:pt x="31247" y="20716"/>
                  </a:lnTo>
                  <a:lnTo>
                    <a:pt x="26657" y="17646"/>
                  </a:lnTo>
                  <a:cubicBezTo>
                    <a:pt x="18876" y="12691"/>
                    <a:pt x="17235" y="8436"/>
                    <a:pt x="16475" y="7250"/>
                  </a:cubicBezTo>
                  <a:cubicBezTo>
                    <a:pt x="15715" y="6065"/>
                    <a:pt x="14013" y="1293"/>
                    <a:pt x="10365" y="199"/>
                  </a:cubicBezTo>
                  <a:cubicBezTo>
                    <a:pt x="9906" y="61"/>
                    <a:pt x="9405" y="1"/>
                    <a:pt x="8880" y="1"/>
                  </a:cubicBez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412;p34">
              <a:extLst>
                <a:ext uri="{FF2B5EF4-FFF2-40B4-BE49-F238E27FC236}">
                  <a16:creationId xmlns:a16="http://schemas.microsoft.com/office/drawing/2014/main" id="{1F7D8BC7-23D0-46C7-A690-FDDC0B56AF93}"/>
                </a:ext>
              </a:extLst>
            </p:cNvPr>
            <p:cNvSpPr/>
            <p:nvPr/>
          </p:nvSpPr>
          <p:spPr>
            <a:xfrm>
              <a:off x="7037275" y="2432640"/>
              <a:ext cx="362325" cy="313625"/>
            </a:xfrm>
            <a:custGeom>
              <a:avLst/>
              <a:gdLst/>
              <a:ahLst/>
              <a:cxnLst/>
              <a:rect l="l" t="t" r="r" b="b"/>
              <a:pathLst>
                <a:path w="14493" h="12545" extrusionOk="0">
                  <a:moveTo>
                    <a:pt x="2767" y="1"/>
                  </a:moveTo>
                  <a:lnTo>
                    <a:pt x="2767" y="1"/>
                  </a:lnTo>
                  <a:cubicBezTo>
                    <a:pt x="2767" y="1"/>
                    <a:pt x="2766" y="20"/>
                    <a:pt x="2752" y="72"/>
                  </a:cubicBezTo>
                  <a:lnTo>
                    <a:pt x="2752" y="72"/>
                  </a:lnTo>
                  <a:cubicBezTo>
                    <a:pt x="2759" y="53"/>
                    <a:pt x="2767" y="31"/>
                    <a:pt x="2767" y="1"/>
                  </a:cubicBezTo>
                  <a:close/>
                  <a:moveTo>
                    <a:pt x="2752" y="72"/>
                  </a:moveTo>
                  <a:cubicBezTo>
                    <a:pt x="2744" y="92"/>
                    <a:pt x="2736" y="107"/>
                    <a:pt x="2736" y="122"/>
                  </a:cubicBezTo>
                  <a:cubicBezTo>
                    <a:pt x="2743" y="103"/>
                    <a:pt x="2748" y="86"/>
                    <a:pt x="2752" y="72"/>
                  </a:cubicBezTo>
                  <a:close/>
                  <a:moveTo>
                    <a:pt x="2767" y="31"/>
                  </a:moveTo>
                  <a:cubicBezTo>
                    <a:pt x="2797" y="62"/>
                    <a:pt x="2797" y="92"/>
                    <a:pt x="2827" y="122"/>
                  </a:cubicBezTo>
                  <a:lnTo>
                    <a:pt x="2949" y="366"/>
                  </a:lnTo>
                  <a:cubicBezTo>
                    <a:pt x="3070" y="609"/>
                    <a:pt x="3253" y="943"/>
                    <a:pt x="3526" y="1369"/>
                  </a:cubicBezTo>
                  <a:cubicBezTo>
                    <a:pt x="3770" y="1794"/>
                    <a:pt x="4074" y="2311"/>
                    <a:pt x="4469" y="2888"/>
                  </a:cubicBezTo>
                  <a:cubicBezTo>
                    <a:pt x="4651" y="3162"/>
                    <a:pt x="4864" y="3466"/>
                    <a:pt x="5107" y="3800"/>
                  </a:cubicBezTo>
                  <a:cubicBezTo>
                    <a:pt x="5381" y="4135"/>
                    <a:pt x="5685" y="4439"/>
                    <a:pt x="6019" y="4682"/>
                  </a:cubicBezTo>
                  <a:lnTo>
                    <a:pt x="11034" y="8299"/>
                  </a:lnTo>
                  <a:lnTo>
                    <a:pt x="12493" y="9332"/>
                  </a:lnTo>
                  <a:cubicBezTo>
                    <a:pt x="12736" y="9515"/>
                    <a:pt x="13010" y="9667"/>
                    <a:pt x="13223" y="9849"/>
                  </a:cubicBezTo>
                  <a:cubicBezTo>
                    <a:pt x="13466" y="10062"/>
                    <a:pt x="13618" y="10335"/>
                    <a:pt x="13679" y="10609"/>
                  </a:cubicBezTo>
                  <a:cubicBezTo>
                    <a:pt x="13878" y="11521"/>
                    <a:pt x="13169" y="12353"/>
                    <a:pt x="12278" y="12353"/>
                  </a:cubicBezTo>
                  <a:cubicBezTo>
                    <a:pt x="12219" y="12353"/>
                    <a:pt x="12159" y="12349"/>
                    <a:pt x="12098" y="12342"/>
                  </a:cubicBezTo>
                  <a:cubicBezTo>
                    <a:pt x="11794" y="12281"/>
                    <a:pt x="11490" y="12129"/>
                    <a:pt x="11247" y="11916"/>
                  </a:cubicBezTo>
                  <a:cubicBezTo>
                    <a:pt x="9241" y="10487"/>
                    <a:pt x="7265" y="9120"/>
                    <a:pt x="5472" y="7904"/>
                  </a:cubicBezTo>
                  <a:cubicBezTo>
                    <a:pt x="4560" y="7296"/>
                    <a:pt x="3709" y="6688"/>
                    <a:pt x="2858" y="6202"/>
                  </a:cubicBezTo>
                  <a:cubicBezTo>
                    <a:pt x="2402" y="6019"/>
                    <a:pt x="1915" y="5928"/>
                    <a:pt x="1429" y="5898"/>
                  </a:cubicBezTo>
                  <a:cubicBezTo>
                    <a:pt x="1201" y="5882"/>
                    <a:pt x="981" y="5875"/>
                    <a:pt x="760" y="5875"/>
                  </a:cubicBezTo>
                  <a:cubicBezTo>
                    <a:pt x="588" y="5875"/>
                    <a:pt x="416" y="5880"/>
                    <a:pt x="239" y="5889"/>
                  </a:cubicBezTo>
                  <a:lnTo>
                    <a:pt x="239" y="5889"/>
                  </a:lnTo>
                  <a:lnTo>
                    <a:pt x="2067" y="1673"/>
                  </a:lnTo>
                  <a:lnTo>
                    <a:pt x="2584" y="457"/>
                  </a:lnTo>
                  <a:lnTo>
                    <a:pt x="2736" y="122"/>
                  </a:lnTo>
                  <a:lnTo>
                    <a:pt x="2584" y="426"/>
                  </a:lnTo>
                  <a:cubicBezTo>
                    <a:pt x="2463" y="700"/>
                    <a:pt x="2280" y="1095"/>
                    <a:pt x="2037" y="1581"/>
                  </a:cubicBezTo>
                  <a:cubicBezTo>
                    <a:pt x="1551" y="2645"/>
                    <a:pt x="882" y="4135"/>
                    <a:pt x="31" y="5958"/>
                  </a:cubicBezTo>
                  <a:lnTo>
                    <a:pt x="1" y="6080"/>
                  </a:lnTo>
                  <a:lnTo>
                    <a:pt x="122" y="6080"/>
                  </a:lnTo>
                  <a:cubicBezTo>
                    <a:pt x="335" y="6065"/>
                    <a:pt x="555" y="6057"/>
                    <a:pt x="776" y="6057"/>
                  </a:cubicBezTo>
                  <a:cubicBezTo>
                    <a:pt x="996" y="6057"/>
                    <a:pt x="1216" y="6065"/>
                    <a:pt x="1429" y="6080"/>
                  </a:cubicBezTo>
                  <a:cubicBezTo>
                    <a:pt x="1885" y="6080"/>
                    <a:pt x="2341" y="6171"/>
                    <a:pt x="2767" y="6354"/>
                  </a:cubicBezTo>
                  <a:cubicBezTo>
                    <a:pt x="3618" y="6840"/>
                    <a:pt x="4469" y="7448"/>
                    <a:pt x="5381" y="8056"/>
                  </a:cubicBezTo>
                  <a:cubicBezTo>
                    <a:pt x="7174" y="9302"/>
                    <a:pt x="9119" y="10670"/>
                    <a:pt x="11156" y="12098"/>
                  </a:cubicBezTo>
                  <a:cubicBezTo>
                    <a:pt x="11399" y="12311"/>
                    <a:pt x="11733" y="12463"/>
                    <a:pt x="12068" y="12524"/>
                  </a:cubicBezTo>
                  <a:cubicBezTo>
                    <a:pt x="12160" y="12538"/>
                    <a:pt x="12249" y="12544"/>
                    <a:pt x="12336" y="12544"/>
                  </a:cubicBezTo>
                  <a:cubicBezTo>
                    <a:pt x="13773" y="12544"/>
                    <a:pt x="14492" y="10731"/>
                    <a:pt x="13375" y="9727"/>
                  </a:cubicBezTo>
                  <a:cubicBezTo>
                    <a:pt x="13101" y="9545"/>
                    <a:pt x="12858" y="9363"/>
                    <a:pt x="12615" y="9180"/>
                  </a:cubicBezTo>
                  <a:lnTo>
                    <a:pt x="11156" y="8177"/>
                  </a:lnTo>
                  <a:lnTo>
                    <a:pt x="6080" y="4591"/>
                  </a:lnTo>
                  <a:cubicBezTo>
                    <a:pt x="5745" y="4347"/>
                    <a:pt x="5472" y="4074"/>
                    <a:pt x="5198" y="3740"/>
                  </a:cubicBezTo>
                  <a:cubicBezTo>
                    <a:pt x="4955" y="3436"/>
                    <a:pt x="4742" y="3132"/>
                    <a:pt x="4560" y="2828"/>
                  </a:cubicBezTo>
                  <a:cubicBezTo>
                    <a:pt x="4165" y="2250"/>
                    <a:pt x="3830" y="1733"/>
                    <a:pt x="3587" y="1308"/>
                  </a:cubicBezTo>
                  <a:lnTo>
                    <a:pt x="2979" y="366"/>
                  </a:lnTo>
                  <a:lnTo>
                    <a:pt x="2827" y="92"/>
                  </a:lnTo>
                  <a:cubicBezTo>
                    <a:pt x="2827" y="62"/>
                    <a:pt x="2797" y="31"/>
                    <a:pt x="2767" y="3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413;p34">
              <a:extLst>
                <a:ext uri="{FF2B5EF4-FFF2-40B4-BE49-F238E27FC236}">
                  <a16:creationId xmlns:a16="http://schemas.microsoft.com/office/drawing/2014/main" id="{49410EF8-AB56-43C1-9B9A-B4A1C55F9C9A}"/>
                </a:ext>
              </a:extLst>
            </p:cNvPr>
            <p:cNvSpPr/>
            <p:nvPr/>
          </p:nvSpPr>
          <p:spPr>
            <a:xfrm>
              <a:off x="7351100" y="2679615"/>
              <a:ext cx="536525" cy="436800"/>
            </a:xfrm>
            <a:custGeom>
              <a:avLst/>
              <a:gdLst/>
              <a:ahLst/>
              <a:cxnLst/>
              <a:rect l="l" t="t" r="r" b="b"/>
              <a:pathLst>
                <a:path w="21461" h="17472" extrusionOk="0">
                  <a:moveTo>
                    <a:pt x="2767" y="0"/>
                  </a:moveTo>
                  <a:lnTo>
                    <a:pt x="1" y="4681"/>
                  </a:lnTo>
                  <a:lnTo>
                    <a:pt x="15533" y="16809"/>
                  </a:lnTo>
                  <a:cubicBezTo>
                    <a:pt x="16133" y="17257"/>
                    <a:pt x="16839" y="17471"/>
                    <a:pt x="17539" y="17471"/>
                  </a:cubicBezTo>
                  <a:cubicBezTo>
                    <a:pt x="18648" y="17471"/>
                    <a:pt x="19745" y="16933"/>
                    <a:pt x="20396" y="15928"/>
                  </a:cubicBezTo>
                  <a:cubicBezTo>
                    <a:pt x="21460" y="14378"/>
                    <a:pt x="21065" y="12280"/>
                    <a:pt x="19515" y="11216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414;p34">
              <a:extLst>
                <a:ext uri="{FF2B5EF4-FFF2-40B4-BE49-F238E27FC236}">
                  <a16:creationId xmlns:a16="http://schemas.microsoft.com/office/drawing/2014/main" id="{21B7F18F-EB89-400B-A3CD-37E58BB0C399}"/>
                </a:ext>
              </a:extLst>
            </p:cNvPr>
            <p:cNvSpPr/>
            <p:nvPr/>
          </p:nvSpPr>
          <p:spPr>
            <a:xfrm>
              <a:off x="6910375" y="2416690"/>
              <a:ext cx="99575" cy="109450"/>
            </a:xfrm>
            <a:custGeom>
              <a:avLst/>
              <a:gdLst/>
              <a:ahLst/>
              <a:cxnLst/>
              <a:rect l="l" t="t" r="r" b="b"/>
              <a:pathLst>
                <a:path w="3983" h="4378" extrusionOk="0">
                  <a:moveTo>
                    <a:pt x="1611" y="1"/>
                  </a:moveTo>
                  <a:lnTo>
                    <a:pt x="0" y="4378"/>
                  </a:lnTo>
                  <a:lnTo>
                    <a:pt x="2584" y="4347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070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415;p34">
              <a:extLst>
                <a:ext uri="{FF2B5EF4-FFF2-40B4-BE49-F238E27FC236}">
                  <a16:creationId xmlns:a16="http://schemas.microsoft.com/office/drawing/2014/main" id="{CF8DADFE-2786-40ED-A6BB-DD0087671AE1}"/>
                </a:ext>
              </a:extLst>
            </p:cNvPr>
            <p:cNvSpPr/>
            <p:nvPr/>
          </p:nvSpPr>
          <p:spPr>
            <a:xfrm>
              <a:off x="6906575" y="2496490"/>
              <a:ext cx="94250" cy="9900"/>
            </a:xfrm>
            <a:custGeom>
              <a:avLst/>
              <a:gdLst/>
              <a:ahLst/>
              <a:cxnLst/>
              <a:rect l="l" t="t" r="r" b="b"/>
              <a:pathLst>
                <a:path w="3770" h="396" extrusionOk="0">
                  <a:moveTo>
                    <a:pt x="1885" y="0"/>
                  </a:moveTo>
                  <a:cubicBezTo>
                    <a:pt x="852" y="0"/>
                    <a:pt x="0" y="91"/>
                    <a:pt x="0" y="213"/>
                  </a:cubicBezTo>
                  <a:cubicBezTo>
                    <a:pt x="0" y="304"/>
                    <a:pt x="852" y="395"/>
                    <a:pt x="1915" y="395"/>
                  </a:cubicBezTo>
                  <a:cubicBezTo>
                    <a:pt x="2949" y="395"/>
                    <a:pt x="3770" y="304"/>
                    <a:pt x="3770" y="183"/>
                  </a:cubicBezTo>
                  <a:cubicBezTo>
                    <a:pt x="3770" y="91"/>
                    <a:pt x="2918" y="0"/>
                    <a:pt x="1885" y="0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416;p34">
              <a:extLst>
                <a:ext uri="{FF2B5EF4-FFF2-40B4-BE49-F238E27FC236}">
                  <a16:creationId xmlns:a16="http://schemas.microsoft.com/office/drawing/2014/main" id="{1EB068C4-BB53-40E5-8D07-4F55C0B8E650}"/>
                </a:ext>
              </a:extLst>
            </p:cNvPr>
            <p:cNvSpPr/>
            <p:nvPr/>
          </p:nvSpPr>
          <p:spPr>
            <a:xfrm>
              <a:off x="6918725" y="2461515"/>
              <a:ext cx="95025" cy="9925"/>
            </a:xfrm>
            <a:custGeom>
              <a:avLst/>
              <a:gdLst/>
              <a:ahLst/>
              <a:cxnLst/>
              <a:rect l="l" t="t" r="r" b="b"/>
              <a:pathLst>
                <a:path w="3801" h="397" extrusionOk="0">
                  <a:moveTo>
                    <a:pt x="1916" y="1"/>
                  </a:moveTo>
                  <a:cubicBezTo>
                    <a:pt x="852" y="1"/>
                    <a:pt x="1" y="92"/>
                    <a:pt x="1" y="214"/>
                  </a:cubicBezTo>
                  <a:cubicBezTo>
                    <a:pt x="1" y="335"/>
                    <a:pt x="852" y="396"/>
                    <a:pt x="1916" y="396"/>
                  </a:cubicBezTo>
                  <a:cubicBezTo>
                    <a:pt x="2949" y="396"/>
                    <a:pt x="3800" y="305"/>
                    <a:pt x="3800" y="183"/>
                  </a:cubicBezTo>
                  <a:cubicBezTo>
                    <a:pt x="3800" y="92"/>
                    <a:pt x="2949" y="1"/>
                    <a:pt x="1916" y="1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417;p34">
              <a:extLst>
                <a:ext uri="{FF2B5EF4-FFF2-40B4-BE49-F238E27FC236}">
                  <a16:creationId xmlns:a16="http://schemas.microsoft.com/office/drawing/2014/main" id="{7E81B685-093B-4875-BDCC-187B6FE9148F}"/>
                </a:ext>
              </a:extLst>
            </p:cNvPr>
            <p:cNvSpPr/>
            <p:nvPr/>
          </p:nvSpPr>
          <p:spPr>
            <a:xfrm>
              <a:off x="6926325" y="2428090"/>
              <a:ext cx="94250" cy="9900"/>
            </a:xfrm>
            <a:custGeom>
              <a:avLst/>
              <a:gdLst/>
              <a:ahLst/>
              <a:cxnLst/>
              <a:rect l="l" t="t" r="r" b="b"/>
              <a:pathLst>
                <a:path w="3770" h="396" extrusionOk="0">
                  <a:moveTo>
                    <a:pt x="1885" y="1"/>
                  </a:moveTo>
                  <a:cubicBezTo>
                    <a:pt x="852" y="31"/>
                    <a:pt x="1" y="122"/>
                    <a:pt x="1" y="213"/>
                  </a:cubicBezTo>
                  <a:cubicBezTo>
                    <a:pt x="1" y="335"/>
                    <a:pt x="852" y="396"/>
                    <a:pt x="1916" y="396"/>
                  </a:cubicBezTo>
                  <a:cubicBezTo>
                    <a:pt x="2949" y="396"/>
                    <a:pt x="3770" y="304"/>
                    <a:pt x="3770" y="213"/>
                  </a:cubicBezTo>
                  <a:cubicBezTo>
                    <a:pt x="3770" y="92"/>
                    <a:pt x="2919" y="1"/>
                    <a:pt x="1885" y="1"/>
                  </a:cubicBezTo>
                  <a:close/>
                </a:path>
              </a:pathLst>
            </a:custGeom>
            <a:solidFill>
              <a:srgbClr val="60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418;p34">
              <a:extLst>
                <a:ext uri="{FF2B5EF4-FFF2-40B4-BE49-F238E27FC236}">
                  <a16:creationId xmlns:a16="http://schemas.microsoft.com/office/drawing/2014/main" id="{0915F602-331B-4EA5-ACA4-61980BCAEA60}"/>
                </a:ext>
              </a:extLst>
            </p:cNvPr>
            <p:cNvSpPr/>
            <p:nvPr/>
          </p:nvSpPr>
          <p:spPr>
            <a:xfrm>
              <a:off x="6822975" y="2495715"/>
              <a:ext cx="38800" cy="110975"/>
            </a:xfrm>
            <a:custGeom>
              <a:avLst/>
              <a:gdLst/>
              <a:ahLst/>
              <a:cxnLst/>
              <a:rect l="l" t="t" r="r" b="b"/>
              <a:pathLst>
                <a:path w="1552" h="4439" extrusionOk="0">
                  <a:moveTo>
                    <a:pt x="1548" y="0"/>
                  </a:moveTo>
                  <a:cubicBezTo>
                    <a:pt x="1481" y="0"/>
                    <a:pt x="1180" y="991"/>
                    <a:pt x="761" y="2189"/>
                  </a:cubicBezTo>
                  <a:cubicBezTo>
                    <a:pt x="457" y="2919"/>
                    <a:pt x="214" y="3679"/>
                    <a:pt x="1" y="4438"/>
                  </a:cubicBezTo>
                  <a:cubicBezTo>
                    <a:pt x="366" y="3739"/>
                    <a:pt x="700" y="3010"/>
                    <a:pt x="943" y="2280"/>
                  </a:cubicBezTo>
                  <a:cubicBezTo>
                    <a:pt x="1217" y="1551"/>
                    <a:pt x="1430" y="761"/>
                    <a:pt x="1551" y="1"/>
                  </a:cubicBezTo>
                  <a:cubicBezTo>
                    <a:pt x="1550" y="0"/>
                    <a:pt x="1549" y="0"/>
                    <a:pt x="15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419;p34">
              <a:extLst>
                <a:ext uri="{FF2B5EF4-FFF2-40B4-BE49-F238E27FC236}">
                  <a16:creationId xmlns:a16="http://schemas.microsoft.com/office/drawing/2014/main" id="{5F5518E9-E45E-46F2-BD83-517BFEF964D9}"/>
                </a:ext>
              </a:extLst>
            </p:cNvPr>
            <p:cNvSpPr/>
            <p:nvPr/>
          </p:nvSpPr>
          <p:spPr>
            <a:xfrm>
              <a:off x="7431650" y="2525365"/>
              <a:ext cx="637575" cy="415675"/>
            </a:xfrm>
            <a:custGeom>
              <a:avLst/>
              <a:gdLst/>
              <a:ahLst/>
              <a:cxnLst/>
              <a:rect l="l" t="t" r="r" b="b"/>
              <a:pathLst>
                <a:path w="25503" h="16627" extrusionOk="0">
                  <a:moveTo>
                    <a:pt x="22433" y="0"/>
                  </a:moveTo>
                  <a:lnTo>
                    <a:pt x="16931" y="3465"/>
                  </a:lnTo>
                  <a:lnTo>
                    <a:pt x="17813" y="5775"/>
                  </a:lnTo>
                  <a:lnTo>
                    <a:pt x="5533" y="10851"/>
                  </a:lnTo>
                  <a:lnTo>
                    <a:pt x="2159" y="11003"/>
                  </a:lnTo>
                  <a:lnTo>
                    <a:pt x="1" y="14104"/>
                  </a:lnTo>
                  <a:lnTo>
                    <a:pt x="2767" y="16627"/>
                  </a:lnTo>
                  <a:lnTo>
                    <a:pt x="10001" y="14651"/>
                  </a:lnTo>
                  <a:cubicBezTo>
                    <a:pt x="14560" y="13861"/>
                    <a:pt x="25442" y="11672"/>
                    <a:pt x="25472" y="8511"/>
                  </a:cubicBezTo>
                  <a:cubicBezTo>
                    <a:pt x="25503" y="5623"/>
                    <a:pt x="22433" y="0"/>
                    <a:pt x="2243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420;p34">
              <a:extLst>
                <a:ext uri="{FF2B5EF4-FFF2-40B4-BE49-F238E27FC236}">
                  <a16:creationId xmlns:a16="http://schemas.microsoft.com/office/drawing/2014/main" id="{02E1CA11-4655-4207-B20F-9893F2A7F120}"/>
                </a:ext>
              </a:extLst>
            </p:cNvPr>
            <p:cNvSpPr/>
            <p:nvPr/>
          </p:nvSpPr>
          <p:spPr>
            <a:xfrm>
              <a:off x="5176300" y="3017015"/>
              <a:ext cx="248675" cy="226775"/>
            </a:xfrm>
            <a:custGeom>
              <a:avLst/>
              <a:gdLst/>
              <a:ahLst/>
              <a:cxnLst/>
              <a:rect l="l" t="t" r="r" b="b"/>
              <a:pathLst>
                <a:path w="9947" h="9071" extrusionOk="0">
                  <a:moveTo>
                    <a:pt x="2280" y="0"/>
                  </a:moveTo>
                  <a:lnTo>
                    <a:pt x="0" y="4195"/>
                  </a:lnTo>
                  <a:lnTo>
                    <a:pt x="335" y="4407"/>
                  </a:lnTo>
                  <a:cubicBezTo>
                    <a:pt x="1794" y="5289"/>
                    <a:pt x="7751" y="8815"/>
                    <a:pt x="8937" y="9058"/>
                  </a:cubicBezTo>
                  <a:cubicBezTo>
                    <a:pt x="8980" y="9066"/>
                    <a:pt x="9017" y="9070"/>
                    <a:pt x="9048" y="9070"/>
                  </a:cubicBezTo>
                  <a:cubicBezTo>
                    <a:pt x="9946" y="9070"/>
                    <a:pt x="6171" y="5806"/>
                    <a:pt x="6171" y="5806"/>
                  </a:cubicBezTo>
                  <a:lnTo>
                    <a:pt x="7691" y="2888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421;p34">
              <a:extLst>
                <a:ext uri="{FF2B5EF4-FFF2-40B4-BE49-F238E27FC236}">
                  <a16:creationId xmlns:a16="http://schemas.microsoft.com/office/drawing/2014/main" id="{3587F25F-8C68-4CFB-A0E3-9495459C932C}"/>
                </a:ext>
              </a:extLst>
            </p:cNvPr>
            <p:cNvSpPr/>
            <p:nvPr/>
          </p:nvSpPr>
          <p:spPr>
            <a:xfrm>
              <a:off x="5356400" y="3205265"/>
              <a:ext cx="24325" cy="14650"/>
            </a:xfrm>
            <a:custGeom>
              <a:avLst/>
              <a:gdLst/>
              <a:ahLst/>
              <a:cxnLst/>
              <a:rect l="l" t="t" r="r" b="b"/>
              <a:pathLst>
                <a:path w="973" h="586" extrusionOk="0">
                  <a:moveTo>
                    <a:pt x="873" y="0"/>
                  </a:moveTo>
                  <a:cubicBezTo>
                    <a:pt x="716" y="0"/>
                    <a:pt x="545" y="55"/>
                    <a:pt x="395" y="130"/>
                  </a:cubicBezTo>
                  <a:cubicBezTo>
                    <a:pt x="213" y="251"/>
                    <a:pt x="91" y="403"/>
                    <a:pt x="0" y="586"/>
                  </a:cubicBezTo>
                  <a:cubicBezTo>
                    <a:pt x="122" y="434"/>
                    <a:pt x="274" y="312"/>
                    <a:pt x="426" y="221"/>
                  </a:cubicBezTo>
                  <a:cubicBezTo>
                    <a:pt x="608" y="130"/>
                    <a:pt x="791" y="39"/>
                    <a:pt x="973" y="8"/>
                  </a:cubicBezTo>
                  <a:cubicBezTo>
                    <a:pt x="941" y="3"/>
                    <a:pt x="907" y="0"/>
                    <a:pt x="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422;p34">
              <a:extLst>
                <a:ext uri="{FF2B5EF4-FFF2-40B4-BE49-F238E27FC236}">
                  <a16:creationId xmlns:a16="http://schemas.microsoft.com/office/drawing/2014/main" id="{EDC5CFC8-2BDF-4269-8380-554245638384}"/>
                </a:ext>
              </a:extLst>
            </p:cNvPr>
            <p:cNvSpPr/>
            <p:nvPr/>
          </p:nvSpPr>
          <p:spPr>
            <a:xfrm>
              <a:off x="5327525" y="3170515"/>
              <a:ext cx="13700" cy="7600"/>
            </a:xfrm>
            <a:custGeom>
              <a:avLst/>
              <a:gdLst/>
              <a:ahLst/>
              <a:cxnLst/>
              <a:rect l="l" t="t" r="r" b="b"/>
              <a:pathLst>
                <a:path w="548" h="304" extrusionOk="0">
                  <a:moveTo>
                    <a:pt x="517" y="0"/>
                  </a:moveTo>
                  <a:cubicBezTo>
                    <a:pt x="517" y="0"/>
                    <a:pt x="395" y="30"/>
                    <a:pt x="243" y="122"/>
                  </a:cubicBezTo>
                  <a:cubicBezTo>
                    <a:pt x="91" y="213"/>
                    <a:pt x="0" y="304"/>
                    <a:pt x="0" y="304"/>
                  </a:cubicBezTo>
                  <a:cubicBezTo>
                    <a:pt x="91" y="304"/>
                    <a:pt x="213" y="243"/>
                    <a:pt x="274" y="182"/>
                  </a:cubicBezTo>
                  <a:cubicBezTo>
                    <a:pt x="426" y="122"/>
                    <a:pt x="547" y="30"/>
                    <a:pt x="5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423;p34">
              <a:extLst>
                <a:ext uri="{FF2B5EF4-FFF2-40B4-BE49-F238E27FC236}">
                  <a16:creationId xmlns:a16="http://schemas.microsoft.com/office/drawing/2014/main" id="{395B5881-F414-42BF-88C3-E11FB1B9FC16}"/>
                </a:ext>
              </a:extLst>
            </p:cNvPr>
            <p:cNvSpPr/>
            <p:nvPr/>
          </p:nvSpPr>
          <p:spPr>
            <a:xfrm>
              <a:off x="5319925" y="3163340"/>
              <a:ext cx="12175" cy="3400"/>
            </a:xfrm>
            <a:custGeom>
              <a:avLst/>
              <a:gdLst/>
              <a:ahLst/>
              <a:cxnLst/>
              <a:rect l="l" t="t" r="r" b="b"/>
              <a:pathLst>
                <a:path w="487" h="136" extrusionOk="0">
                  <a:moveTo>
                    <a:pt x="458" y="1"/>
                  </a:moveTo>
                  <a:cubicBezTo>
                    <a:pt x="415" y="1"/>
                    <a:pt x="329" y="22"/>
                    <a:pt x="243" y="44"/>
                  </a:cubicBezTo>
                  <a:cubicBezTo>
                    <a:pt x="91" y="44"/>
                    <a:pt x="0" y="105"/>
                    <a:pt x="0" y="135"/>
                  </a:cubicBezTo>
                  <a:cubicBezTo>
                    <a:pt x="0" y="135"/>
                    <a:pt x="122" y="135"/>
                    <a:pt x="243" y="105"/>
                  </a:cubicBezTo>
                  <a:cubicBezTo>
                    <a:pt x="395" y="74"/>
                    <a:pt x="487" y="13"/>
                    <a:pt x="487" y="13"/>
                  </a:cubicBezTo>
                  <a:cubicBezTo>
                    <a:pt x="487" y="5"/>
                    <a:pt x="476" y="1"/>
                    <a:pt x="4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424;p34">
              <a:extLst>
                <a:ext uri="{FF2B5EF4-FFF2-40B4-BE49-F238E27FC236}">
                  <a16:creationId xmlns:a16="http://schemas.microsoft.com/office/drawing/2014/main" id="{DB18EDC0-824E-4503-A277-0872A6B51948}"/>
                </a:ext>
              </a:extLst>
            </p:cNvPr>
            <p:cNvSpPr/>
            <p:nvPr/>
          </p:nvSpPr>
          <p:spPr>
            <a:xfrm>
              <a:off x="5319925" y="3149790"/>
              <a:ext cx="13700" cy="7825"/>
            </a:xfrm>
            <a:custGeom>
              <a:avLst/>
              <a:gdLst/>
              <a:ahLst/>
              <a:cxnLst/>
              <a:rect l="l" t="t" r="r" b="b"/>
              <a:pathLst>
                <a:path w="548" h="313" extrusionOk="0">
                  <a:moveTo>
                    <a:pt x="11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39"/>
                    <a:pt x="91" y="100"/>
                    <a:pt x="243" y="191"/>
                  </a:cubicBezTo>
                  <a:cubicBezTo>
                    <a:pt x="335" y="251"/>
                    <a:pt x="456" y="312"/>
                    <a:pt x="547" y="312"/>
                  </a:cubicBezTo>
                  <a:cubicBezTo>
                    <a:pt x="547" y="312"/>
                    <a:pt x="456" y="221"/>
                    <a:pt x="304" y="130"/>
                  </a:cubicBezTo>
                  <a:cubicBezTo>
                    <a:pt x="154" y="55"/>
                    <a:pt x="45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425;p34">
              <a:extLst>
                <a:ext uri="{FF2B5EF4-FFF2-40B4-BE49-F238E27FC236}">
                  <a16:creationId xmlns:a16="http://schemas.microsoft.com/office/drawing/2014/main" id="{91BB0786-7F53-440E-88B7-4A0AC9D88C1B}"/>
                </a:ext>
              </a:extLst>
            </p:cNvPr>
            <p:cNvSpPr/>
            <p:nvPr/>
          </p:nvSpPr>
          <p:spPr>
            <a:xfrm>
              <a:off x="5322200" y="3140115"/>
              <a:ext cx="15225" cy="9125"/>
            </a:xfrm>
            <a:custGeom>
              <a:avLst/>
              <a:gdLst/>
              <a:ahLst/>
              <a:cxnLst/>
              <a:rect l="l" t="t" r="r" b="b"/>
              <a:pathLst>
                <a:path w="609" h="365" extrusionOk="0">
                  <a:moveTo>
                    <a:pt x="0" y="0"/>
                  </a:moveTo>
                  <a:cubicBezTo>
                    <a:pt x="0" y="0"/>
                    <a:pt x="92" y="122"/>
                    <a:pt x="274" y="243"/>
                  </a:cubicBezTo>
                  <a:cubicBezTo>
                    <a:pt x="365" y="335"/>
                    <a:pt x="487" y="365"/>
                    <a:pt x="608" y="365"/>
                  </a:cubicBezTo>
                  <a:cubicBezTo>
                    <a:pt x="517" y="304"/>
                    <a:pt x="426" y="243"/>
                    <a:pt x="304" y="183"/>
                  </a:cubicBezTo>
                  <a:cubicBezTo>
                    <a:pt x="213" y="122"/>
                    <a:pt x="92" y="3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426;p34">
              <a:extLst>
                <a:ext uri="{FF2B5EF4-FFF2-40B4-BE49-F238E27FC236}">
                  <a16:creationId xmlns:a16="http://schemas.microsoft.com/office/drawing/2014/main" id="{DCF41484-08FD-497B-98A9-CF37CEA71567}"/>
                </a:ext>
              </a:extLst>
            </p:cNvPr>
            <p:cNvSpPr/>
            <p:nvPr/>
          </p:nvSpPr>
          <p:spPr>
            <a:xfrm>
              <a:off x="5338150" y="3163865"/>
              <a:ext cx="30425" cy="13500"/>
            </a:xfrm>
            <a:custGeom>
              <a:avLst/>
              <a:gdLst/>
              <a:ahLst/>
              <a:cxnLst/>
              <a:rect l="l" t="t" r="r" b="b"/>
              <a:pathLst>
                <a:path w="1217" h="540" extrusionOk="0">
                  <a:moveTo>
                    <a:pt x="568" y="64"/>
                  </a:moveTo>
                  <a:cubicBezTo>
                    <a:pt x="624" y="64"/>
                    <a:pt x="680" y="71"/>
                    <a:pt x="730" y="84"/>
                  </a:cubicBezTo>
                  <a:cubicBezTo>
                    <a:pt x="882" y="114"/>
                    <a:pt x="1034" y="205"/>
                    <a:pt x="1125" y="327"/>
                  </a:cubicBezTo>
                  <a:cubicBezTo>
                    <a:pt x="1156" y="388"/>
                    <a:pt x="1125" y="448"/>
                    <a:pt x="1034" y="448"/>
                  </a:cubicBezTo>
                  <a:lnTo>
                    <a:pt x="791" y="448"/>
                  </a:lnTo>
                  <a:cubicBezTo>
                    <a:pt x="639" y="418"/>
                    <a:pt x="517" y="388"/>
                    <a:pt x="396" y="327"/>
                  </a:cubicBezTo>
                  <a:cubicBezTo>
                    <a:pt x="278" y="297"/>
                    <a:pt x="188" y="260"/>
                    <a:pt x="124" y="234"/>
                  </a:cubicBezTo>
                  <a:lnTo>
                    <a:pt x="124" y="234"/>
                  </a:lnTo>
                  <a:cubicBezTo>
                    <a:pt x="185" y="189"/>
                    <a:pt x="260" y="152"/>
                    <a:pt x="335" y="114"/>
                  </a:cubicBezTo>
                  <a:cubicBezTo>
                    <a:pt x="406" y="78"/>
                    <a:pt x="488" y="64"/>
                    <a:pt x="568" y="64"/>
                  </a:cubicBezTo>
                  <a:close/>
                  <a:moveTo>
                    <a:pt x="601" y="0"/>
                  </a:moveTo>
                  <a:cubicBezTo>
                    <a:pt x="502" y="0"/>
                    <a:pt x="402" y="18"/>
                    <a:pt x="305" y="53"/>
                  </a:cubicBezTo>
                  <a:cubicBezTo>
                    <a:pt x="222" y="108"/>
                    <a:pt x="164" y="164"/>
                    <a:pt x="86" y="219"/>
                  </a:cubicBezTo>
                  <a:lnTo>
                    <a:pt x="86" y="219"/>
                  </a:lnTo>
                  <a:cubicBezTo>
                    <a:pt x="56" y="207"/>
                    <a:pt x="34" y="199"/>
                    <a:pt x="18" y="199"/>
                  </a:cubicBezTo>
                  <a:cubicBezTo>
                    <a:pt x="11" y="199"/>
                    <a:pt x="5" y="201"/>
                    <a:pt x="1" y="205"/>
                  </a:cubicBezTo>
                  <a:cubicBezTo>
                    <a:pt x="21" y="215"/>
                    <a:pt x="41" y="225"/>
                    <a:pt x="62" y="236"/>
                  </a:cubicBezTo>
                  <a:lnTo>
                    <a:pt x="62" y="236"/>
                  </a:lnTo>
                  <a:cubicBezTo>
                    <a:pt x="31" y="296"/>
                    <a:pt x="1" y="327"/>
                    <a:pt x="31" y="327"/>
                  </a:cubicBezTo>
                  <a:cubicBezTo>
                    <a:pt x="49" y="300"/>
                    <a:pt x="72" y="276"/>
                    <a:pt x="98" y="254"/>
                  </a:cubicBezTo>
                  <a:lnTo>
                    <a:pt x="98" y="254"/>
                  </a:lnTo>
                  <a:cubicBezTo>
                    <a:pt x="187" y="299"/>
                    <a:pt x="276" y="343"/>
                    <a:pt x="365" y="388"/>
                  </a:cubicBezTo>
                  <a:cubicBezTo>
                    <a:pt x="487" y="448"/>
                    <a:pt x="639" y="479"/>
                    <a:pt x="791" y="509"/>
                  </a:cubicBezTo>
                  <a:cubicBezTo>
                    <a:pt x="852" y="509"/>
                    <a:pt x="943" y="540"/>
                    <a:pt x="1034" y="540"/>
                  </a:cubicBezTo>
                  <a:cubicBezTo>
                    <a:pt x="1095" y="540"/>
                    <a:pt x="1125" y="509"/>
                    <a:pt x="1186" y="479"/>
                  </a:cubicBezTo>
                  <a:cubicBezTo>
                    <a:pt x="1217" y="418"/>
                    <a:pt x="1217" y="357"/>
                    <a:pt x="1217" y="296"/>
                  </a:cubicBezTo>
                  <a:cubicBezTo>
                    <a:pt x="1066" y="103"/>
                    <a:pt x="839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427;p34">
              <a:extLst>
                <a:ext uri="{FF2B5EF4-FFF2-40B4-BE49-F238E27FC236}">
                  <a16:creationId xmlns:a16="http://schemas.microsoft.com/office/drawing/2014/main" id="{05E8A2F1-C0EB-4B56-8573-2D71507837E2}"/>
                </a:ext>
              </a:extLst>
            </p:cNvPr>
            <p:cNvSpPr/>
            <p:nvPr/>
          </p:nvSpPr>
          <p:spPr>
            <a:xfrm>
              <a:off x="5335125" y="3148940"/>
              <a:ext cx="10650" cy="21575"/>
            </a:xfrm>
            <a:custGeom>
              <a:avLst/>
              <a:gdLst/>
              <a:ahLst/>
              <a:cxnLst/>
              <a:rect l="l" t="t" r="r" b="b"/>
              <a:pathLst>
                <a:path w="426" h="863" extrusionOk="0">
                  <a:moveTo>
                    <a:pt x="176" y="1"/>
                  </a:moveTo>
                  <a:cubicBezTo>
                    <a:pt x="110" y="1"/>
                    <a:pt x="53" y="35"/>
                    <a:pt x="31" y="103"/>
                  </a:cubicBezTo>
                  <a:cubicBezTo>
                    <a:pt x="31" y="164"/>
                    <a:pt x="0" y="225"/>
                    <a:pt x="31" y="285"/>
                  </a:cubicBezTo>
                  <a:cubicBezTo>
                    <a:pt x="31" y="407"/>
                    <a:pt x="31" y="498"/>
                    <a:pt x="61" y="589"/>
                  </a:cubicBezTo>
                  <a:cubicBezTo>
                    <a:pt x="91" y="681"/>
                    <a:pt x="122" y="772"/>
                    <a:pt x="183" y="833"/>
                  </a:cubicBezTo>
                  <a:cubicBezTo>
                    <a:pt x="183" y="833"/>
                    <a:pt x="152" y="741"/>
                    <a:pt x="122" y="589"/>
                  </a:cubicBezTo>
                  <a:cubicBezTo>
                    <a:pt x="91" y="498"/>
                    <a:pt x="91" y="377"/>
                    <a:pt x="91" y="285"/>
                  </a:cubicBezTo>
                  <a:cubicBezTo>
                    <a:pt x="91" y="202"/>
                    <a:pt x="117" y="69"/>
                    <a:pt x="190" y="69"/>
                  </a:cubicBezTo>
                  <a:cubicBezTo>
                    <a:pt x="197" y="69"/>
                    <a:pt x="205" y="70"/>
                    <a:pt x="213" y="73"/>
                  </a:cubicBezTo>
                  <a:cubicBezTo>
                    <a:pt x="304" y="134"/>
                    <a:pt x="335" y="225"/>
                    <a:pt x="365" y="346"/>
                  </a:cubicBezTo>
                  <a:cubicBezTo>
                    <a:pt x="365" y="437"/>
                    <a:pt x="365" y="529"/>
                    <a:pt x="335" y="620"/>
                  </a:cubicBezTo>
                  <a:cubicBezTo>
                    <a:pt x="304" y="711"/>
                    <a:pt x="274" y="772"/>
                    <a:pt x="213" y="863"/>
                  </a:cubicBezTo>
                  <a:cubicBezTo>
                    <a:pt x="304" y="802"/>
                    <a:pt x="365" y="741"/>
                    <a:pt x="395" y="650"/>
                  </a:cubicBezTo>
                  <a:cubicBezTo>
                    <a:pt x="426" y="559"/>
                    <a:pt x="426" y="437"/>
                    <a:pt x="426" y="346"/>
                  </a:cubicBezTo>
                  <a:cubicBezTo>
                    <a:pt x="426" y="194"/>
                    <a:pt x="365" y="73"/>
                    <a:pt x="243" y="12"/>
                  </a:cubicBezTo>
                  <a:cubicBezTo>
                    <a:pt x="221" y="4"/>
                    <a:pt x="198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428;p34">
              <a:extLst>
                <a:ext uri="{FF2B5EF4-FFF2-40B4-BE49-F238E27FC236}">
                  <a16:creationId xmlns:a16="http://schemas.microsoft.com/office/drawing/2014/main" id="{378A9863-279C-4797-80CE-CB350E1B4D57}"/>
                </a:ext>
              </a:extLst>
            </p:cNvPr>
            <p:cNvSpPr/>
            <p:nvPr/>
          </p:nvSpPr>
          <p:spPr>
            <a:xfrm>
              <a:off x="5829050" y="3145415"/>
              <a:ext cx="342725" cy="69175"/>
            </a:xfrm>
            <a:custGeom>
              <a:avLst/>
              <a:gdLst/>
              <a:ahLst/>
              <a:cxnLst/>
              <a:rect l="l" t="t" r="r" b="b"/>
              <a:pathLst>
                <a:path w="13709" h="2767" extrusionOk="0">
                  <a:moveTo>
                    <a:pt x="0" y="1"/>
                  </a:moveTo>
                  <a:lnTo>
                    <a:pt x="0" y="2767"/>
                  </a:lnTo>
                  <a:lnTo>
                    <a:pt x="13709" y="2767"/>
                  </a:lnTo>
                  <a:lnTo>
                    <a:pt x="13709" y="1"/>
                  </a:ln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429;p34">
              <a:extLst>
                <a:ext uri="{FF2B5EF4-FFF2-40B4-BE49-F238E27FC236}">
                  <a16:creationId xmlns:a16="http://schemas.microsoft.com/office/drawing/2014/main" id="{26A2D2F7-792D-49F3-A6C9-7378D4BA6339}"/>
                </a:ext>
              </a:extLst>
            </p:cNvPr>
            <p:cNvSpPr/>
            <p:nvPr/>
          </p:nvSpPr>
          <p:spPr>
            <a:xfrm>
              <a:off x="5976475" y="3596790"/>
              <a:ext cx="342725" cy="69175"/>
            </a:xfrm>
            <a:custGeom>
              <a:avLst/>
              <a:gdLst/>
              <a:ahLst/>
              <a:cxnLst/>
              <a:rect l="l" t="t" r="r" b="b"/>
              <a:pathLst>
                <a:path w="13709" h="2767" extrusionOk="0">
                  <a:moveTo>
                    <a:pt x="0" y="1"/>
                  </a:moveTo>
                  <a:lnTo>
                    <a:pt x="0" y="2767"/>
                  </a:lnTo>
                  <a:lnTo>
                    <a:pt x="13709" y="2767"/>
                  </a:lnTo>
                  <a:lnTo>
                    <a:pt x="13709" y="1"/>
                  </a:ln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430;p34">
              <a:extLst>
                <a:ext uri="{FF2B5EF4-FFF2-40B4-BE49-F238E27FC236}">
                  <a16:creationId xmlns:a16="http://schemas.microsoft.com/office/drawing/2014/main" id="{9FCB999A-5344-4D57-8254-B8E4A0EAABC0}"/>
                </a:ext>
              </a:extLst>
            </p:cNvPr>
            <p:cNvSpPr/>
            <p:nvPr/>
          </p:nvSpPr>
          <p:spPr>
            <a:xfrm>
              <a:off x="6063100" y="3997265"/>
              <a:ext cx="411875" cy="68400"/>
            </a:xfrm>
            <a:custGeom>
              <a:avLst/>
              <a:gdLst/>
              <a:ahLst/>
              <a:cxnLst/>
              <a:rect l="l" t="t" r="r" b="b"/>
              <a:pathLst>
                <a:path w="16475" h="2736" extrusionOk="0">
                  <a:moveTo>
                    <a:pt x="0" y="0"/>
                  </a:moveTo>
                  <a:lnTo>
                    <a:pt x="0" y="2736"/>
                  </a:lnTo>
                  <a:lnTo>
                    <a:pt x="16475" y="2736"/>
                  </a:lnTo>
                  <a:lnTo>
                    <a:pt x="16475" y="0"/>
                  </a:ln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431;p34">
              <a:extLst>
                <a:ext uri="{FF2B5EF4-FFF2-40B4-BE49-F238E27FC236}">
                  <a16:creationId xmlns:a16="http://schemas.microsoft.com/office/drawing/2014/main" id="{3269CE00-CCD3-4810-B294-F90CCBC65003}"/>
                </a:ext>
              </a:extLst>
            </p:cNvPr>
            <p:cNvSpPr/>
            <p:nvPr/>
          </p:nvSpPr>
          <p:spPr>
            <a:xfrm>
              <a:off x="5714300" y="2678865"/>
              <a:ext cx="291075" cy="69175"/>
            </a:xfrm>
            <a:custGeom>
              <a:avLst/>
              <a:gdLst/>
              <a:ahLst/>
              <a:cxnLst/>
              <a:rect l="l" t="t" r="r" b="b"/>
              <a:pathLst>
                <a:path w="11643" h="2767" extrusionOk="0">
                  <a:moveTo>
                    <a:pt x="1" y="0"/>
                  </a:moveTo>
                  <a:lnTo>
                    <a:pt x="1" y="2766"/>
                  </a:lnTo>
                  <a:lnTo>
                    <a:pt x="11642" y="2766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432;p34">
              <a:extLst>
                <a:ext uri="{FF2B5EF4-FFF2-40B4-BE49-F238E27FC236}">
                  <a16:creationId xmlns:a16="http://schemas.microsoft.com/office/drawing/2014/main" id="{CCA8035B-4B2D-49E7-9535-ECF106DE2AB1}"/>
                </a:ext>
              </a:extLst>
            </p:cNvPr>
            <p:cNvSpPr/>
            <p:nvPr/>
          </p:nvSpPr>
          <p:spPr>
            <a:xfrm>
              <a:off x="5568400" y="2213040"/>
              <a:ext cx="291825" cy="69175"/>
            </a:xfrm>
            <a:custGeom>
              <a:avLst/>
              <a:gdLst/>
              <a:ahLst/>
              <a:cxnLst/>
              <a:rect l="l" t="t" r="r" b="b"/>
              <a:pathLst>
                <a:path w="11673" h="2767" extrusionOk="0">
                  <a:moveTo>
                    <a:pt x="1" y="1"/>
                  </a:moveTo>
                  <a:lnTo>
                    <a:pt x="1" y="2767"/>
                  </a:lnTo>
                  <a:lnTo>
                    <a:pt x="11673" y="2767"/>
                  </a:lnTo>
                  <a:lnTo>
                    <a:pt x="11673" y="1"/>
                  </a:ln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433;p34">
              <a:extLst>
                <a:ext uri="{FF2B5EF4-FFF2-40B4-BE49-F238E27FC236}">
                  <a16:creationId xmlns:a16="http://schemas.microsoft.com/office/drawing/2014/main" id="{6061256E-A1C4-409D-81B5-1E67802DB307}"/>
                </a:ext>
              </a:extLst>
            </p:cNvPr>
            <p:cNvSpPr/>
            <p:nvPr/>
          </p:nvSpPr>
          <p:spPr>
            <a:xfrm>
              <a:off x="4509125" y="1749515"/>
              <a:ext cx="1743975" cy="2857200"/>
            </a:xfrm>
            <a:custGeom>
              <a:avLst/>
              <a:gdLst/>
              <a:ahLst/>
              <a:cxnLst/>
              <a:rect l="l" t="t" r="r" b="b"/>
              <a:pathLst>
                <a:path w="69759" h="114288" extrusionOk="0">
                  <a:moveTo>
                    <a:pt x="37539" y="0"/>
                  </a:moveTo>
                  <a:lnTo>
                    <a:pt x="0" y="114288"/>
                  </a:lnTo>
                  <a:lnTo>
                    <a:pt x="3556" y="114288"/>
                  </a:lnTo>
                  <a:lnTo>
                    <a:pt x="38785" y="7873"/>
                  </a:lnTo>
                  <a:lnTo>
                    <a:pt x="65442" y="114288"/>
                  </a:lnTo>
                  <a:lnTo>
                    <a:pt x="69758" y="114288"/>
                  </a:lnTo>
                  <a:lnTo>
                    <a:pt x="40943" y="0"/>
                  </a:lnTo>
                  <a:close/>
                </a:path>
              </a:pathLst>
            </a:custGeom>
            <a:solidFill>
              <a:srgbClr val="120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434;p34">
              <a:extLst>
                <a:ext uri="{FF2B5EF4-FFF2-40B4-BE49-F238E27FC236}">
                  <a16:creationId xmlns:a16="http://schemas.microsoft.com/office/drawing/2014/main" id="{89B6FDB8-669C-47FC-851C-B7CACEC18F4A}"/>
                </a:ext>
              </a:extLst>
            </p:cNvPr>
            <p:cNvSpPr/>
            <p:nvPr/>
          </p:nvSpPr>
          <p:spPr>
            <a:xfrm>
              <a:off x="4937700" y="1749515"/>
              <a:ext cx="1786525" cy="2857200"/>
            </a:xfrm>
            <a:custGeom>
              <a:avLst/>
              <a:gdLst/>
              <a:ahLst/>
              <a:cxnLst/>
              <a:rect l="l" t="t" r="r" b="b"/>
              <a:pathLst>
                <a:path w="71461" h="114288" extrusionOk="0">
                  <a:moveTo>
                    <a:pt x="29180" y="0"/>
                  </a:moveTo>
                  <a:lnTo>
                    <a:pt x="0" y="114288"/>
                  </a:lnTo>
                  <a:lnTo>
                    <a:pt x="5563" y="114288"/>
                  </a:lnTo>
                  <a:lnTo>
                    <a:pt x="31490" y="8055"/>
                  </a:lnTo>
                  <a:lnTo>
                    <a:pt x="66536" y="114288"/>
                  </a:lnTo>
                  <a:lnTo>
                    <a:pt x="71461" y="11428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494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435;p34">
              <a:extLst>
                <a:ext uri="{FF2B5EF4-FFF2-40B4-BE49-F238E27FC236}">
                  <a16:creationId xmlns:a16="http://schemas.microsoft.com/office/drawing/2014/main" id="{241364E4-E853-4049-9CB0-13BDF7A3183B}"/>
                </a:ext>
              </a:extLst>
            </p:cNvPr>
            <p:cNvSpPr/>
            <p:nvPr/>
          </p:nvSpPr>
          <p:spPr>
            <a:xfrm>
              <a:off x="4860175" y="3622640"/>
              <a:ext cx="379975" cy="69175"/>
            </a:xfrm>
            <a:custGeom>
              <a:avLst/>
              <a:gdLst/>
              <a:ahLst/>
              <a:cxnLst/>
              <a:rect l="l" t="t" r="r" b="b"/>
              <a:pathLst>
                <a:path w="15199" h="2767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66"/>
                    <a:pt x="1369" y="2766"/>
                  </a:cubicBezTo>
                  <a:lnTo>
                    <a:pt x="13831" y="2766"/>
                  </a:lnTo>
                  <a:cubicBezTo>
                    <a:pt x="14591" y="2766"/>
                    <a:pt x="15199" y="2128"/>
                    <a:pt x="15199" y="1368"/>
                  </a:cubicBezTo>
                  <a:cubicBezTo>
                    <a:pt x="15199" y="608"/>
                    <a:pt x="14591" y="0"/>
                    <a:pt x="13831" y="0"/>
                  </a:cubicBez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436;p34">
              <a:extLst>
                <a:ext uri="{FF2B5EF4-FFF2-40B4-BE49-F238E27FC236}">
                  <a16:creationId xmlns:a16="http://schemas.microsoft.com/office/drawing/2014/main" id="{E4BFA13B-F491-4D5D-94C3-A5AC3A0B9A23}"/>
                </a:ext>
              </a:extLst>
            </p:cNvPr>
            <p:cNvSpPr/>
            <p:nvPr/>
          </p:nvSpPr>
          <p:spPr>
            <a:xfrm>
              <a:off x="4724925" y="4065640"/>
              <a:ext cx="379975" cy="69175"/>
            </a:xfrm>
            <a:custGeom>
              <a:avLst/>
              <a:gdLst/>
              <a:ahLst/>
              <a:cxnLst/>
              <a:rect l="l" t="t" r="r" b="b"/>
              <a:pathLst>
                <a:path w="15199" h="2767" extrusionOk="0">
                  <a:moveTo>
                    <a:pt x="1338" y="1"/>
                  </a:moveTo>
                  <a:cubicBezTo>
                    <a:pt x="578" y="31"/>
                    <a:pt x="0" y="639"/>
                    <a:pt x="0" y="1399"/>
                  </a:cubicBezTo>
                  <a:cubicBezTo>
                    <a:pt x="0" y="2159"/>
                    <a:pt x="608" y="2767"/>
                    <a:pt x="1368" y="2767"/>
                  </a:cubicBezTo>
                  <a:lnTo>
                    <a:pt x="13800" y="2767"/>
                  </a:lnTo>
                  <a:cubicBezTo>
                    <a:pt x="14560" y="2767"/>
                    <a:pt x="15198" y="2159"/>
                    <a:pt x="15198" y="1399"/>
                  </a:cubicBezTo>
                  <a:cubicBezTo>
                    <a:pt x="15198" y="609"/>
                    <a:pt x="14560" y="1"/>
                    <a:pt x="13800" y="1"/>
                  </a:cubicBez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437;p34">
              <a:extLst>
                <a:ext uri="{FF2B5EF4-FFF2-40B4-BE49-F238E27FC236}">
                  <a16:creationId xmlns:a16="http://schemas.microsoft.com/office/drawing/2014/main" id="{B577D17D-C1D9-4F26-A54A-FB7441720551}"/>
                </a:ext>
              </a:extLst>
            </p:cNvPr>
            <p:cNvSpPr/>
            <p:nvPr/>
          </p:nvSpPr>
          <p:spPr>
            <a:xfrm>
              <a:off x="5009125" y="3165940"/>
              <a:ext cx="380725" cy="69175"/>
            </a:xfrm>
            <a:custGeom>
              <a:avLst/>
              <a:gdLst/>
              <a:ahLst/>
              <a:cxnLst/>
              <a:rect l="l" t="t" r="r" b="b"/>
              <a:pathLst>
                <a:path w="15229" h="2767" extrusionOk="0">
                  <a:moveTo>
                    <a:pt x="1399" y="1"/>
                  </a:moveTo>
                  <a:cubicBezTo>
                    <a:pt x="639" y="1"/>
                    <a:pt x="0" y="609"/>
                    <a:pt x="31" y="1368"/>
                  </a:cubicBezTo>
                  <a:cubicBezTo>
                    <a:pt x="31" y="2128"/>
                    <a:pt x="639" y="2767"/>
                    <a:pt x="1399" y="2767"/>
                  </a:cubicBezTo>
                  <a:lnTo>
                    <a:pt x="13830" y="2767"/>
                  </a:lnTo>
                  <a:cubicBezTo>
                    <a:pt x="14590" y="2767"/>
                    <a:pt x="15229" y="2128"/>
                    <a:pt x="15229" y="1368"/>
                  </a:cubicBezTo>
                  <a:cubicBezTo>
                    <a:pt x="15229" y="609"/>
                    <a:pt x="14590" y="1"/>
                    <a:pt x="13830" y="1"/>
                  </a:cubicBez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438;p34">
              <a:extLst>
                <a:ext uri="{FF2B5EF4-FFF2-40B4-BE49-F238E27FC236}">
                  <a16:creationId xmlns:a16="http://schemas.microsoft.com/office/drawing/2014/main" id="{E20A2653-78CA-4D9F-8B2E-CD45E2D26B93}"/>
                </a:ext>
              </a:extLst>
            </p:cNvPr>
            <p:cNvSpPr/>
            <p:nvPr/>
          </p:nvSpPr>
          <p:spPr>
            <a:xfrm>
              <a:off x="5160350" y="2693290"/>
              <a:ext cx="360200" cy="68425"/>
            </a:xfrm>
            <a:custGeom>
              <a:avLst/>
              <a:gdLst/>
              <a:ahLst/>
              <a:cxnLst/>
              <a:rect l="l" t="t" r="r" b="b"/>
              <a:pathLst>
                <a:path w="14408" h="2737" extrusionOk="0">
                  <a:moveTo>
                    <a:pt x="1368" y="1"/>
                  </a:moveTo>
                  <a:cubicBezTo>
                    <a:pt x="608" y="1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lnTo>
                    <a:pt x="13010" y="2736"/>
                  </a:lnTo>
                  <a:cubicBezTo>
                    <a:pt x="13800" y="2736"/>
                    <a:pt x="14408" y="2128"/>
                    <a:pt x="14408" y="1368"/>
                  </a:cubicBezTo>
                  <a:cubicBezTo>
                    <a:pt x="14408" y="608"/>
                    <a:pt x="13800" y="1"/>
                    <a:pt x="13010" y="1"/>
                  </a:cubicBez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439;p34">
              <a:extLst>
                <a:ext uri="{FF2B5EF4-FFF2-40B4-BE49-F238E27FC236}">
                  <a16:creationId xmlns:a16="http://schemas.microsoft.com/office/drawing/2014/main" id="{3F418A47-8D30-4799-B7E5-75E598CE72B0}"/>
                </a:ext>
              </a:extLst>
            </p:cNvPr>
            <p:cNvSpPr/>
            <p:nvPr/>
          </p:nvSpPr>
          <p:spPr>
            <a:xfrm>
              <a:off x="5300150" y="2225190"/>
              <a:ext cx="291825" cy="68425"/>
            </a:xfrm>
            <a:custGeom>
              <a:avLst/>
              <a:gdLst/>
              <a:ahLst/>
              <a:cxnLst/>
              <a:rect l="l" t="t" r="r" b="b"/>
              <a:pathLst>
                <a:path w="11673" h="2737" extrusionOk="0">
                  <a:moveTo>
                    <a:pt x="1399" y="1"/>
                  </a:moveTo>
                  <a:cubicBezTo>
                    <a:pt x="639" y="1"/>
                    <a:pt x="31" y="609"/>
                    <a:pt x="31" y="1369"/>
                  </a:cubicBezTo>
                  <a:cubicBezTo>
                    <a:pt x="1" y="2129"/>
                    <a:pt x="639" y="2737"/>
                    <a:pt x="1399" y="2737"/>
                  </a:cubicBezTo>
                  <a:lnTo>
                    <a:pt x="10305" y="2737"/>
                  </a:lnTo>
                  <a:cubicBezTo>
                    <a:pt x="11065" y="2737"/>
                    <a:pt x="11673" y="2129"/>
                    <a:pt x="11673" y="1369"/>
                  </a:cubicBezTo>
                  <a:cubicBezTo>
                    <a:pt x="11673" y="609"/>
                    <a:pt x="11065" y="1"/>
                    <a:pt x="10305" y="1"/>
                  </a:cubicBezTo>
                  <a:close/>
                </a:path>
              </a:pathLst>
            </a:custGeom>
            <a:solidFill>
              <a:srgbClr val="160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440;p34">
              <a:extLst>
                <a:ext uri="{FF2B5EF4-FFF2-40B4-BE49-F238E27FC236}">
                  <a16:creationId xmlns:a16="http://schemas.microsoft.com/office/drawing/2014/main" id="{F0C0AC49-37FD-4E99-A1B4-4AEFFB6DAC7C}"/>
                </a:ext>
              </a:extLst>
            </p:cNvPr>
            <p:cNvSpPr/>
            <p:nvPr/>
          </p:nvSpPr>
          <p:spPr>
            <a:xfrm>
              <a:off x="5364000" y="1475940"/>
              <a:ext cx="547900" cy="260700"/>
            </a:xfrm>
            <a:custGeom>
              <a:avLst/>
              <a:gdLst/>
              <a:ahLst/>
              <a:cxnLst/>
              <a:rect l="l" t="t" r="r" b="b"/>
              <a:pathLst>
                <a:path w="21916" h="10428" extrusionOk="0">
                  <a:moveTo>
                    <a:pt x="4134" y="1"/>
                  </a:moveTo>
                  <a:lnTo>
                    <a:pt x="0" y="3132"/>
                  </a:lnTo>
                  <a:cubicBezTo>
                    <a:pt x="183" y="3192"/>
                    <a:pt x="3405" y="10396"/>
                    <a:pt x="5988" y="10427"/>
                  </a:cubicBezTo>
                  <a:cubicBezTo>
                    <a:pt x="6026" y="10427"/>
                    <a:pt x="6065" y="10427"/>
                    <a:pt x="6107" y="10427"/>
                  </a:cubicBezTo>
                  <a:cubicBezTo>
                    <a:pt x="8951" y="10427"/>
                    <a:pt x="21764" y="9424"/>
                    <a:pt x="21764" y="9424"/>
                  </a:cubicBezTo>
                  <a:lnTo>
                    <a:pt x="21915" y="5563"/>
                  </a:lnTo>
                  <a:lnTo>
                    <a:pt x="8298" y="5594"/>
                  </a:lnTo>
                  <a:lnTo>
                    <a:pt x="413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441;p34">
              <a:extLst>
                <a:ext uri="{FF2B5EF4-FFF2-40B4-BE49-F238E27FC236}">
                  <a16:creationId xmlns:a16="http://schemas.microsoft.com/office/drawing/2014/main" id="{9F10ABB3-BAA1-4759-B4DD-EF45A15F4DCE}"/>
                </a:ext>
              </a:extLst>
            </p:cNvPr>
            <p:cNvSpPr/>
            <p:nvPr/>
          </p:nvSpPr>
          <p:spPr>
            <a:xfrm>
              <a:off x="5870075" y="1549665"/>
              <a:ext cx="141375" cy="161125"/>
            </a:xfrm>
            <a:custGeom>
              <a:avLst/>
              <a:gdLst/>
              <a:ahLst/>
              <a:cxnLst/>
              <a:rect l="l" t="t" r="r" b="b"/>
              <a:pathLst>
                <a:path w="5655" h="6445" extrusionOk="0">
                  <a:moveTo>
                    <a:pt x="3770" y="0"/>
                  </a:moveTo>
                  <a:cubicBezTo>
                    <a:pt x="3770" y="0"/>
                    <a:pt x="2736" y="1672"/>
                    <a:pt x="2493" y="2037"/>
                  </a:cubicBezTo>
                  <a:cubicBezTo>
                    <a:pt x="2250" y="2371"/>
                    <a:pt x="1" y="3101"/>
                    <a:pt x="1" y="3101"/>
                  </a:cubicBezTo>
                  <a:lnTo>
                    <a:pt x="1034" y="6444"/>
                  </a:lnTo>
                  <a:cubicBezTo>
                    <a:pt x="1034" y="6444"/>
                    <a:pt x="4135" y="6444"/>
                    <a:pt x="4590" y="5988"/>
                  </a:cubicBezTo>
                  <a:cubicBezTo>
                    <a:pt x="5016" y="5502"/>
                    <a:pt x="5654" y="2979"/>
                    <a:pt x="5502" y="2614"/>
                  </a:cubicBezTo>
                  <a:cubicBezTo>
                    <a:pt x="5459" y="2498"/>
                    <a:pt x="5256" y="2458"/>
                    <a:pt x="4999" y="2458"/>
                  </a:cubicBezTo>
                  <a:cubicBezTo>
                    <a:pt x="4718" y="2458"/>
                    <a:pt x="4374" y="2506"/>
                    <a:pt x="4104" y="2553"/>
                  </a:cubicBezTo>
                  <a:cubicBezTo>
                    <a:pt x="4088" y="2555"/>
                    <a:pt x="4073" y="2556"/>
                    <a:pt x="4057" y="2556"/>
                  </a:cubicBezTo>
                  <a:cubicBezTo>
                    <a:pt x="3835" y="2556"/>
                    <a:pt x="3652" y="2357"/>
                    <a:pt x="3709" y="2158"/>
                  </a:cubicBezTo>
                  <a:cubicBezTo>
                    <a:pt x="3800" y="1763"/>
                    <a:pt x="3952" y="1277"/>
                    <a:pt x="4013" y="1003"/>
                  </a:cubicBezTo>
                  <a:cubicBezTo>
                    <a:pt x="4074" y="669"/>
                    <a:pt x="3983" y="304"/>
                    <a:pt x="377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442;p34">
              <a:extLst>
                <a:ext uri="{FF2B5EF4-FFF2-40B4-BE49-F238E27FC236}">
                  <a16:creationId xmlns:a16="http://schemas.microsoft.com/office/drawing/2014/main" id="{49AE9B2D-B9FD-473A-8846-D5995AFD57D0}"/>
                </a:ext>
              </a:extLst>
            </p:cNvPr>
            <p:cNvSpPr/>
            <p:nvPr/>
          </p:nvSpPr>
          <p:spPr>
            <a:xfrm>
              <a:off x="5952150" y="1615015"/>
              <a:ext cx="43350" cy="31175"/>
            </a:xfrm>
            <a:custGeom>
              <a:avLst/>
              <a:gdLst/>
              <a:ahLst/>
              <a:cxnLst/>
              <a:rect l="l" t="t" r="r" b="b"/>
              <a:pathLst>
                <a:path w="1734" h="1247" extrusionOk="0">
                  <a:moveTo>
                    <a:pt x="1733" y="0"/>
                  </a:moveTo>
                  <a:cubicBezTo>
                    <a:pt x="1551" y="0"/>
                    <a:pt x="1368" y="0"/>
                    <a:pt x="1186" y="61"/>
                  </a:cubicBezTo>
                  <a:cubicBezTo>
                    <a:pt x="1034" y="91"/>
                    <a:pt x="852" y="152"/>
                    <a:pt x="608" y="213"/>
                  </a:cubicBezTo>
                  <a:cubicBezTo>
                    <a:pt x="487" y="213"/>
                    <a:pt x="365" y="274"/>
                    <a:pt x="274" y="365"/>
                  </a:cubicBezTo>
                  <a:cubicBezTo>
                    <a:pt x="152" y="456"/>
                    <a:pt x="61" y="578"/>
                    <a:pt x="31" y="730"/>
                  </a:cubicBezTo>
                  <a:cubicBezTo>
                    <a:pt x="0" y="882"/>
                    <a:pt x="61" y="1064"/>
                    <a:pt x="213" y="1155"/>
                  </a:cubicBezTo>
                  <a:cubicBezTo>
                    <a:pt x="335" y="1216"/>
                    <a:pt x="456" y="1246"/>
                    <a:pt x="608" y="1246"/>
                  </a:cubicBezTo>
                  <a:cubicBezTo>
                    <a:pt x="791" y="1216"/>
                    <a:pt x="1004" y="1155"/>
                    <a:pt x="1186" y="1064"/>
                  </a:cubicBezTo>
                  <a:cubicBezTo>
                    <a:pt x="1520" y="912"/>
                    <a:pt x="1642" y="760"/>
                    <a:pt x="1642" y="730"/>
                  </a:cubicBezTo>
                  <a:lnTo>
                    <a:pt x="1642" y="730"/>
                  </a:lnTo>
                  <a:cubicBezTo>
                    <a:pt x="1459" y="791"/>
                    <a:pt x="1307" y="851"/>
                    <a:pt x="1125" y="912"/>
                  </a:cubicBezTo>
                  <a:cubicBezTo>
                    <a:pt x="943" y="973"/>
                    <a:pt x="760" y="1003"/>
                    <a:pt x="578" y="1034"/>
                  </a:cubicBezTo>
                  <a:cubicBezTo>
                    <a:pt x="551" y="1038"/>
                    <a:pt x="525" y="1039"/>
                    <a:pt x="500" y="1039"/>
                  </a:cubicBezTo>
                  <a:cubicBezTo>
                    <a:pt x="323" y="1039"/>
                    <a:pt x="190" y="946"/>
                    <a:pt x="244" y="760"/>
                  </a:cubicBezTo>
                  <a:cubicBezTo>
                    <a:pt x="304" y="547"/>
                    <a:pt x="456" y="395"/>
                    <a:pt x="669" y="365"/>
                  </a:cubicBezTo>
                  <a:lnTo>
                    <a:pt x="1247" y="213"/>
                  </a:lnTo>
                  <a:cubicBezTo>
                    <a:pt x="1399" y="152"/>
                    <a:pt x="1581" y="91"/>
                    <a:pt x="173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443;p34">
              <a:extLst>
                <a:ext uri="{FF2B5EF4-FFF2-40B4-BE49-F238E27FC236}">
                  <a16:creationId xmlns:a16="http://schemas.microsoft.com/office/drawing/2014/main" id="{5A86C51E-A5AC-4CB9-84FD-DF2B3E468D8D}"/>
                </a:ext>
              </a:extLst>
            </p:cNvPr>
            <p:cNvSpPr/>
            <p:nvPr/>
          </p:nvSpPr>
          <p:spPr>
            <a:xfrm>
              <a:off x="5955950" y="1634490"/>
              <a:ext cx="37250" cy="33950"/>
            </a:xfrm>
            <a:custGeom>
              <a:avLst/>
              <a:gdLst/>
              <a:ahLst/>
              <a:cxnLst/>
              <a:rect l="l" t="t" r="r" b="b"/>
              <a:pathLst>
                <a:path w="1490" h="1358" extrusionOk="0">
                  <a:moveTo>
                    <a:pt x="1432" y="0"/>
                  </a:moveTo>
                  <a:cubicBezTo>
                    <a:pt x="1378" y="0"/>
                    <a:pt x="1247" y="34"/>
                    <a:pt x="1064" y="103"/>
                  </a:cubicBezTo>
                  <a:lnTo>
                    <a:pt x="639" y="285"/>
                  </a:lnTo>
                  <a:cubicBezTo>
                    <a:pt x="426" y="346"/>
                    <a:pt x="244" y="467"/>
                    <a:pt x="122" y="619"/>
                  </a:cubicBezTo>
                  <a:cubicBezTo>
                    <a:pt x="0" y="832"/>
                    <a:pt x="61" y="1106"/>
                    <a:pt x="244" y="1258"/>
                  </a:cubicBezTo>
                  <a:cubicBezTo>
                    <a:pt x="293" y="1307"/>
                    <a:pt x="383" y="1357"/>
                    <a:pt x="464" y="1357"/>
                  </a:cubicBezTo>
                  <a:cubicBezTo>
                    <a:pt x="483" y="1357"/>
                    <a:pt x="500" y="1355"/>
                    <a:pt x="517" y="1349"/>
                  </a:cubicBezTo>
                  <a:cubicBezTo>
                    <a:pt x="608" y="1349"/>
                    <a:pt x="669" y="1319"/>
                    <a:pt x="730" y="1288"/>
                  </a:cubicBezTo>
                  <a:cubicBezTo>
                    <a:pt x="882" y="1258"/>
                    <a:pt x="1004" y="1197"/>
                    <a:pt x="1125" y="1106"/>
                  </a:cubicBezTo>
                  <a:cubicBezTo>
                    <a:pt x="1125" y="1098"/>
                    <a:pt x="1112" y="1094"/>
                    <a:pt x="1088" y="1094"/>
                  </a:cubicBezTo>
                  <a:cubicBezTo>
                    <a:pt x="1023" y="1094"/>
                    <a:pt x="878" y="1122"/>
                    <a:pt x="700" y="1167"/>
                  </a:cubicBezTo>
                  <a:cubicBezTo>
                    <a:pt x="639" y="1167"/>
                    <a:pt x="578" y="1167"/>
                    <a:pt x="517" y="1197"/>
                  </a:cubicBezTo>
                  <a:cubicBezTo>
                    <a:pt x="456" y="1197"/>
                    <a:pt x="396" y="1167"/>
                    <a:pt x="365" y="1106"/>
                  </a:cubicBezTo>
                  <a:cubicBezTo>
                    <a:pt x="244" y="1015"/>
                    <a:pt x="213" y="863"/>
                    <a:pt x="274" y="741"/>
                  </a:cubicBezTo>
                  <a:cubicBezTo>
                    <a:pt x="396" y="589"/>
                    <a:pt x="548" y="498"/>
                    <a:pt x="700" y="467"/>
                  </a:cubicBezTo>
                  <a:cubicBezTo>
                    <a:pt x="852" y="376"/>
                    <a:pt x="1004" y="316"/>
                    <a:pt x="1095" y="255"/>
                  </a:cubicBezTo>
                  <a:cubicBezTo>
                    <a:pt x="1338" y="103"/>
                    <a:pt x="1490" y="42"/>
                    <a:pt x="1459" y="12"/>
                  </a:cubicBezTo>
                  <a:cubicBezTo>
                    <a:pt x="1459" y="4"/>
                    <a:pt x="1450" y="0"/>
                    <a:pt x="14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444;p34">
              <a:extLst>
                <a:ext uri="{FF2B5EF4-FFF2-40B4-BE49-F238E27FC236}">
                  <a16:creationId xmlns:a16="http://schemas.microsoft.com/office/drawing/2014/main" id="{AF4D3973-FC9B-4110-AE2A-DD095F715AEB}"/>
                </a:ext>
              </a:extLst>
            </p:cNvPr>
            <p:cNvSpPr/>
            <p:nvPr/>
          </p:nvSpPr>
          <p:spPr>
            <a:xfrm>
              <a:off x="5926325" y="1617290"/>
              <a:ext cx="31175" cy="65375"/>
            </a:xfrm>
            <a:custGeom>
              <a:avLst/>
              <a:gdLst/>
              <a:ahLst/>
              <a:cxnLst/>
              <a:rect l="l" t="t" r="r" b="b"/>
              <a:pathLst>
                <a:path w="1247" h="2615" extrusionOk="0">
                  <a:moveTo>
                    <a:pt x="1216" y="0"/>
                  </a:moveTo>
                  <a:cubicBezTo>
                    <a:pt x="1003" y="487"/>
                    <a:pt x="699" y="943"/>
                    <a:pt x="334" y="1338"/>
                  </a:cubicBezTo>
                  <a:cubicBezTo>
                    <a:pt x="274" y="1399"/>
                    <a:pt x="182" y="1490"/>
                    <a:pt x="122" y="1551"/>
                  </a:cubicBezTo>
                  <a:lnTo>
                    <a:pt x="0" y="1642"/>
                  </a:lnTo>
                  <a:lnTo>
                    <a:pt x="122" y="1703"/>
                  </a:lnTo>
                  <a:cubicBezTo>
                    <a:pt x="365" y="1855"/>
                    <a:pt x="608" y="2037"/>
                    <a:pt x="760" y="2311"/>
                  </a:cubicBezTo>
                  <a:cubicBezTo>
                    <a:pt x="881" y="2493"/>
                    <a:pt x="912" y="2614"/>
                    <a:pt x="942" y="2614"/>
                  </a:cubicBezTo>
                  <a:cubicBezTo>
                    <a:pt x="942" y="2614"/>
                    <a:pt x="942" y="2462"/>
                    <a:pt x="881" y="2250"/>
                  </a:cubicBezTo>
                  <a:cubicBezTo>
                    <a:pt x="750" y="1987"/>
                    <a:pt x="573" y="1769"/>
                    <a:pt x="330" y="1597"/>
                  </a:cubicBezTo>
                  <a:lnTo>
                    <a:pt x="330" y="1597"/>
                  </a:lnTo>
                  <a:cubicBezTo>
                    <a:pt x="382" y="1554"/>
                    <a:pt x="434" y="1511"/>
                    <a:pt x="486" y="1459"/>
                  </a:cubicBezTo>
                  <a:cubicBezTo>
                    <a:pt x="760" y="1186"/>
                    <a:pt x="973" y="852"/>
                    <a:pt x="1125" y="487"/>
                  </a:cubicBezTo>
                  <a:cubicBezTo>
                    <a:pt x="1216" y="183"/>
                    <a:pt x="1246" y="0"/>
                    <a:pt x="12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445;p34">
              <a:extLst>
                <a:ext uri="{FF2B5EF4-FFF2-40B4-BE49-F238E27FC236}">
                  <a16:creationId xmlns:a16="http://schemas.microsoft.com/office/drawing/2014/main" id="{6CB0BD4C-6D81-4224-9FB5-9A782E3EEBD6}"/>
                </a:ext>
              </a:extLst>
            </p:cNvPr>
            <p:cNvSpPr/>
            <p:nvPr/>
          </p:nvSpPr>
          <p:spPr>
            <a:xfrm>
              <a:off x="5959000" y="1658790"/>
              <a:ext cx="30400" cy="31550"/>
            </a:xfrm>
            <a:custGeom>
              <a:avLst/>
              <a:gdLst/>
              <a:ahLst/>
              <a:cxnLst/>
              <a:rect l="l" t="t" r="r" b="b"/>
              <a:pathLst>
                <a:path w="1216" h="1262" extrusionOk="0">
                  <a:moveTo>
                    <a:pt x="1189" y="1"/>
                  </a:moveTo>
                  <a:cubicBezTo>
                    <a:pt x="1136" y="1"/>
                    <a:pt x="1011" y="35"/>
                    <a:pt x="851" y="103"/>
                  </a:cubicBezTo>
                  <a:cubicBezTo>
                    <a:pt x="699" y="164"/>
                    <a:pt x="578" y="225"/>
                    <a:pt x="456" y="286"/>
                  </a:cubicBezTo>
                  <a:cubicBezTo>
                    <a:pt x="274" y="347"/>
                    <a:pt x="152" y="499"/>
                    <a:pt x="30" y="651"/>
                  </a:cubicBezTo>
                  <a:cubicBezTo>
                    <a:pt x="0" y="772"/>
                    <a:pt x="0" y="894"/>
                    <a:pt x="30" y="1015"/>
                  </a:cubicBezTo>
                  <a:cubicBezTo>
                    <a:pt x="91" y="1076"/>
                    <a:pt x="152" y="1167"/>
                    <a:pt x="243" y="1198"/>
                  </a:cubicBezTo>
                  <a:cubicBezTo>
                    <a:pt x="337" y="1235"/>
                    <a:pt x="443" y="1261"/>
                    <a:pt x="545" y="1261"/>
                  </a:cubicBezTo>
                  <a:cubicBezTo>
                    <a:pt x="609" y="1261"/>
                    <a:pt x="671" y="1251"/>
                    <a:pt x="730" y="1228"/>
                  </a:cubicBezTo>
                  <a:cubicBezTo>
                    <a:pt x="973" y="1137"/>
                    <a:pt x="1064" y="1046"/>
                    <a:pt x="1064" y="1015"/>
                  </a:cubicBezTo>
                  <a:cubicBezTo>
                    <a:pt x="1058" y="1009"/>
                    <a:pt x="1049" y="1007"/>
                    <a:pt x="1036" y="1007"/>
                  </a:cubicBezTo>
                  <a:cubicBezTo>
                    <a:pt x="984" y="1007"/>
                    <a:pt x="871" y="1051"/>
                    <a:pt x="699" y="1076"/>
                  </a:cubicBezTo>
                  <a:cubicBezTo>
                    <a:pt x="667" y="1084"/>
                    <a:pt x="634" y="1088"/>
                    <a:pt x="602" y="1088"/>
                  </a:cubicBezTo>
                  <a:cubicBezTo>
                    <a:pt x="515" y="1088"/>
                    <a:pt x="432" y="1060"/>
                    <a:pt x="365" y="1015"/>
                  </a:cubicBezTo>
                  <a:cubicBezTo>
                    <a:pt x="243" y="954"/>
                    <a:pt x="152" y="833"/>
                    <a:pt x="213" y="742"/>
                  </a:cubicBezTo>
                  <a:cubicBezTo>
                    <a:pt x="304" y="620"/>
                    <a:pt x="426" y="499"/>
                    <a:pt x="547" y="438"/>
                  </a:cubicBezTo>
                  <a:cubicBezTo>
                    <a:pt x="669" y="347"/>
                    <a:pt x="790" y="286"/>
                    <a:pt x="912" y="225"/>
                  </a:cubicBezTo>
                  <a:cubicBezTo>
                    <a:pt x="1094" y="103"/>
                    <a:pt x="1216" y="43"/>
                    <a:pt x="1216" y="12"/>
                  </a:cubicBezTo>
                  <a:cubicBezTo>
                    <a:pt x="1216" y="5"/>
                    <a:pt x="1206" y="1"/>
                    <a:pt x="118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446;p34">
              <a:extLst>
                <a:ext uri="{FF2B5EF4-FFF2-40B4-BE49-F238E27FC236}">
                  <a16:creationId xmlns:a16="http://schemas.microsoft.com/office/drawing/2014/main" id="{538D14F6-FA21-49FD-ADE2-B0C950546E59}"/>
                </a:ext>
              </a:extLst>
            </p:cNvPr>
            <p:cNvSpPr/>
            <p:nvPr/>
          </p:nvSpPr>
          <p:spPr>
            <a:xfrm>
              <a:off x="4873850" y="1052690"/>
              <a:ext cx="242450" cy="335900"/>
            </a:xfrm>
            <a:custGeom>
              <a:avLst/>
              <a:gdLst/>
              <a:ahLst/>
              <a:cxnLst/>
              <a:rect l="l" t="t" r="r" b="b"/>
              <a:pathLst>
                <a:path w="9698" h="13436" extrusionOk="0">
                  <a:moveTo>
                    <a:pt x="6384" y="1"/>
                  </a:moveTo>
                  <a:cubicBezTo>
                    <a:pt x="6354" y="700"/>
                    <a:pt x="6232" y="1338"/>
                    <a:pt x="6019" y="2007"/>
                  </a:cubicBezTo>
                  <a:cubicBezTo>
                    <a:pt x="5807" y="2645"/>
                    <a:pt x="5381" y="3192"/>
                    <a:pt x="4803" y="3557"/>
                  </a:cubicBezTo>
                  <a:cubicBezTo>
                    <a:pt x="4226" y="3861"/>
                    <a:pt x="3466" y="4013"/>
                    <a:pt x="3223" y="4621"/>
                  </a:cubicBezTo>
                  <a:cubicBezTo>
                    <a:pt x="3010" y="5229"/>
                    <a:pt x="3496" y="6019"/>
                    <a:pt x="3041" y="6475"/>
                  </a:cubicBezTo>
                  <a:cubicBezTo>
                    <a:pt x="2858" y="6627"/>
                    <a:pt x="2615" y="6718"/>
                    <a:pt x="2341" y="6748"/>
                  </a:cubicBezTo>
                  <a:cubicBezTo>
                    <a:pt x="1521" y="6961"/>
                    <a:pt x="791" y="7508"/>
                    <a:pt x="366" y="8268"/>
                  </a:cubicBezTo>
                  <a:cubicBezTo>
                    <a:pt x="1" y="9210"/>
                    <a:pt x="62" y="10274"/>
                    <a:pt x="578" y="11156"/>
                  </a:cubicBezTo>
                  <a:cubicBezTo>
                    <a:pt x="1095" y="12007"/>
                    <a:pt x="1734" y="12767"/>
                    <a:pt x="2463" y="13435"/>
                  </a:cubicBezTo>
                  <a:lnTo>
                    <a:pt x="9697" y="11885"/>
                  </a:lnTo>
                  <a:cubicBezTo>
                    <a:pt x="9697" y="11885"/>
                    <a:pt x="7601" y="597"/>
                    <a:pt x="7600" y="517"/>
                  </a:cubicBezTo>
                  <a:lnTo>
                    <a:pt x="7600" y="517"/>
                  </a:lnTo>
                  <a:cubicBezTo>
                    <a:pt x="7600" y="517"/>
                    <a:pt x="7600" y="517"/>
                    <a:pt x="7600" y="517"/>
                  </a:cubicBezTo>
                  <a:cubicBezTo>
                    <a:pt x="7600" y="517"/>
                    <a:pt x="7600" y="517"/>
                    <a:pt x="7600" y="517"/>
                  </a:cubicBezTo>
                  <a:lnTo>
                    <a:pt x="7600" y="517"/>
                  </a:lnTo>
                  <a:cubicBezTo>
                    <a:pt x="7600" y="517"/>
                    <a:pt x="7600" y="517"/>
                    <a:pt x="7600" y="517"/>
                  </a:cubicBezTo>
                  <a:lnTo>
                    <a:pt x="7600" y="517"/>
                  </a:lnTo>
                  <a:cubicBezTo>
                    <a:pt x="7174" y="365"/>
                    <a:pt x="6779" y="213"/>
                    <a:pt x="6384" y="1"/>
                  </a:cubicBezTo>
                  <a:close/>
                </a:path>
              </a:pathLst>
            </a:custGeom>
            <a:solidFill>
              <a:srgbClr val="D7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447;p34">
              <a:extLst>
                <a:ext uri="{FF2B5EF4-FFF2-40B4-BE49-F238E27FC236}">
                  <a16:creationId xmlns:a16="http://schemas.microsoft.com/office/drawing/2014/main" id="{5D9B5383-FF94-4F9A-9532-42987E5CA57E}"/>
                </a:ext>
              </a:extLst>
            </p:cNvPr>
            <p:cNvSpPr/>
            <p:nvPr/>
          </p:nvSpPr>
          <p:spPr>
            <a:xfrm>
              <a:off x="5088150" y="1067890"/>
              <a:ext cx="335900" cy="334475"/>
            </a:xfrm>
            <a:custGeom>
              <a:avLst/>
              <a:gdLst/>
              <a:ahLst/>
              <a:cxnLst/>
              <a:rect l="l" t="t" r="r" b="b"/>
              <a:pathLst>
                <a:path w="13436" h="13379" extrusionOk="0">
                  <a:moveTo>
                    <a:pt x="7387" y="0"/>
                  </a:moveTo>
                  <a:lnTo>
                    <a:pt x="1247" y="669"/>
                  </a:lnTo>
                  <a:cubicBezTo>
                    <a:pt x="730" y="2219"/>
                    <a:pt x="365" y="3830"/>
                    <a:pt x="183" y="5472"/>
                  </a:cubicBezTo>
                  <a:cubicBezTo>
                    <a:pt x="1" y="7113"/>
                    <a:pt x="213" y="8785"/>
                    <a:pt x="791" y="10335"/>
                  </a:cubicBezTo>
                  <a:cubicBezTo>
                    <a:pt x="1186" y="11399"/>
                    <a:pt x="1885" y="12280"/>
                    <a:pt x="2858" y="12858"/>
                  </a:cubicBezTo>
                  <a:cubicBezTo>
                    <a:pt x="3604" y="13270"/>
                    <a:pt x="4465" y="13378"/>
                    <a:pt x="5342" y="13378"/>
                  </a:cubicBezTo>
                  <a:cubicBezTo>
                    <a:pt x="5822" y="13378"/>
                    <a:pt x="6306" y="13346"/>
                    <a:pt x="6779" y="13314"/>
                  </a:cubicBezTo>
                  <a:cubicBezTo>
                    <a:pt x="8086" y="13192"/>
                    <a:pt x="9393" y="13071"/>
                    <a:pt x="10700" y="12888"/>
                  </a:cubicBezTo>
                  <a:cubicBezTo>
                    <a:pt x="11369" y="12827"/>
                    <a:pt x="12007" y="12615"/>
                    <a:pt x="12554" y="12219"/>
                  </a:cubicBezTo>
                  <a:cubicBezTo>
                    <a:pt x="13223" y="11703"/>
                    <a:pt x="13435" y="10791"/>
                    <a:pt x="13435" y="9940"/>
                  </a:cubicBezTo>
                  <a:cubicBezTo>
                    <a:pt x="13435" y="8754"/>
                    <a:pt x="13071" y="7599"/>
                    <a:pt x="12341" y="6627"/>
                  </a:cubicBezTo>
                  <a:cubicBezTo>
                    <a:pt x="11612" y="5684"/>
                    <a:pt x="10517" y="5107"/>
                    <a:pt x="9302" y="5046"/>
                  </a:cubicBezTo>
                  <a:cubicBezTo>
                    <a:pt x="9514" y="4438"/>
                    <a:pt x="9636" y="3800"/>
                    <a:pt x="9666" y="3162"/>
                  </a:cubicBezTo>
                  <a:cubicBezTo>
                    <a:pt x="9666" y="2493"/>
                    <a:pt x="9423" y="1855"/>
                    <a:pt x="8937" y="1429"/>
                  </a:cubicBezTo>
                  <a:cubicBezTo>
                    <a:pt x="8633" y="1216"/>
                    <a:pt x="8329" y="1034"/>
                    <a:pt x="8025" y="852"/>
                  </a:cubicBezTo>
                  <a:cubicBezTo>
                    <a:pt x="7691" y="669"/>
                    <a:pt x="7478" y="365"/>
                    <a:pt x="7387" y="0"/>
                  </a:cubicBezTo>
                  <a:close/>
                </a:path>
              </a:pathLst>
            </a:custGeom>
            <a:solidFill>
              <a:srgbClr val="D7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448;p34">
              <a:extLst>
                <a:ext uri="{FF2B5EF4-FFF2-40B4-BE49-F238E27FC236}">
                  <a16:creationId xmlns:a16="http://schemas.microsoft.com/office/drawing/2014/main" id="{EF339447-AE2F-4D80-A89B-C69FC1E95D4C}"/>
                </a:ext>
              </a:extLst>
            </p:cNvPr>
            <p:cNvSpPr/>
            <p:nvPr/>
          </p:nvSpPr>
          <p:spPr>
            <a:xfrm>
              <a:off x="4949850" y="1007865"/>
              <a:ext cx="98050" cy="92875"/>
            </a:xfrm>
            <a:custGeom>
              <a:avLst/>
              <a:gdLst/>
              <a:ahLst/>
              <a:cxnLst/>
              <a:rect l="l" t="t" r="r" b="b"/>
              <a:pathLst>
                <a:path w="3922" h="3715" extrusionOk="0">
                  <a:moveTo>
                    <a:pt x="1763" y="0"/>
                  </a:moveTo>
                  <a:cubicBezTo>
                    <a:pt x="1064" y="0"/>
                    <a:pt x="304" y="426"/>
                    <a:pt x="92" y="1125"/>
                  </a:cubicBezTo>
                  <a:cubicBezTo>
                    <a:pt x="1" y="1490"/>
                    <a:pt x="61" y="1885"/>
                    <a:pt x="244" y="2249"/>
                  </a:cubicBezTo>
                  <a:cubicBezTo>
                    <a:pt x="396" y="2584"/>
                    <a:pt x="639" y="2888"/>
                    <a:pt x="912" y="3161"/>
                  </a:cubicBezTo>
                  <a:cubicBezTo>
                    <a:pt x="1156" y="3435"/>
                    <a:pt x="1520" y="3648"/>
                    <a:pt x="1885" y="3708"/>
                  </a:cubicBezTo>
                  <a:cubicBezTo>
                    <a:pt x="1924" y="3712"/>
                    <a:pt x="1964" y="3714"/>
                    <a:pt x="2003" y="3714"/>
                  </a:cubicBezTo>
                  <a:cubicBezTo>
                    <a:pt x="2267" y="3714"/>
                    <a:pt x="2524" y="3628"/>
                    <a:pt x="2736" y="3496"/>
                  </a:cubicBezTo>
                  <a:cubicBezTo>
                    <a:pt x="3222" y="3192"/>
                    <a:pt x="3618" y="2705"/>
                    <a:pt x="3770" y="2158"/>
                  </a:cubicBezTo>
                  <a:cubicBezTo>
                    <a:pt x="3922" y="1611"/>
                    <a:pt x="3739" y="1003"/>
                    <a:pt x="3283" y="608"/>
                  </a:cubicBezTo>
                  <a:lnTo>
                    <a:pt x="3830" y="547"/>
                  </a:lnTo>
                  <a:cubicBezTo>
                    <a:pt x="3192" y="213"/>
                    <a:pt x="2493" y="31"/>
                    <a:pt x="1763" y="0"/>
                  </a:cubicBezTo>
                  <a:close/>
                </a:path>
              </a:pathLst>
            </a:custGeom>
            <a:solidFill>
              <a:srgbClr val="D7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449;p34">
              <a:extLst>
                <a:ext uri="{FF2B5EF4-FFF2-40B4-BE49-F238E27FC236}">
                  <a16:creationId xmlns:a16="http://schemas.microsoft.com/office/drawing/2014/main" id="{D417C413-F95B-440A-A075-BFDAA4A6D86D}"/>
                </a:ext>
              </a:extLst>
            </p:cNvPr>
            <p:cNvSpPr/>
            <p:nvPr/>
          </p:nvSpPr>
          <p:spPr>
            <a:xfrm>
              <a:off x="4996200" y="928890"/>
              <a:ext cx="288025" cy="90900"/>
            </a:xfrm>
            <a:custGeom>
              <a:avLst/>
              <a:gdLst/>
              <a:ahLst/>
              <a:cxnLst/>
              <a:rect l="l" t="t" r="r" b="b"/>
              <a:pathLst>
                <a:path w="11521" h="3636" extrusionOk="0">
                  <a:moveTo>
                    <a:pt x="7583" y="0"/>
                  </a:moveTo>
                  <a:cubicBezTo>
                    <a:pt x="4674" y="0"/>
                    <a:pt x="1045" y="764"/>
                    <a:pt x="1" y="3463"/>
                  </a:cubicBezTo>
                  <a:cubicBezTo>
                    <a:pt x="1" y="3463"/>
                    <a:pt x="238" y="3636"/>
                    <a:pt x="1220" y="3636"/>
                  </a:cubicBezTo>
                  <a:cubicBezTo>
                    <a:pt x="1404" y="3636"/>
                    <a:pt x="1615" y="3630"/>
                    <a:pt x="1855" y="3615"/>
                  </a:cubicBezTo>
                  <a:lnTo>
                    <a:pt x="10214" y="2095"/>
                  </a:lnTo>
                  <a:cubicBezTo>
                    <a:pt x="10214" y="2095"/>
                    <a:pt x="11490" y="1639"/>
                    <a:pt x="11521" y="788"/>
                  </a:cubicBezTo>
                  <a:cubicBezTo>
                    <a:pt x="11521" y="425"/>
                    <a:pt x="9752" y="0"/>
                    <a:pt x="7583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450;p34">
              <a:extLst>
                <a:ext uri="{FF2B5EF4-FFF2-40B4-BE49-F238E27FC236}">
                  <a16:creationId xmlns:a16="http://schemas.microsoft.com/office/drawing/2014/main" id="{FD303438-93F9-4306-8B3D-360C49350FB6}"/>
                </a:ext>
              </a:extLst>
            </p:cNvPr>
            <p:cNvSpPr/>
            <p:nvPr/>
          </p:nvSpPr>
          <p:spPr>
            <a:xfrm>
              <a:off x="4996200" y="928890"/>
              <a:ext cx="288025" cy="90900"/>
            </a:xfrm>
            <a:custGeom>
              <a:avLst/>
              <a:gdLst/>
              <a:ahLst/>
              <a:cxnLst/>
              <a:rect l="l" t="t" r="r" b="b"/>
              <a:pathLst>
                <a:path w="11521" h="3636" extrusionOk="0">
                  <a:moveTo>
                    <a:pt x="7583" y="0"/>
                  </a:moveTo>
                  <a:cubicBezTo>
                    <a:pt x="4674" y="0"/>
                    <a:pt x="1045" y="764"/>
                    <a:pt x="1" y="3463"/>
                  </a:cubicBezTo>
                  <a:cubicBezTo>
                    <a:pt x="1" y="3463"/>
                    <a:pt x="238" y="3636"/>
                    <a:pt x="1220" y="3636"/>
                  </a:cubicBezTo>
                  <a:cubicBezTo>
                    <a:pt x="1404" y="3636"/>
                    <a:pt x="1615" y="3630"/>
                    <a:pt x="1855" y="3615"/>
                  </a:cubicBezTo>
                  <a:lnTo>
                    <a:pt x="10214" y="2095"/>
                  </a:lnTo>
                  <a:cubicBezTo>
                    <a:pt x="10214" y="2095"/>
                    <a:pt x="11490" y="1639"/>
                    <a:pt x="11521" y="788"/>
                  </a:cubicBezTo>
                  <a:cubicBezTo>
                    <a:pt x="11521" y="425"/>
                    <a:pt x="9752" y="0"/>
                    <a:pt x="7583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451;p34">
              <a:extLst>
                <a:ext uri="{FF2B5EF4-FFF2-40B4-BE49-F238E27FC236}">
                  <a16:creationId xmlns:a16="http://schemas.microsoft.com/office/drawing/2014/main" id="{D2AA341C-EBC5-4E00-B386-86D1C60D44FE}"/>
                </a:ext>
              </a:extLst>
            </p:cNvPr>
            <p:cNvSpPr/>
            <p:nvPr/>
          </p:nvSpPr>
          <p:spPr>
            <a:xfrm>
              <a:off x="5041800" y="920815"/>
              <a:ext cx="234825" cy="386475"/>
            </a:xfrm>
            <a:custGeom>
              <a:avLst/>
              <a:gdLst/>
              <a:ahLst/>
              <a:cxnLst/>
              <a:rect l="l" t="t" r="r" b="b"/>
              <a:pathLst>
                <a:path w="9393" h="15459" extrusionOk="0">
                  <a:moveTo>
                    <a:pt x="5632" y="1"/>
                  </a:moveTo>
                  <a:cubicBezTo>
                    <a:pt x="3774" y="1"/>
                    <a:pt x="1926" y="608"/>
                    <a:pt x="396" y="1780"/>
                  </a:cubicBezTo>
                  <a:lnTo>
                    <a:pt x="0" y="2054"/>
                  </a:lnTo>
                  <a:lnTo>
                    <a:pt x="973" y="15458"/>
                  </a:lnTo>
                  <a:lnTo>
                    <a:pt x="6870" y="15002"/>
                  </a:lnTo>
                  <a:cubicBezTo>
                    <a:pt x="6900" y="14303"/>
                    <a:pt x="6870" y="11628"/>
                    <a:pt x="6870" y="11628"/>
                  </a:cubicBezTo>
                  <a:cubicBezTo>
                    <a:pt x="6870" y="11628"/>
                    <a:pt x="9332" y="11263"/>
                    <a:pt x="9362" y="8801"/>
                  </a:cubicBezTo>
                  <a:cubicBezTo>
                    <a:pt x="9393" y="6339"/>
                    <a:pt x="8967" y="686"/>
                    <a:pt x="8967" y="686"/>
                  </a:cubicBezTo>
                  <a:cubicBezTo>
                    <a:pt x="7898" y="226"/>
                    <a:pt x="6763" y="1"/>
                    <a:pt x="563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452;p34">
              <a:extLst>
                <a:ext uri="{FF2B5EF4-FFF2-40B4-BE49-F238E27FC236}">
                  <a16:creationId xmlns:a16="http://schemas.microsoft.com/office/drawing/2014/main" id="{AA6BFFB3-1F78-4F8B-9571-5DFB41E38535}"/>
                </a:ext>
              </a:extLst>
            </p:cNvPr>
            <p:cNvSpPr/>
            <p:nvPr/>
          </p:nvSpPr>
          <p:spPr>
            <a:xfrm>
              <a:off x="5233250" y="1024690"/>
              <a:ext cx="27450" cy="18800"/>
            </a:xfrm>
            <a:custGeom>
              <a:avLst/>
              <a:gdLst/>
              <a:ahLst/>
              <a:cxnLst/>
              <a:rect l="l" t="t" r="r" b="b"/>
              <a:pathLst>
                <a:path w="1098" h="752" extrusionOk="0">
                  <a:moveTo>
                    <a:pt x="533" y="1"/>
                  </a:moveTo>
                  <a:cubicBezTo>
                    <a:pt x="240" y="1"/>
                    <a:pt x="1" y="399"/>
                    <a:pt x="306" y="634"/>
                  </a:cubicBezTo>
                  <a:cubicBezTo>
                    <a:pt x="382" y="717"/>
                    <a:pt x="469" y="751"/>
                    <a:pt x="553" y="751"/>
                  </a:cubicBezTo>
                  <a:cubicBezTo>
                    <a:pt x="840" y="751"/>
                    <a:pt x="1098" y="353"/>
                    <a:pt x="792" y="117"/>
                  </a:cubicBezTo>
                  <a:cubicBezTo>
                    <a:pt x="710" y="35"/>
                    <a:pt x="619" y="1"/>
                    <a:pt x="5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453;p34">
              <a:extLst>
                <a:ext uri="{FF2B5EF4-FFF2-40B4-BE49-F238E27FC236}">
                  <a16:creationId xmlns:a16="http://schemas.microsoft.com/office/drawing/2014/main" id="{48E1358D-E630-47E3-B1C3-8CC07D00FC21}"/>
                </a:ext>
              </a:extLst>
            </p:cNvPr>
            <p:cNvSpPr/>
            <p:nvPr/>
          </p:nvSpPr>
          <p:spPr>
            <a:xfrm>
              <a:off x="5234050" y="1020765"/>
              <a:ext cx="32700" cy="9250"/>
            </a:xfrm>
            <a:custGeom>
              <a:avLst/>
              <a:gdLst/>
              <a:ahLst/>
              <a:cxnLst/>
              <a:rect l="l" t="t" r="r" b="b"/>
              <a:pathLst>
                <a:path w="1308" h="370" extrusionOk="0">
                  <a:moveTo>
                    <a:pt x="669" y="1"/>
                  </a:moveTo>
                  <a:cubicBezTo>
                    <a:pt x="487" y="1"/>
                    <a:pt x="304" y="62"/>
                    <a:pt x="183" y="183"/>
                  </a:cubicBezTo>
                  <a:cubicBezTo>
                    <a:pt x="61" y="244"/>
                    <a:pt x="1" y="305"/>
                    <a:pt x="31" y="335"/>
                  </a:cubicBezTo>
                  <a:cubicBezTo>
                    <a:pt x="40" y="344"/>
                    <a:pt x="52" y="348"/>
                    <a:pt x="68" y="348"/>
                  </a:cubicBezTo>
                  <a:cubicBezTo>
                    <a:pt x="163" y="348"/>
                    <a:pt x="383" y="214"/>
                    <a:pt x="669" y="214"/>
                  </a:cubicBezTo>
                  <a:cubicBezTo>
                    <a:pt x="978" y="214"/>
                    <a:pt x="1209" y="369"/>
                    <a:pt x="1266" y="369"/>
                  </a:cubicBezTo>
                  <a:cubicBezTo>
                    <a:pt x="1271" y="369"/>
                    <a:pt x="1275" y="368"/>
                    <a:pt x="1277" y="366"/>
                  </a:cubicBezTo>
                  <a:cubicBezTo>
                    <a:pt x="1308" y="335"/>
                    <a:pt x="1277" y="274"/>
                    <a:pt x="1156" y="183"/>
                  </a:cubicBezTo>
                  <a:cubicBezTo>
                    <a:pt x="1004" y="62"/>
                    <a:pt x="85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454;p34">
              <a:extLst>
                <a:ext uri="{FF2B5EF4-FFF2-40B4-BE49-F238E27FC236}">
                  <a16:creationId xmlns:a16="http://schemas.microsoft.com/office/drawing/2014/main" id="{1CADC074-DE7A-4321-AEF4-B684C4F22CC8}"/>
                </a:ext>
              </a:extLst>
            </p:cNvPr>
            <p:cNvSpPr/>
            <p:nvPr/>
          </p:nvSpPr>
          <p:spPr>
            <a:xfrm>
              <a:off x="5145900" y="1032865"/>
              <a:ext cx="23500" cy="18225"/>
            </a:xfrm>
            <a:custGeom>
              <a:avLst/>
              <a:gdLst/>
              <a:ahLst/>
              <a:cxnLst/>
              <a:rect l="l" t="t" r="r" b="b"/>
              <a:pathLst>
                <a:path w="940" h="729" extrusionOk="0">
                  <a:moveTo>
                    <a:pt x="409" y="1"/>
                  </a:moveTo>
                  <a:cubicBezTo>
                    <a:pt x="287" y="1"/>
                    <a:pt x="170" y="68"/>
                    <a:pt x="92" y="186"/>
                  </a:cubicBezTo>
                  <a:cubicBezTo>
                    <a:pt x="1" y="338"/>
                    <a:pt x="61" y="550"/>
                    <a:pt x="213" y="672"/>
                  </a:cubicBezTo>
                  <a:cubicBezTo>
                    <a:pt x="277" y="711"/>
                    <a:pt x="341" y="728"/>
                    <a:pt x="401" y="728"/>
                  </a:cubicBezTo>
                  <a:cubicBezTo>
                    <a:pt x="716" y="728"/>
                    <a:pt x="940" y="268"/>
                    <a:pt x="609" y="64"/>
                  </a:cubicBezTo>
                  <a:cubicBezTo>
                    <a:pt x="544" y="21"/>
                    <a:pt x="476" y="1"/>
                    <a:pt x="4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455;p34">
              <a:extLst>
                <a:ext uri="{FF2B5EF4-FFF2-40B4-BE49-F238E27FC236}">
                  <a16:creationId xmlns:a16="http://schemas.microsoft.com/office/drawing/2014/main" id="{01A00BD5-BB66-4CE3-B732-4DA3007F97F5}"/>
                </a:ext>
              </a:extLst>
            </p:cNvPr>
            <p:cNvSpPr/>
            <p:nvPr/>
          </p:nvSpPr>
          <p:spPr>
            <a:xfrm>
              <a:off x="5142100" y="1028365"/>
              <a:ext cx="32700" cy="9250"/>
            </a:xfrm>
            <a:custGeom>
              <a:avLst/>
              <a:gdLst/>
              <a:ahLst/>
              <a:cxnLst/>
              <a:rect l="l" t="t" r="r" b="b"/>
              <a:pathLst>
                <a:path w="1308" h="370" extrusionOk="0">
                  <a:moveTo>
                    <a:pt x="669" y="1"/>
                  </a:moveTo>
                  <a:cubicBezTo>
                    <a:pt x="487" y="1"/>
                    <a:pt x="335" y="62"/>
                    <a:pt x="183" y="153"/>
                  </a:cubicBezTo>
                  <a:cubicBezTo>
                    <a:pt x="61" y="244"/>
                    <a:pt x="1" y="305"/>
                    <a:pt x="61" y="335"/>
                  </a:cubicBezTo>
                  <a:cubicBezTo>
                    <a:pt x="66" y="344"/>
                    <a:pt x="74" y="348"/>
                    <a:pt x="87" y="348"/>
                  </a:cubicBezTo>
                  <a:cubicBezTo>
                    <a:pt x="163" y="348"/>
                    <a:pt x="383" y="214"/>
                    <a:pt x="669" y="214"/>
                  </a:cubicBezTo>
                  <a:cubicBezTo>
                    <a:pt x="978" y="214"/>
                    <a:pt x="1209" y="369"/>
                    <a:pt x="1267" y="369"/>
                  </a:cubicBezTo>
                  <a:cubicBezTo>
                    <a:pt x="1271" y="369"/>
                    <a:pt x="1275" y="368"/>
                    <a:pt x="1277" y="366"/>
                  </a:cubicBezTo>
                  <a:cubicBezTo>
                    <a:pt x="1308" y="335"/>
                    <a:pt x="1277" y="274"/>
                    <a:pt x="1156" y="183"/>
                  </a:cubicBezTo>
                  <a:cubicBezTo>
                    <a:pt x="1034" y="62"/>
                    <a:pt x="852" y="1"/>
                    <a:pt x="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456;p34">
              <a:extLst>
                <a:ext uri="{FF2B5EF4-FFF2-40B4-BE49-F238E27FC236}">
                  <a16:creationId xmlns:a16="http://schemas.microsoft.com/office/drawing/2014/main" id="{7A882B5C-DE88-48E0-8CFC-540427992390}"/>
                </a:ext>
              </a:extLst>
            </p:cNvPr>
            <p:cNvSpPr/>
            <p:nvPr/>
          </p:nvSpPr>
          <p:spPr>
            <a:xfrm>
              <a:off x="5202900" y="1033690"/>
              <a:ext cx="27375" cy="74300"/>
            </a:xfrm>
            <a:custGeom>
              <a:avLst/>
              <a:gdLst/>
              <a:ahLst/>
              <a:cxnLst/>
              <a:rect l="l" t="t" r="r" b="b"/>
              <a:pathLst>
                <a:path w="1095" h="2972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609"/>
                    <a:pt x="335" y="1216"/>
                    <a:pt x="608" y="1794"/>
                  </a:cubicBezTo>
                  <a:cubicBezTo>
                    <a:pt x="699" y="2037"/>
                    <a:pt x="791" y="2250"/>
                    <a:pt x="851" y="2493"/>
                  </a:cubicBezTo>
                  <a:cubicBezTo>
                    <a:pt x="912" y="2554"/>
                    <a:pt x="912" y="2645"/>
                    <a:pt x="912" y="2736"/>
                  </a:cubicBezTo>
                  <a:cubicBezTo>
                    <a:pt x="912" y="2797"/>
                    <a:pt x="851" y="2827"/>
                    <a:pt x="760" y="2827"/>
                  </a:cubicBezTo>
                  <a:cubicBezTo>
                    <a:pt x="578" y="2827"/>
                    <a:pt x="395" y="2858"/>
                    <a:pt x="213" y="2949"/>
                  </a:cubicBezTo>
                  <a:cubicBezTo>
                    <a:pt x="304" y="2964"/>
                    <a:pt x="395" y="2972"/>
                    <a:pt x="487" y="2972"/>
                  </a:cubicBezTo>
                  <a:cubicBezTo>
                    <a:pt x="578" y="2972"/>
                    <a:pt x="669" y="2964"/>
                    <a:pt x="760" y="2949"/>
                  </a:cubicBezTo>
                  <a:lnTo>
                    <a:pt x="912" y="2949"/>
                  </a:lnTo>
                  <a:cubicBezTo>
                    <a:pt x="1003" y="2919"/>
                    <a:pt x="1064" y="2888"/>
                    <a:pt x="1064" y="2797"/>
                  </a:cubicBezTo>
                  <a:cubicBezTo>
                    <a:pt x="1095" y="2675"/>
                    <a:pt x="1095" y="2554"/>
                    <a:pt x="1034" y="2432"/>
                  </a:cubicBezTo>
                  <a:cubicBezTo>
                    <a:pt x="943" y="2189"/>
                    <a:pt x="851" y="1976"/>
                    <a:pt x="760" y="1733"/>
                  </a:cubicBezTo>
                  <a:cubicBezTo>
                    <a:pt x="578" y="1125"/>
                    <a:pt x="335" y="54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457;p34">
              <a:extLst>
                <a:ext uri="{FF2B5EF4-FFF2-40B4-BE49-F238E27FC236}">
                  <a16:creationId xmlns:a16="http://schemas.microsoft.com/office/drawing/2014/main" id="{085D8766-A902-4E0B-B894-0A8680C73519}"/>
                </a:ext>
              </a:extLst>
            </p:cNvPr>
            <p:cNvSpPr/>
            <p:nvPr/>
          </p:nvSpPr>
          <p:spPr>
            <a:xfrm>
              <a:off x="5132975" y="1187940"/>
              <a:ext cx="80575" cy="39350"/>
            </a:xfrm>
            <a:custGeom>
              <a:avLst/>
              <a:gdLst/>
              <a:ahLst/>
              <a:cxnLst/>
              <a:rect l="l" t="t" r="r" b="b"/>
              <a:pathLst>
                <a:path w="3223" h="1574" extrusionOk="0">
                  <a:moveTo>
                    <a:pt x="1" y="1"/>
                  </a:moveTo>
                  <a:cubicBezTo>
                    <a:pt x="1" y="1"/>
                    <a:pt x="667" y="1574"/>
                    <a:pt x="2774" y="1574"/>
                  </a:cubicBezTo>
                  <a:cubicBezTo>
                    <a:pt x="2917" y="1574"/>
                    <a:pt x="3067" y="1567"/>
                    <a:pt x="3223" y="1551"/>
                  </a:cubicBezTo>
                  <a:lnTo>
                    <a:pt x="3223" y="913"/>
                  </a:lnTo>
                  <a:cubicBezTo>
                    <a:pt x="3174" y="914"/>
                    <a:pt x="3126" y="915"/>
                    <a:pt x="3078" y="915"/>
                  </a:cubicBezTo>
                  <a:cubicBezTo>
                    <a:pt x="1976" y="915"/>
                    <a:pt x="933" y="58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458;p34">
              <a:extLst>
                <a:ext uri="{FF2B5EF4-FFF2-40B4-BE49-F238E27FC236}">
                  <a16:creationId xmlns:a16="http://schemas.microsoft.com/office/drawing/2014/main" id="{C266664C-5D35-41AC-9986-316E1DC0B63B}"/>
                </a:ext>
              </a:extLst>
            </p:cNvPr>
            <p:cNvSpPr/>
            <p:nvPr/>
          </p:nvSpPr>
          <p:spPr>
            <a:xfrm>
              <a:off x="5021771" y="906040"/>
              <a:ext cx="246225" cy="150475"/>
            </a:xfrm>
            <a:custGeom>
              <a:avLst/>
              <a:gdLst/>
              <a:ahLst/>
              <a:cxnLst/>
              <a:rect l="l" t="t" r="r" b="b"/>
              <a:pathLst>
                <a:path w="9849" h="6019" extrusionOk="0">
                  <a:moveTo>
                    <a:pt x="5320" y="0"/>
                  </a:moveTo>
                  <a:lnTo>
                    <a:pt x="2706" y="699"/>
                  </a:lnTo>
                  <a:lnTo>
                    <a:pt x="335" y="2067"/>
                  </a:lnTo>
                  <a:cubicBezTo>
                    <a:pt x="335" y="2067"/>
                    <a:pt x="0" y="5988"/>
                    <a:pt x="1003" y="6019"/>
                  </a:cubicBezTo>
                  <a:cubicBezTo>
                    <a:pt x="2006" y="6019"/>
                    <a:pt x="2250" y="4742"/>
                    <a:pt x="2250" y="4742"/>
                  </a:cubicBezTo>
                  <a:cubicBezTo>
                    <a:pt x="3496" y="4286"/>
                    <a:pt x="2949" y="1733"/>
                    <a:pt x="3253" y="1459"/>
                  </a:cubicBezTo>
                  <a:cubicBezTo>
                    <a:pt x="3347" y="1365"/>
                    <a:pt x="3560" y="1320"/>
                    <a:pt x="3847" y="1320"/>
                  </a:cubicBezTo>
                  <a:cubicBezTo>
                    <a:pt x="4482" y="1320"/>
                    <a:pt x="5483" y="1538"/>
                    <a:pt x="6383" y="1915"/>
                  </a:cubicBezTo>
                  <a:cubicBezTo>
                    <a:pt x="6931" y="2158"/>
                    <a:pt x="7523" y="2280"/>
                    <a:pt x="8116" y="2280"/>
                  </a:cubicBezTo>
                  <a:cubicBezTo>
                    <a:pt x="8709" y="2280"/>
                    <a:pt x="9301" y="2158"/>
                    <a:pt x="9849" y="1915"/>
                  </a:cubicBezTo>
                  <a:lnTo>
                    <a:pt x="9849" y="547"/>
                  </a:lnTo>
                  <a:lnTo>
                    <a:pt x="7873" y="152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rgbClr val="D7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459;p34">
              <a:extLst>
                <a:ext uri="{FF2B5EF4-FFF2-40B4-BE49-F238E27FC236}">
                  <a16:creationId xmlns:a16="http://schemas.microsoft.com/office/drawing/2014/main" id="{2287AFBD-7E73-42F2-A442-5714327E108A}"/>
                </a:ext>
              </a:extLst>
            </p:cNvPr>
            <p:cNvSpPr/>
            <p:nvPr/>
          </p:nvSpPr>
          <p:spPr>
            <a:xfrm>
              <a:off x="5007400" y="1034340"/>
              <a:ext cx="44300" cy="63775"/>
            </a:xfrm>
            <a:custGeom>
              <a:avLst/>
              <a:gdLst/>
              <a:ahLst/>
              <a:cxnLst/>
              <a:rect l="l" t="t" r="r" b="b"/>
              <a:pathLst>
                <a:path w="1772" h="2551" extrusionOk="0">
                  <a:moveTo>
                    <a:pt x="1149" y="0"/>
                  </a:moveTo>
                  <a:cubicBezTo>
                    <a:pt x="655" y="0"/>
                    <a:pt x="1" y="194"/>
                    <a:pt x="39" y="1251"/>
                  </a:cubicBezTo>
                  <a:cubicBezTo>
                    <a:pt x="78" y="2337"/>
                    <a:pt x="797" y="2551"/>
                    <a:pt x="1296" y="2551"/>
                  </a:cubicBezTo>
                  <a:cubicBezTo>
                    <a:pt x="1566" y="2551"/>
                    <a:pt x="1772" y="2488"/>
                    <a:pt x="1772" y="2467"/>
                  </a:cubicBezTo>
                  <a:cubicBezTo>
                    <a:pt x="1772" y="2437"/>
                    <a:pt x="1680" y="66"/>
                    <a:pt x="1680" y="66"/>
                  </a:cubicBezTo>
                  <a:cubicBezTo>
                    <a:pt x="1669" y="66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460;p34">
              <a:extLst>
                <a:ext uri="{FF2B5EF4-FFF2-40B4-BE49-F238E27FC236}">
                  <a16:creationId xmlns:a16="http://schemas.microsoft.com/office/drawing/2014/main" id="{471BBBA4-AED0-476E-8697-A148D861929D}"/>
                </a:ext>
              </a:extLst>
            </p:cNvPr>
            <p:cNvSpPr/>
            <p:nvPr/>
          </p:nvSpPr>
          <p:spPr>
            <a:xfrm>
              <a:off x="5019000" y="1047790"/>
              <a:ext cx="19775" cy="37150"/>
            </a:xfrm>
            <a:custGeom>
              <a:avLst/>
              <a:gdLst/>
              <a:ahLst/>
              <a:cxnLst/>
              <a:rect l="l" t="t" r="r" b="b"/>
              <a:pathLst>
                <a:path w="791" h="1486" extrusionOk="0">
                  <a:moveTo>
                    <a:pt x="578" y="136"/>
                  </a:moveTo>
                  <a:cubicBezTo>
                    <a:pt x="578" y="197"/>
                    <a:pt x="578" y="227"/>
                    <a:pt x="578" y="227"/>
                  </a:cubicBezTo>
                  <a:cubicBezTo>
                    <a:pt x="608" y="227"/>
                    <a:pt x="639" y="197"/>
                    <a:pt x="578" y="136"/>
                  </a:cubicBezTo>
                  <a:close/>
                  <a:moveTo>
                    <a:pt x="434" y="1"/>
                  </a:moveTo>
                  <a:cubicBezTo>
                    <a:pt x="419" y="1"/>
                    <a:pt x="406" y="4"/>
                    <a:pt x="396" y="14"/>
                  </a:cubicBezTo>
                  <a:cubicBezTo>
                    <a:pt x="244" y="45"/>
                    <a:pt x="122" y="136"/>
                    <a:pt x="92" y="257"/>
                  </a:cubicBezTo>
                  <a:cubicBezTo>
                    <a:pt x="31" y="409"/>
                    <a:pt x="1" y="592"/>
                    <a:pt x="1" y="774"/>
                  </a:cubicBezTo>
                  <a:cubicBezTo>
                    <a:pt x="1" y="1078"/>
                    <a:pt x="183" y="1352"/>
                    <a:pt x="456" y="1473"/>
                  </a:cubicBezTo>
                  <a:cubicBezTo>
                    <a:pt x="481" y="1481"/>
                    <a:pt x="505" y="1485"/>
                    <a:pt x="530" y="1485"/>
                  </a:cubicBezTo>
                  <a:cubicBezTo>
                    <a:pt x="597" y="1485"/>
                    <a:pt x="663" y="1457"/>
                    <a:pt x="730" y="1412"/>
                  </a:cubicBezTo>
                  <a:cubicBezTo>
                    <a:pt x="760" y="1352"/>
                    <a:pt x="791" y="1321"/>
                    <a:pt x="760" y="1321"/>
                  </a:cubicBezTo>
                  <a:cubicBezTo>
                    <a:pt x="760" y="1321"/>
                    <a:pt x="730" y="1321"/>
                    <a:pt x="669" y="1352"/>
                  </a:cubicBezTo>
                  <a:cubicBezTo>
                    <a:pt x="639" y="1367"/>
                    <a:pt x="608" y="1374"/>
                    <a:pt x="574" y="1374"/>
                  </a:cubicBezTo>
                  <a:cubicBezTo>
                    <a:pt x="540" y="1374"/>
                    <a:pt x="502" y="1367"/>
                    <a:pt x="456" y="1352"/>
                  </a:cubicBezTo>
                  <a:cubicBezTo>
                    <a:pt x="244" y="1230"/>
                    <a:pt x="92" y="987"/>
                    <a:pt x="122" y="713"/>
                  </a:cubicBezTo>
                  <a:cubicBezTo>
                    <a:pt x="92" y="592"/>
                    <a:pt x="122" y="440"/>
                    <a:pt x="183" y="318"/>
                  </a:cubicBezTo>
                  <a:cubicBezTo>
                    <a:pt x="213" y="197"/>
                    <a:pt x="274" y="105"/>
                    <a:pt x="396" y="75"/>
                  </a:cubicBezTo>
                  <a:cubicBezTo>
                    <a:pt x="412" y="67"/>
                    <a:pt x="428" y="63"/>
                    <a:pt x="445" y="63"/>
                  </a:cubicBezTo>
                  <a:cubicBezTo>
                    <a:pt x="489" y="63"/>
                    <a:pt x="534" y="91"/>
                    <a:pt x="578" y="136"/>
                  </a:cubicBezTo>
                  <a:cubicBezTo>
                    <a:pt x="578" y="75"/>
                    <a:pt x="548" y="45"/>
                    <a:pt x="517" y="14"/>
                  </a:cubicBezTo>
                  <a:cubicBezTo>
                    <a:pt x="497" y="14"/>
                    <a:pt x="463" y="1"/>
                    <a:pt x="43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461;p34">
              <a:extLst>
                <a:ext uri="{FF2B5EF4-FFF2-40B4-BE49-F238E27FC236}">
                  <a16:creationId xmlns:a16="http://schemas.microsoft.com/office/drawing/2014/main" id="{F10BDE64-846A-4898-BAD9-B71AB4194348}"/>
                </a:ext>
              </a:extLst>
            </p:cNvPr>
            <p:cNvSpPr/>
            <p:nvPr/>
          </p:nvSpPr>
          <p:spPr>
            <a:xfrm>
              <a:off x="5020525" y="902440"/>
              <a:ext cx="28125" cy="10450"/>
            </a:xfrm>
            <a:custGeom>
              <a:avLst/>
              <a:gdLst/>
              <a:ahLst/>
              <a:cxnLst/>
              <a:rect l="l" t="t" r="r" b="b"/>
              <a:pathLst>
                <a:path w="1125" h="418" extrusionOk="0">
                  <a:moveTo>
                    <a:pt x="321" y="1"/>
                  </a:moveTo>
                  <a:cubicBezTo>
                    <a:pt x="131" y="1"/>
                    <a:pt x="0" y="72"/>
                    <a:pt x="0" y="114"/>
                  </a:cubicBezTo>
                  <a:cubicBezTo>
                    <a:pt x="31" y="175"/>
                    <a:pt x="274" y="144"/>
                    <a:pt x="547" y="235"/>
                  </a:cubicBezTo>
                  <a:cubicBezTo>
                    <a:pt x="821" y="296"/>
                    <a:pt x="1034" y="418"/>
                    <a:pt x="1064" y="418"/>
                  </a:cubicBezTo>
                  <a:cubicBezTo>
                    <a:pt x="1125" y="418"/>
                    <a:pt x="943" y="144"/>
                    <a:pt x="608" y="53"/>
                  </a:cubicBezTo>
                  <a:cubicBezTo>
                    <a:pt x="505" y="15"/>
                    <a:pt x="407" y="1"/>
                    <a:pt x="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462;p34">
              <a:extLst>
                <a:ext uri="{FF2B5EF4-FFF2-40B4-BE49-F238E27FC236}">
                  <a16:creationId xmlns:a16="http://schemas.microsoft.com/office/drawing/2014/main" id="{E7B61587-CA8B-4B72-B247-1C6A24A05B07}"/>
                </a:ext>
              </a:extLst>
            </p:cNvPr>
            <p:cNvSpPr/>
            <p:nvPr/>
          </p:nvSpPr>
          <p:spPr>
            <a:xfrm>
              <a:off x="5041050" y="879440"/>
              <a:ext cx="13700" cy="37325"/>
            </a:xfrm>
            <a:custGeom>
              <a:avLst/>
              <a:gdLst/>
              <a:ahLst/>
              <a:cxnLst/>
              <a:rect l="l" t="t" r="r" b="b"/>
              <a:pathLst>
                <a:path w="548" h="1493" extrusionOk="0">
                  <a:moveTo>
                    <a:pt x="152" y="0"/>
                  </a:moveTo>
                  <a:cubicBezTo>
                    <a:pt x="30" y="244"/>
                    <a:pt x="0" y="517"/>
                    <a:pt x="91" y="791"/>
                  </a:cubicBezTo>
                  <a:cubicBezTo>
                    <a:pt x="178" y="1224"/>
                    <a:pt x="429" y="1492"/>
                    <a:pt x="506" y="1492"/>
                  </a:cubicBezTo>
                  <a:cubicBezTo>
                    <a:pt x="510" y="1492"/>
                    <a:pt x="514" y="1491"/>
                    <a:pt x="517" y="1490"/>
                  </a:cubicBezTo>
                  <a:cubicBezTo>
                    <a:pt x="547" y="1459"/>
                    <a:pt x="365" y="1155"/>
                    <a:pt x="274" y="760"/>
                  </a:cubicBezTo>
                  <a:cubicBezTo>
                    <a:pt x="213" y="335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463;p34">
              <a:extLst>
                <a:ext uri="{FF2B5EF4-FFF2-40B4-BE49-F238E27FC236}">
                  <a16:creationId xmlns:a16="http://schemas.microsoft.com/office/drawing/2014/main" id="{DCA448A9-9636-45F0-8676-EACB3F2131FD}"/>
                </a:ext>
              </a:extLst>
            </p:cNvPr>
            <p:cNvSpPr/>
            <p:nvPr/>
          </p:nvSpPr>
          <p:spPr>
            <a:xfrm>
              <a:off x="5223400" y="1006340"/>
              <a:ext cx="41075" cy="11100"/>
            </a:xfrm>
            <a:custGeom>
              <a:avLst/>
              <a:gdLst/>
              <a:ahLst/>
              <a:cxnLst/>
              <a:rect l="l" t="t" r="r" b="b"/>
              <a:pathLst>
                <a:path w="1643" h="444" extrusionOk="0">
                  <a:moveTo>
                    <a:pt x="822" y="0"/>
                  </a:moveTo>
                  <a:cubicBezTo>
                    <a:pt x="335" y="0"/>
                    <a:pt x="1" y="304"/>
                    <a:pt x="62" y="396"/>
                  </a:cubicBezTo>
                  <a:cubicBezTo>
                    <a:pt x="86" y="431"/>
                    <a:pt x="152" y="444"/>
                    <a:pt x="245" y="444"/>
                  </a:cubicBezTo>
                  <a:cubicBezTo>
                    <a:pt x="390" y="444"/>
                    <a:pt x="600" y="414"/>
                    <a:pt x="822" y="396"/>
                  </a:cubicBezTo>
                  <a:cubicBezTo>
                    <a:pt x="980" y="396"/>
                    <a:pt x="1123" y="400"/>
                    <a:pt x="1242" y="400"/>
                  </a:cubicBezTo>
                  <a:cubicBezTo>
                    <a:pt x="1421" y="400"/>
                    <a:pt x="1545" y="389"/>
                    <a:pt x="1582" y="335"/>
                  </a:cubicBezTo>
                  <a:cubicBezTo>
                    <a:pt x="1642" y="244"/>
                    <a:pt x="1338" y="0"/>
                    <a:pt x="8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464;p34">
              <a:extLst>
                <a:ext uri="{FF2B5EF4-FFF2-40B4-BE49-F238E27FC236}">
                  <a16:creationId xmlns:a16="http://schemas.microsoft.com/office/drawing/2014/main" id="{EA353354-0987-45A8-BFDD-942CACAC81AB}"/>
                </a:ext>
              </a:extLst>
            </p:cNvPr>
            <p:cNvSpPr/>
            <p:nvPr/>
          </p:nvSpPr>
          <p:spPr>
            <a:xfrm>
              <a:off x="5195300" y="1113290"/>
              <a:ext cx="22825" cy="22725"/>
            </a:xfrm>
            <a:custGeom>
              <a:avLst/>
              <a:gdLst/>
              <a:ahLst/>
              <a:cxnLst/>
              <a:rect l="l" t="t" r="r" b="b"/>
              <a:pathLst>
                <a:path w="913" h="909" extrusionOk="0">
                  <a:moveTo>
                    <a:pt x="354" y="1"/>
                  </a:moveTo>
                  <a:cubicBezTo>
                    <a:pt x="289" y="1"/>
                    <a:pt x="228" y="23"/>
                    <a:pt x="183" y="69"/>
                  </a:cubicBezTo>
                  <a:cubicBezTo>
                    <a:pt x="61" y="130"/>
                    <a:pt x="0" y="251"/>
                    <a:pt x="0" y="403"/>
                  </a:cubicBezTo>
                  <a:cubicBezTo>
                    <a:pt x="0" y="525"/>
                    <a:pt x="31" y="646"/>
                    <a:pt x="122" y="738"/>
                  </a:cubicBezTo>
                  <a:cubicBezTo>
                    <a:pt x="183" y="829"/>
                    <a:pt x="274" y="890"/>
                    <a:pt x="395" y="890"/>
                  </a:cubicBezTo>
                  <a:cubicBezTo>
                    <a:pt x="428" y="903"/>
                    <a:pt x="462" y="909"/>
                    <a:pt x="496" y="909"/>
                  </a:cubicBezTo>
                  <a:cubicBezTo>
                    <a:pt x="621" y="909"/>
                    <a:pt x="749" y="827"/>
                    <a:pt x="821" y="707"/>
                  </a:cubicBezTo>
                  <a:cubicBezTo>
                    <a:pt x="912" y="555"/>
                    <a:pt x="912" y="373"/>
                    <a:pt x="821" y="221"/>
                  </a:cubicBezTo>
                  <a:cubicBezTo>
                    <a:pt x="734" y="105"/>
                    <a:pt x="592" y="17"/>
                    <a:pt x="422" y="9"/>
                  </a:cubicBezTo>
                  <a:lnTo>
                    <a:pt x="422" y="9"/>
                  </a:lnTo>
                  <a:cubicBezTo>
                    <a:pt x="399" y="3"/>
                    <a:pt x="376" y="1"/>
                    <a:pt x="35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465;p34">
              <a:extLst>
                <a:ext uri="{FF2B5EF4-FFF2-40B4-BE49-F238E27FC236}">
                  <a16:creationId xmlns:a16="http://schemas.microsoft.com/office/drawing/2014/main" id="{6E6C315F-4459-4334-B2AE-C3E5896AF5FC}"/>
                </a:ext>
              </a:extLst>
            </p:cNvPr>
            <p:cNvSpPr/>
            <p:nvPr/>
          </p:nvSpPr>
          <p:spPr>
            <a:xfrm>
              <a:off x="5183900" y="1110240"/>
              <a:ext cx="46375" cy="19225"/>
            </a:xfrm>
            <a:custGeom>
              <a:avLst/>
              <a:gdLst/>
              <a:ahLst/>
              <a:cxnLst/>
              <a:rect l="l" t="t" r="r" b="b"/>
              <a:pathLst>
                <a:path w="1855" h="769" extrusionOk="0">
                  <a:moveTo>
                    <a:pt x="76" y="1"/>
                  </a:moveTo>
                  <a:cubicBezTo>
                    <a:pt x="69" y="1"/>
                    <a:pt x="64" y="3"/>
                    <a:pt x="61" y="9"/>
                  </a:cubicBezTo>
                  <a:cubicBezTo>
                    <a:pt x="0" y="39"/>
                    <a:pt x="335" y="404"/>
                    <a:pt x="851" y="617"/>
                  </a:cubicBezTo>
                  <a:cubicBezTo>
                    <a:pt x="1064" y="708"/>
                    <a:pt x="1307" y="768"/>
                    <a:pt x="1551" y="768"/>
                  </a:cubicBezTo>
                  <a:cubicBezTo>
                    <a:pt x="1763" y="768"/>
                    <a:pt x="1855" y="677"/>
                    <a:pt x="1855" y="677"/>
                  </a:cubicBezTo>
                  <a:cubicBezTo>
                    <a:pt x="1855" y="647"/>
                    <a:pt x="1733" y="647"/>
                    <a:pt x="1581" y="617"/>
                  </a:cubicBezTo>
                  <a:cubicBezTo>
                    <a:pt x="1338" y="586"/>
                    <a:pt x="1125" y="525"/>
                    <a:pt x="912" y="434"/>
                  </a:cubicBezTo>
                  <a:cubicBezTo>
                    <a:pt x="469" y="268"/>
                    <a:pt x="152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466;p34">
              <a:extLst>
                <a:ext uri="{FF2B5EF4-FFF2-40B4-BE49-F238E27FC236}">
                  <a16:creationId xmlns:a16="http://schemas.microsoft.com/office/drawing/2014/main" id="{EACC568F-309A-450F-97DE-F353F1DE2253}"/>
                </a:ext>
              </a:extLst>
            </p:cNvPr>
            <p:cNvSpPr/>
            <p:nvPr/>
          </p:nvSpPr>
          <p:spPr>
            <a:xfrm>
              <a:off x="5136025" y="1007565"/>
              <a:ext cx="37250" cy="10475"/>
            </a:xfrm>
            <a:custGeom>
              <a:avLst/>
              <a:gdLst/>
              <a:ahLst/>
              <a:cxnLst/>
              <a:rect l="l" t="t" r="r" b="b"/>
              <a:pathLst>
                <a:path w="1490" h="419" extrusionOk="0">
                  <a:moveTo>
                    <a:pt x="882" y="0"/>
                  </a:moveTo>
                  <a:cubicBezTo>
                    <a:pt x="830" y="0"/>
                    <a:pt x="779" y="4"/>
                    <a:pt x="730" y="12"/>
                  </a:cubicBezTo>
                  <a:cubicBezTo>
                    <a:pt x="304" y="43"/>
                    <a:pt x="0" y="164"/>
                    <a:pt x="0" y="286"/>
                  </a:cubicBezTo>
                  <a:cubicBezTo>
                    <a:pt x="0" y="379"/>
                    <a:pt x="196" y="418"/>
                    <a:pt x="477" y="418"/>
                  </a:cubicBezTo>
                  <a:cubicBezTo>
                    <a:pt x="565" y="418"/>
                    <a:pt x="660" y="415"/>
                    <a:pt x="760" y="407"/>
                  </a:cubicBezTo>
                  <a:cubicBezTo>
                    <a:pt x="973" y="407"/>
                    <a:pt x="1125" y="347"/>
                    <a:pt x="1247" y="347"/>
                  </a:cubicBezTo>
                  <a:cubicBezTo>
                    <a:pt x="1292" y="331"/>
                    <a:pt x="1338" y="331"/>
                    <a:pt x="1376" y="331"/>
                  </a:cubicBezTo>
                  <a:cubicBezTo>
                    <a:pt x="1414" y="331"/>
                    <a:pt x="1444" y="331"/>
                    <a:pt x="1459" y="316"/>
                  </a:cubicBezTo>
                  <a:cubicBezTo>
                    <a:pt x="1490" y="286"/>
                    <a:pt x="1459" y="134"/>
                    <a:pt x="1307" y="73"/>
                  </a:cubicBezTo>
                  <a:cubicBezTo>
                    <a:pt x="1174" y="28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467;p34">
              <a:extLst>
                <a:ext uri="{FF2B5EF4-FFF2-40B4-BE49-F238E27FC236}">
                  <a16:creationId xmlns:a16="http://schemas.microsoft.com/office/drawing/2014/main" id="{FAC3DD98-A46D-4EBB-B47A-57D3C7512408}"/>
                </a:ext>
              </a:extLst>
            </p:cNvPr>
            <p:cNvSpPr/>
            <p:nvPr/>
          </p:nvSpPr>
          <p:spPr>
            <a:xfrm>
              <a:off x="5003050" y="965315"/>
              <a:ext cx="77525" cy="215925"/>
            </a:xfrm>
            <a:custGeom>
              <a:avLst/>
              <a:gdLst/>
              <a:ahLst/>
              <a:cxnLst/>
              <a:rect l="l" t="t" r="r" b="b"/>
              <a:pathLst>
                <a:path w="3101" h="8637" extrusionOk="0">
                  <a:moveTo>
                    <a:pt x="2614" y="0"/>
                  </a:moveTo>
                  <a:cubicBezTo>
                    <a:pt x="2098" y="122"/>
                    <a:pt x="1702" y="517"/>
                    <a:pt x="1611" y="1003"/>
                  </a:cubicBezTo>
                  <a:cubicBezTo>
                    <a:pt x="1490" y="1489"/>
                    <a:pt x="1520" y="2006"/>
                    <a:pt x="1642" y="2492"/>
                  </a:cubicBezTo>
                  <a:cubicBezTo>
                    <a:pt x="1794" y="2979"/>
                    <a:pt x="1854" y="3496"/>
                    <a:pt x="1854" y="3982"/>
                  </a:cubicBezTo>
                  <a:cubicBezTo>
                    <a:pt x="1794" y="4681"/>
                    <a:pt x="1550" y="5319"/>
                    <a:pt x="1155" y="5897"/>
                  </a:cubicBezTo>
                  <a:cubicBezTo>
                    <a:pt x="791" y="6444"/>
                    <a:pt x="426" y="7052"/>
                    <a:pt x="122" y="7660"/>
                  </a:cubicBezTo>
                  <a:cubicBezTo>
                    <a:pt x="0" y="7842"/>
                    <a:pt x="0" y="8085"/>
                    <a:pt x="61" y="8298"/>
                  </a:cubicBezTo>
                  <a:cubicBezTo>
                    <a:pt x="170" y="8517"/>
                    <a:pt x="402" y="8637"/>
                    <a:pt x="647" y="8637"/>
                  </a:cubicBezTo>
                  <a:cubicBezTo>
                    <a:pt x="674" y="8637"/>
                    <a:pt x="702" y="8635"/>
                    <a:pt x="730" y="8632"/>
                  </a:cubicBezTo>
                  <a:cubicBezTo>
                    <a:pt x="1216" y="8572"/>
                    <a:pt x="1642" y="8298"/>
                    <a:pt x="1946" y="7933"/>
                  </a:cubicBezTo>
                  <a:cubicBezTo>
                    <a:pt x="2827" y="6900"/>
                    <a:pt x="3101" y="5471"/>
                    <a:pt x="3070" y="4134"/>
                  </a:cubicBezTo>
                  <a:cubicBezTo>
                    <a:pt x="3070" y="2766"/>
                    <a:pt x="2797" y="1429"/>
                    <a:pt x="2766" y="91"/>
                  </a:cubicBezTo>
                  <a:lnTo>
                    <a:pt x="2614" y="0"/>
                  </a:lnTo>
                  <a:close/>
                </a:path>
              </a:pathLst>
            </a:custGeom>
            <a:solidFill>
              <a:srgbClr val="D73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468;p34">
              <a:extLst>
                <a:ext uri="{FF2B5EF4-FFF2-40B4-BE49-F238E27FC236}">
                  <a16:creationId xmlns:a16="http://schemas.microsoft.com/office/drawing/2014/main" id="{98C1A7F5-6D6E-48DE-BA73-4168325A6B06}"/>
                </a:ext>
              </a:extLst>
            </p:cNvPr>
            <p:cNvSpPr/>
            <p:nvPr/>
          </p:nvSpPr>
          <p:spPr>
            <a:xfrm>
              <a:off x="4955925" y="778140"/>
              <a:ext cx="337425" cy="237350"/>
            </a:xfrm>
            <a:custGeom>
              <a:avLst/>
              <a:gdLst/>
              <a:ahLst/>
              <a:cxnLst/>
              <a:rect l="l" t="t" r="r" b="b"/>
              <a:pathLst>
                <a:path w="13497" h="9494" extrusionOk="0">
                  <a:moveTo>
                    <a:pt x="6110" y="0"/>
                  </a:moveTo>
                  <a:cubicBezTo>
                    <a:pt x="6070" y="0"/>
                    <a:pt x="6029" y="3"/>
                    <a:pt x="5989" y="10"/>
                  </a:cubicBezTo>
                  <a:lnTo>
                    <a:pt x="5350" y="131"/>
                  </a:lnTo>
                  <a:cubicBezTo>
                    <a:pt x="4955" y="223"/>
                    <a:pt x="4682" y="618"/>
                    <a:pt x="4773" y="1013"/>
                  </a:cubicBezTo>
                  <a:cubicBezTo>
                    <a:pt x="1" y="2593"/>
                    <a:pt x="1581" y="7001"/>
                    <a:pt x="1581" y="7001"/>
                  </a:cubicBezTo>
                  <a:lnTo>
                    <a:pt x="882" y="7852"/>
                  </a:lnTo>
                  <a:cubicBezTo>
                    <a:pt x="274" y="9128"/>
                    <a:pt x="1612" y="9493"/>
                    <a:pt x="1612" y="9493"/>
                  </a:cubicBezTo>
                  <a:cubicBezTo>
                    <a:pt x="1612" y="9493"/>
                    <a:pt x="3253" y="7001"/>
                    <a:pt x="7812" y="6484"/>
                  </a:cubicBezTo>
                  <a:cubicBezTo>
                    <a:pt x="8845" y="6370"/>
                    <a:pt x="9682" y="6326"/>
                    <a:pt x="10360" y="6326"/>
                  </a:cubicBezTo>
                  <a:cubicBezTo>
                    <a:pt x="12575" y="6326"/>
                    <a:pt x="13085" y="6795"/>
                    <a:pt x="13132" y="6818"/>
                  </a:cubicBezTo>
                  <a:cubicBezTo>
                    <a:pt x="13223" y="6697"/>
                    <a:pt x="13314" y="6545"/>
                    <a:pt x="13344" y="6393"/>
                  </a:cubicBezTo>
                  <a:cubicBezTo>
                    <a:pt x="13496" y="5086"/>
                    <a:pt x="11916" y="4721"/>
                    <a:pt x="11916" y="4721"/>
                  </a:cubicBezTo>
                  <a:cubicBezTo>
                    <a:pt x="11089" y="963"/>
                    <a:pt x="8177" y="633"/>
                    <a:pt x="7179" y="633"/>
                  </a:cubicBezTo>
                  <a:cubicBezTo>
                    <a:pt x="6966" y="633"/>
                    <a:pt x="6840" y="648"/>
                    <a:pt x="6840" y="648"/>
                  </a:cubicBezTo>
                  <a:lnTo>
                    <a:pt x="6840" y="587"/>
                  </a:lnTo>
                  <a:cubicBezTo>
                    <a:pt x="6785" y="233"/>
                    <a:pt x="6461" y="0"/>
                    <a:pt x="611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469;p34">
              <a:extLst>
                <a:ext uri="{FF2B5EF4-FFF2-40B4-BE49-F238E27FC236}">
                  <a16:creationId xmlns:a16="http://schemas.microsoft.com/office/drawing/2014/main" id="{791BFDB2-8976-4FC8-B92B-35FA5F5E372C}"/>
                </a:ext>
              </a:extLst>
            </p:cNvPr>
            <p:cNvSpPr/>
            <p:nvPr/>
          </p:nvSpPr>
          <p:spPr>
            <a:xfrm>
              <a:off x="5072950" y="804965"/>
              <a:ext cx="22075" cy="96525"/>
            </a:xfrm>
            <a:custGeom>
              <a:avLst/>
              <a:gdLst/>
              <a:ahLst/>
              <a:cxnLst/>
              <a:rect l="l" t="t" r="r" b="b"/>
              <a:pathLst>
                <a:path w="883" h="3861" extrusionOk="0">
                  <a:moveTo>
                    <a:pt x="1" y="1"/>
                  </a:moveTo>
                  <a:cubicBezTo>
                    <a:pt x="31" y="669"/>
                    <a:pt x="153" y="1338"/>
                    <a:pt x="335" y="1946"/>
                  </a:cubicBezTo>
                  <a:cubicBezTo>
                    <a:pt x="457" y="2615"/>
                    <a:pt x="639" y="3253"/>
                    <a:pt x="882" y="3861"/>
                  </a:cubicBezTo>
                  <a:cubicBezTo>
                    <a:pt x="821" y="3192"/>
                    <a:pt x="700" y="2554"/>
                    <a:pt x="548" y="1916"/>
                  </a:cubicBezTo>
                  <a:cubicBezTo>
                    <a:pt x="426" y="1277"/>
                    <a:pt x="244" y="639"/>
                    <a:pt x="1" y="1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470;p34">
              <a:extLst>
                <a:ext uri="{FF2B5EF4-FFF2-40B4-BE49-F238E27FC236}">
                  <a16:creationId xmlns:a16="http://schemas.microsoft.com/office/drawing/2014/main" id="{9E547ADB-09C8-47BF-8CB5-4059E4D5F161}"/>
                </a:ext>
              </a:extLst>
            </p:cNvPr>
            <p:cNvSpPr/>
            <p:nvPr/>
          </p:nvSpPr>
          <p:spPr>
            <a:xfrm>
              <a:off x="5128425" y="794340"/>
              <a:ext cx="26625" cy="92725"/>
            </a:xfrm>
            <a:custGeom>
              <a:avLst/>
              <a:gdLst/>
              <a:ahLst/>
              <a:cxnLst/>
              <a:rect l="l" t="t" r="r" b="b"/>
              <a:pathLst>
                <a:path w="1065" h="37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638"/>
                    <a:pt x="213" y="1277"/>
                    <a:pt x="426" y="1885"/>
                  </a:cubicBezTo>
                  <a:cubicBezTo>
                    <a:pt x="578" y="2492"/>
                    <a:pt x="791" y="3100"/>
                    <a:pt x="1064" y="3708"/>
                  </a:cubicBezTo>
                  <a:cubicBezTo>
                    <a:pt x="973" y="3070"/>
                    <a:pt x="821" y="2432"/>
                    <a:pt x="608" y="1824"/>
                  </a:cubicBezTo>
                  <a:cubicBezTo>
                    <a:pt x="487" y="1185"/>
                    <a:pt x="274" y="578"/>
                    <a:pt x="1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471;p34">
              <a:extLst>
                <a:ext uri="{FF2B5EF4-FFF2-40B4-BE49-F238E27FC236}">
                  <a16:creationId xmlns:a16="http://schemas.microsoft.com/office/drawing/2014/main" id="{705B1D68-F3FD-4A8C-9B46-41198FB72A1D}"/>
                </a:ext>
              </a:extLst>
            </p:cNvPr>
            <p:cNvSpPr/>
            <p:nvPr/>
          </p:nvSpPr>
          <p:spPr>
            <a:xfrm>
              <a:off x="5003050" y="889790"/>
              <a:ext cx="245475" cy="63425"/>
            </a:xfrm>
            <a:custGeom>
              <a:avLst/>
              <a:gdLst/>
              <a:ahLst/>
              <a:cxnLst/>
              <a:rect l="l" t="t" r="r" b="b"/>
              <a:pathLst>
                <a:path w="9819" h="2537" extrusionOk="0">
                  <a:moveTo>
                    <a:pt x="7169" y="0"/>
                  </a:moveTo>
                  <a:cubicBezTo>
                    <a:pt x="6324" y="0"/>
                    <a:pt x="5489" y="109"/>
                    <a:pt x="4681" y="316"/>
                  </a:cubicBezTo>
                  <a:cubicBezTo>
                    <a:pt x="3465" y="620"/>
                    <a:pt x="2310" y="1076"/>
                    <a:pt x="1246" y="1684"/>
                  </a:cubicBezTo>
                  <a:cubicBezTo>
                    <a:pt x="851" y="1927"/>
                    <a:pt x="517" y="2140"/>
                    <a:pt x="304" y="2292"/>
                  </a:cubicBezTo>
                  <a:cubicBezTo>
                    <a:pt x="183" y="2352"/>
                    <a:pt x="91" y="2444"/>
                    <a:pt x="0" y="2535"/>
                  </a:cubicBezTo>
                  <a:cubicBezTo>
                    <a:pt x="0" y="2536"/>
                    <a:pt x="1" y="2537"/>
                    <a:pt x="3" y="2537"/>
                  </a:cubicBezTo>
                  <a:cubicBezTo>
                    <a:pt x="46" y="2537"/>
                    <a:pt x="524" y="2240"/>
                    <a:pt x="1307" y="1805"/>
                  </a:cubicBezTo>
                  <a:cubicBezTo>
                    <a:pt x="2401" y="1228"/>
                    <a:pt x="3526" y="802"/>
                    <a:pt x="4712" y="498"/>
                  </a:cubicBezTo>
                  <a:cubicBezTo>
                    <a:pt x="5585" y="297"/>
                    <a:pt x="6475" y="178"/>
                    <a:pt x="7370" y="178"/>
                  </a:cubicBezTo>
                  <a:cubicBezTo>
                    <a:pt x="7689" y="178"/>
                    <a:pt x="8009" y="193"/>
                    <a:pt x="8329" y="225"/>
                  </a:cubicBezTo>
                  <a:cubicBezTo>
                    <a:pt x="9199" y="281"/>
                    <a:pt x="9733" y="441"/>
                    <a:pt x="9809" y="441"/>
                  </a:cubicBezTo>
                  <a:cubicBezTo>
                    <a:pt x="9815" y="441"/>
                    <a:pt x="9818" y="440"/>
                    <a:pt x="9818" y="437"/>
                  </a:cubicBezTo>
                  <a:cubicBezTo>
                    <a:pt x="9696" y="377"/>
                    <a:pt x="9575" y="316"/>
                    <a:pt x="9453" y="285"/>
                  </a:cubicBezTo>
                  <a:cubicBezTo>
                    <a:pt x="9089" y="194"/>
                    <a:pt x="8724" y="103"/>
                    <a:pt x="8359" y="73"/>
                  </a:cubicBezTo>
                  <a:cubicBezTo>
                    <a:pt x="7962" y="24"/>
                    <a:pt x="7564" y="0"/>
                    <a:pt x="7169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472;p34">
              <a:extLst>
                <a:ext uri="{FF2B5EF4-FFF2-40B4-BE49-F238E27FC236}">
                  <a16:creationId xmlns:a16="http://schemas.microsoft.com/office/drawing/2014/main" id="{3ECD41B4-9548-4DD8-A333-13463C730356}"/>
                </a:ext>
              </a:extLst>
            </p:cNvPr>
            <p:cNvSpPr/>
            <p:nvPr/>
          </p:nvSpPr>
          <p:spPr>
            <a:xfrm>
              <a:off x="4982525" y="921240"/>
              <a:ext cx="117800" cy="64600"/>
            </a:xfrm>
            <a:custGeom>
              <a:avLst/>
              <a:gdLst/>
              <a:ahLst/>
              <a:cxnLst/>
              <a:rect l="l" t="t" r="r" b="b"/>
              <a:pathLst>
                <a:path w="4712" h="2584" extrusionOk="0">
                  <a:moveTo>
                    <a:pt x="4712" y="0"/>
                  </a:moveTo>
                  <a:cubicBezTo>
                    <a:pt x="4438" y="31"/>
                    <a:pt x="4195" y="91"/>
                    <a:pt x="3922" y="182"/>
                  </a:cubicBezTo>
                  <a:cubicBezTo>
                    <a:pt x="2675" y="547"/>
                    <a:pt x="1551" y="1155"/>
                    <a:pt x="578" y="2006"/>
                  </a:cubicBezTo>
                  <a:cubicBezTo>
                    <a:pt x="335" y="2158"/>
                    <a:pt x="153" y="2371"/>
                    <a:pt x="1" y="2584"/>
                  </a:cubicBezTo>
                  <a:cubicBezTo>
                    <a:pt x="730" y="2037"/>
                    <a:pt x="1460" y="1520"/>
                    <a:pt x="2250" y="1064"/>
                  </a:cubicBezTo>
                  <a:cubicBezTo>
                    <a:pt x="3040" y="669"/>
                    <a:pt x="3861" y="304"/>
                    <a:pt x="4712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473;p34">
              <a:extLst>
                <a:ext uri="{FF2B5EF4-FFF2-40B4-BE49-F238E27FC236}">
                  <a16:creationId xmlns:a16="http://schemas.microsoft.com/office/drawing/2014/main" id="{964672C2-454A-4C5C-8041-C2F465F0266A}"/>
                </a:ext>
              </a:extLst>
            </p:cNvPr>
            <p:cNvSpPr/>
            <p:nvPr/>
          </p:nvSpPr>
          <p:spPr>
            <a:xfrm>
              <a:off x="4700600" y="1271540"/>
              <a:ext cx="827550" cy="797900"/>
            </a:xfrm>
            <a:custGeom>
              <a:avLst/>
              <a:gdLst/>
              <a:ahLst/>
              <a:cxnLst/>
              <a:rect l="l" t="t" r="r" b="b"/>
              <a:pathLst>
                <a:path w="33102" h="31916" extrusionOk="0">
                  <a:moveTo>
                    <a:pt x="14408" y="0"/>
                  </a:moveTo>
                  <a:cubicBezTo>
                    <a:pt x="13496" y="31"/>
                    <a:pt x="12615" y="213"/>
                    <a:pt x="11794" y="517"/>
                  </a:cubicBezTo>
                  <a:cubicBezTo>
                    <a:pt x="10214" y="1064"/>
                    <a:pt x="8785" y="1976"/>
                    <a:pt x="7600" y="3192"/>
                  </a:cubicBezTo>
                  <a:lnTo>
                    <a:pt x="1" y="12159"/>
                  </a:lnTo>
                  <a:lnTo>
                    <a:pt x="7053" y="16688"/>
                  </a:lnTo>
                  <a:lnTo>
                    <a:pt x="9758" y="13861"/>
                  </a:lnTo>
                  <a:lnTo>
                    <a:pt x="10092" y="21247"/>
                  </a:lnTo>
                  <a:lnTo>
                    <a:pt x="8937" y="30305"/>
                  </a:lnTo>
                  <a:lnTo>
                    <a:pt x="26871" y="31916"/>
                  </a:lnTo>
                  <a:cubicBezTo>
                    <a:pt x="26901" y="30670"/>
                    <a:pt x="26536" y="23192"/>
                    <a:pt x="26293" y="18268"/>
                  </a:cubicBezTo>
                  <a:cubicBezTo>
                    <a:pt x="26263" y="17356"/>
                    <a:pt x="27175" y="15745"/>
                    <a:pt x="27144" y="14955"/>
                  </a:cubicBezTo>
                  <a:cubicBezTo>
                    <a:pt x="27099" y="13996"/>
                    <a:pt x="27010" y="13495"/>
                    <a:pt x="26931" y="13234"/>
                  </a:cubicBezTo>
                  <a:lnTo>
                    <a:pt x="26931" y="13234"/>
                  </a:lnTo>
                  <a:lnTo>
                    <a:pt x="27782" y="14834"/>
                  </a:lnTo>
                  <a:lnTo>
                    <a:pt x="33102" y="10092"/>
                  </a:lnTo>
                  <a:lnTo>
                    <a:pt x="28482" y="3830"/>
                  </a:lnTo>
                  <a:cubicBezTo>
                    <a:pt x="26992" y="1855"/>
                    <a:pt x="24773" y="517"/>
                    <a:pt x="22311" y="183"/>
                  </a:cubicBezTo>
                  <a:cubicBezTo>
                    <a:pt x="21612" y="92"/>
                    <a:pt x="21065" y="61"/>
                    <a:pt x="20700" y="0"/>
                  </a:cubicBezTo>
                  <a:cubicBezTo>
                    <a:pt x="19667" y="320"/>
                    <a:pt x="18603" y="479"/>
                    <a:pt x="17543" y="479"/>
                  </a:cubicBezTo>
                  <a:cubicBezTo>
                    <a:pt x="16483" y="479"/>
                    <a:pt x="15427" y="320"/>
                    <a:pt x="14408" y="0"/>
                  </a:cubicBezTo>
                  <a:close/>
                </a:path>
              </a:pathLst>
            </a:custGeom>
            <a:solidFill>
              <a:srgbClr val="EDE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474;p34">
              <a:extLst>
                <a:ext uri="{FF2B5EF4-FFF2-40B4-BE49-F238E27FC236}">
                  <a16:creationId xmlns:a16="http://schemas.microsoft.com/office/drawing/2014/main" id="{B8C94C2B-35D5-4213-BE37-4B2D72D610B7}"/>
                </a:ext>
              </a:extLst>
            </p:cNvPr>
            <p:cNvSpPr/>
            <p:nvPr/>
          </p:nvSpPr>
          <p:spPr>
            <a:xfrm>
              <a:off x="4876900" y="1538265"/>
              <a:ext cx="133000" cy="150475"/>
            </a:xfrm>
            <a:custGeom>
              <a:avLst/>
              <a:gdLst/>
              <a:ahLst/>
              <a:cxnLst/>
              <a:rect l="l" t="t" r="r" b="b"/>
              <a:pathLst>
                <a:path w="5320" h="6019" extrusionOk="0">
                  <a:moveTo>
                    <a:pt x="5320" y="0"/>
                  </a:moveTo>
                  <a:lnTo>
                    <a:pt x="5320" y="0"/>
                  </a:lnTo>
                  <a:cubicBezTo>
                    <a:pt x="5016" y="243"/>
                    <a:pt x="4742" y="517"/>
                    <a:pt x="4469" y="821"/>
                  </a:cubicBezTo>
                  <a:cubicBezTo>
                    <a:pt x="3982" y="1368"/>
                    <a:pt x="3314" y="2098"/>
                    <a:pt x="2584" y="2949"/>
                  </a:cubicBezTo>
                  <a:cubicBezTo>
                    <a:pt x="1855" y="3769"/>
                    <a:pt x="1186" y="4529"/>
                    <a:pt x="730" y="5107"/>
                  </a:cubicBezTo>
                  <a:cubicBezTo>
                    <a:pt x="456" y="5380"/>
                    <a:pt x="213" y="5684"/>
                    <a:pt x="1" y="6019"/>
                  </a:cubicBezTo>
                  <a:cubicBezTo>
                    <a:pt x="305" y="5775"/>
                    <a:pt x="578" y="5502"/>
                    <a:pt x="821" y="5198"/>
                  </a:cubicBezTo>
                  <a:cubicBezTo>
                    <a:pt x="1308" y="4651"/>
                    <a:pt x="2007" y="3921"/>
                    <a:pt x="2736" y="3070"/>
                  </a:cubicBezTo>
                  <a:cubicBezTo>
                    <a:pt x="3435" y="2250"/>
                    <a:pt x="4104" y="1490"/>
                    <a:pt x="4590" y="912"/>
                  </a:cubicBezTo>
                  <a:cubicBezTo>
                    <a:pt x="4833" y="639"/>
                    <a:pt x="5077" y="335"/>
                    <a:pt x="5320" y="0"/>
                  </a:cubicBezTo>
                  <a:close/>
                </a:path>
              </a:pathLst>
            </a:custGeom>
            <a:solidFill>
              <a:srgbClr val="DD5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475;p34">
              <a:extLst>
                <a:ext uri="{FF2B5EF4-FFF2-40B4-BE49-F238E27FC236}">
                  <a16:creationId xmlns:a16="http://schemas.microsoft.com/office/drawing/2014/main" id="{855C752C-75EE-4CA9-892B-88EF574E87EB}"/>
                </a:ext>
              </a:extLst>
            </p:cNvPr>
            <p:cNvSpPr/>
            <p:nvPr/>
          </p:nvSpPr>
          <p:spPr>
            <a:xfrm>
              <a:off x="4810800" y="3542090"/>
              <a:ext cx="167200" cy="186400"/>
            </a:xfrm>
            <a:custGeom>
              <a:avLst/>
              <a:gdLst/>
              <a:ahLst/>
              <a:cxnLst/>
              <a:rect l="l" t="t" r="r" b="b"/>
              <a:pathLst>
                <a:path w="6688" h="7456" extrusionOk="0">
                  <a:moveTo>
                    <a:pt x="6687" y="0"/>
                  </a:moveTo>
                  <a:lnTo>
                    <a:pt x="2857" y="304"/>
                  </a:lnTo>
                  <a:lnTo>
                    <a:pt x="2553" y="1946"/>
                  </a:lnTo>
                  <a:cubicBezTo>
                    <a:pt x="1003" y="5928"/>
                    <a:pt x="0" y="7265"/>
                    <a:pt x="821" y="7447"/>
                  </a:cubicBezTo>
                  <a:cubicBezTo>
                    <a:pt x="849" y="7453"/>
                    <a:pt x="879" y="7456"/>
                    <a:pt x="910" y="7456"/>
                  </a:cubicBezTo>
                  <a:cubicBezTo>
                    <a:pt x="2247" y="7456"/>
                    <a:pt x="6079" y="2462"/>
                    <a:pt x="6079" y="2462"/>
                  </a:cubicBezTo>
                  <a:lnTo>
                    <a:pt x="6687" y="0"/>
                  </a:lnTo>
                  <a:close/>
                </a:path>
              </a:pathLst>
            </a:custGeom>
            <a:solidFill>
              <a:srgbClr val="DD5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476;p34">
              <a:extLst>
                <a:ext uri="{FF2B5EF4-FFF2-40B4-BE49-F238E27FC236}">
                  <a16:creationId xmlns:a16="http://schemas.microsoft.com/office/drawing/2014/main" id="{8DF610A5-FCBA-45B4-900C-FB3EA7C4849E}"/>
                </a:ext>
              </a:extLst>
            </p:cNvPr>
            <p:cNvSpPr/>
            <p:nvPr/>
          </p:nvSpPr>
          <p:spPr>
            <a:xfrm>
              <a:off x="4739350" y="1746465"/>
              <a:ext cx="37275" cy="39550"/>
            </a:xfrm>
            <a:custGeom>
              <a:avLst/>
              <a:gdLst/>
              <a:ahLst/>
              <a:cxnLst/>
              <a:rect l="l" t="t" r="r" b="b"/>
              <a:pathLst>
                <a:path w="1491" h="1582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335"/>
                    <a:pt x="396" y="609"/>
                    <a:pt x="700" y="852"/>
                  </a:cubicBezTo>
                  <a:cubicBezTo>
                    <a:pt x="913" y="1125"/>
                    <a:pt x="1186" y="1369"/>
                    <a:pt x="1490" y="1581"/>
                  </a:cubicBezTo>
                  <a:cubicBezTo>
                    <a:pt x="1338" y="1247"/>
                    <a:pt x="1126" y="943"/>
                    <a:pt x="822" y="700"/>
                  </a:cubicBezTo>
                  <a:cubicBezTo>
                    <a:pt x="578" y="426"/>
                    <a:pt x="305" y="18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477;p34">
              <a:extLst>
                <a:ext uri="{FF2B5EF4-FFF2-40B4-BE49-F238E27FC236}">
                  <a16:creationId xmlns:a16="http://schemas.microsoft.com/office/drawing/2014/main" id="{C2463C1C-333A-49A2-81C0-5FF8B13EF2D9}"/>
                </a:ext>
              </a:extLst>
            </p:cNvPr>
            <p:cNvSpPr/>
            <p:nvPr/>
          </p:nvSpPr>
          <p:spPr>
            <a:xfrm>
              <a:off x="5038750" y="1568665"/>
              <a:ext cx="325275" cy="515975"/>
            </a:xfrm>
            <a:custGeom>
              <a:avLst/>
              <a:gdLst/>
              <a:ahLst/>
              <a:cxnLst/>
              <a:rect l="l" t="t" r="r" b="b"/>
              <a:pathLst>
                <a:path w="13011" h="20639" extrusionOk="0">
                  <a:moveTo>
                    <a:pt x="1034" y="0"/>
                  </a:moveTo>
                  <a:lnTo>
                    <a:pt x="1" y="19453"/>
                  </a:lnTo>
                  <a:lnTo>
                    <a:pt x="13010" y="20639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478;p34">
              <a:extLst>
                <a:ext uri="{FF2B5EF4-FFF2-40B4-BE49-F238E27FC236}">
                  <a16:creationId xmlns:a16="http://schemas.microsoft.com/office/drawing/2014/main" id="{46A95AC1-4E3F-473E-A75D-68FDDF460771}"/>
                </a:ext>
              </a:extLst>
            </p:cNvPr>
            <p:cNvSpPr/>
            <p:nvPr/>
          </p:nvSpPr>
          <p:spPr>
            <a:xfrm>
              <a:off x="5104875" y="1694740"/>
              <a:ext cx="199100" cy="47200"/>
            </a:xfrm>
            <a:custGeom>
              <a:avLst/>
              <a:gdLst/>
              <a:ahLst/>
              <a:cxnLst/>
              <a:rect l="l" t="t" r="r" b="b"/>
              <a:pathLst>
                <a:path w="7964" h="1888" extrusionOk="0">
                  <a:moveTo>
                    <a:pt x="7960" y="0"/>
                  </a:moveTo>
                  <a:cubicBezTo>
                    <a:pt x="7918" y="0"/>
                    <a:pt x="7531" y="235"/>
                    <a:pt x="6900" y="550"/>
                  </a:cubicBezTo>
                  <a:cubicBezTo>
                    <a:pt x="6019" y="975"/>
                    <a:pt x="5076" y="1279"/>
                    <a:pt x="4134" y="1492"/>
                  </a:cubicBezTo>
                  <a:cubicBezTo>
                    <a:pt x="3364" y="1636"/>
                    <a:pt x="2595" y="1724"/>
                    <a:pt x="1825" y="1724"/>
                  </a:cubicBezTo>
                  <a:cubicBezTo>
                    <a:pt x="1622" y="1724"/>
                    <a:pt x="1419" y="1718"/>
                    <a:pt x="1216" y="1705"/>
                  </a:cubicBezTo>
                  <a:cubicBezTo>
                    <a:pt x="601" y="1680"/>
                    <a:pt x="185" y="1636"/>
                    <a:pt x="49" y="1636"/>
                  </a:cubicBezTo>
                  <a:cubicBezTo>
                    <a:pt x="17" y="1636"/>
                    <a:pt x="0" y="1638"/>
                    <a:pt x="0" y="1644"/>
                  </a:cubicBezTo>
                  <a:cubicBezTo>
                    <a:pt x="91" y="1705"/>
                    <a:pt x="213" y="1735"/>
                    <a:pt x="304" y="1735"/>
                  </a:cubicBezTo>
                  <a:cubicBezTo>
                    <a:pt x="608" y="1796"/>
                    <a:pt x="912" y="1827"/>
                    <a:pt x="1216" y="1857"/>
                  </a:cubicBezTo>
                  <a:cubicBezTo>
                    <a:pt x="1479" y="1877"/>
                    <a:pt x="1742" y="1887"/>
                    <a:pt x="2005" y="1887"/>
                  </a:cubicBezTo>
                  <a:cubicBezTo>
                    <a:pt x="3721" y="1887"/>
                    <a:pt x="5432" y="1462"/>
                    <a:pt x="6961" y="672"/>
                  </a:cubicBezTo>
                  <a:cubicBezTo>
                    <a:pt x="7204" y="520"/>
                    <a:pt x="7478" y="368"/>
                    <a:pt x="7721" y="185"/>
                  </a:cubicBezTo>
                  <a:cubicBezTo>
                    <a:pt x="7873" y="64"/>
                    <a:pt x="7964" y="3"/>
                    <a:pt x="7964" y="3"/>
                  </a:cubicBezTo>
                  <a:cubicBezTo>
                    <a:pt x="7964" y="1"/>
                    <a:pt x="7963" y="0"/>
                    <a:pt x="796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479;p34">
              <a:extLst>
                <a:ext uri="{FF2B5EF4-FFF2-40B4-BE49-F238E27FC236}">
                  <a16:creationId xmlns:a16="http://schemas.microsoft.com/office/drawing/2014/main" id="{A252A347-7A70-4CFD-A5F0-085A5A7EEBB4}"/>
                </a:ext>
              </a:extLst>
            </p:cNvPr>
            <p:cNvSpPr/>
            <p:nvPr/>
          </p:nvSpPr>
          <p:spPr>
            <a:xfrm>
              <a:off x="5105625" y="1751665"/>
              <a:ext cx="5350" cy="13825"/>
            </a:xfrm>
            <a:custGeom>
              <a:avLst/>
              <a:gdLst/>
              <a:ahLst/>
              <a:cxnLst/>
              <a:rect l="l" t="t" r="r" b="b"/>
              <a:pathLst>
                <a:path w="214" h="553" extrusionOk="0">
                  <a:moveTo>
                    <a:pt x="110" y="1"/>
                  </a:moveTo>
                  <a:cubicBezTo>
                    <a:pt x="104" y="1"/>
                    <a:pt x="98" y="2"/>
                    <a:pt x="92" y="5"/>
                  </a:cubicBezTo>
                  <a:cubicBezTo>
                    <a:pt x="31" y="5"/>
                    <a:pt x="1" y="127"/>
                    <a:pt x="1" y="279"/>
                  </a:cubicBezTo>
                  <a:cubicBezTo>
                    <a:pt x="31" y="431"/>
                    <a:pt x="61" y="553"/>
                    <a:pt x="122" y="553"/>
                  </a:cubicBezTo>
                  <a:cubicBezTo>
                    <a:pt x="183" y="553"/>
                    <a:pt x="213" y="431"/>
                    <a:pt x="213" y="279"/>
                  </a:cubicBezTo>
                  <a:cubicBezTo>
                    <a:pt x="186" y="115"/>
                    <a:pt x="159" y="1"/>
                    <a:pt x="1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480;p34">
              <a:extLst>
                <a:ext uri="{FF2B5EF4-FFF2-40B4-BE49-F238E27FC236}">
                  <a16:creationId xmlns:a16="http://schemas.microsoft.com/office/drawing/2014/main" id="{C2C43869-CE26-4FD8-B97B-3D749F80CDE3}"/>
                </a:ext>
              </a:extLst>
            </p:cNvPr>
            <p:cNvSpPr/>
            <p:nvPr/>
          </p:nvSpPr>
          <p:spPr>
            <a:xfrm>
              <a:off x="5099550" y="1792765"/>
              <a:ext cx="7625" cy="26675"/>
            </a:xfrm>
            <a:custGeom>
              <a:avLst/>
              <a:gdLst/>
              <a:ahLst/>
              <a:cxnLst/>
              <a:rect l="l" t="t" r="r" b="b"/>
              <a:pathLst>
                <a:path w="305" h="1067" extrusionOk="0">
                  <a:moveTo>
                    <a:pt x="238" y="0"/>
                  </a:moveTo>
                  <a:cubicBezTo>
                    <a:pt x="203" y="0"/>
                    <a:pt x="119" y="233"/>
                    <a:pt x="61" y="520"/>
                  </a:cubicBezTo>
                  <a:cubicBezTo>
                    <a:pt x="0" y="793"/>
                    <a:pt x="0" y="1067"/>
                    <a:pt x="61" y="1067"/>
                  </a:cubicBezTo>
                  <a:cubicBezTo>
                    <a:pt x="122" y="1067"/>
                    <a:pt x="213" y="824"/>
                    <a:pt x="244" y="550"/>
                  </a:cubicBezTo>
                  <a:cubicBezTo>
                    <a:pt x="304" y="246"/>
                    <a:pt x="304" y="3"/>
                    <a:pt x="244" y="3"/>
                  </a:cubicBezTo>
                  <a:cubicBezTo>
                    <a:pt x="242" y="1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481;p34">
              <a:extLst>
                <a:ext uri="{FF2B5EF4-FFF2-40B4-BE49-F238E27FC236}">
                  <a16:creationId xmlns:a16="http://schemas.microsoft.com/office/drawing/2014/main" id="{8D905491-AEF3-4F33-A430-625A18F26F8E}"/>
                </a:ext>
              </a:extLst>
            </p:cNvPr>
            <p:cNvSpPr/>
            <p:nvPr/>
          </p:nvSpPr>
          <p:spPr>
            <a:xfrm>
              <a:off x="5098025" y="1846015"/>
              <a:ext cx="11425" cy="25950"/>
            </a:xfrm>
            <a:custGeom>
              <a:avLst/>
              <a:gdLst/>
              <a:ahLst/>
              <a:cxnLst/>
              <a:rect l="l" t="t" r="r" b="b"/>
              <a:pathLst>
                <a:path w="457" h="1038" extrusionOk="0">
                  <a:moveTo>
                    <a:pt x="92" y="1"/>
                  </a:moveTo>
                  <a:cubicBezTo>
                    <a:pt x="31" y="1"/>
                    <a:pt x="1" y="274"/>
                    <a:pt x="92" y="578"/>
                  </a:cubicBezTo>
                  <a:cubicBezTo>
                    <a:pt x="176" y="860"/>
                    <a:pt x="313" y="1037"/>
                    <a:pt x="381" y="1037"/>
                  </a:cubicBezTo>
                  <a:cubicBezTo>
                    <a:pt x="387" y="1037"/>
                    <a:pt x="391" y="1036"/>
                    <a:pt x="396" y="1034"/>
                  </a:cubicBezTo>
                  <a:cubicBezTo>
                    <a:pt x="457" y="1004"/>
                    <a:pt x="365" y="791"/>
                    <a:pt x="274" y="517"/>
                  </a:cubicBezTo>
                  <a:cubicBezTo>
                    <a:pt x="213" y="244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482;p34">
              <a:extLst>
                <a:ext uri="{FF2B5EF4-FFF2-40B4-BE49-F238E27FC236}">
                  <a16:creationId xmlns:a16="http://schemas.microsoft.com/office/drawing/2014/main" id="{61AABBE9-3416-4195-8E8D-B9320D9A4C2C}"/>
                </a:ext>
              </a:extLst>
            </p:cNvPr>
            <p:cNvSpPr/>
            <p:nvPr/>
          </p:nvSpPr>
          <p:spPr>
            <a:xfrm>
              <a:off x="5126150" y="1890215"/>
              <a:ext cx="27375" cy="7575"/>
            </a:xfrm>
            <a:custGeom>
              <a:avLst/>
              <a:gdLst/>
              <a:ahLst/>
              <a:cxnLst/>
              <a:rect l="l" t="t" r="r" b="b"/>
              <a:pathLst>
                <a:path w="1095" h="303" extrusionOk="0">
                  <a:moveTo>
                    <a:pt x="102" y="1"/>
                  </a:moveTo>
                  <a:cubicBezTo>
                    <a:pt x="64" y="1"/>
                    <a:pt x="40" y="8"/>
                    <a:pt x="31" y="26"/>
                  </a:cubicBezTo>
                  <a:cubicBezTo>
                    <a:pt x="0" y="56"/>
                    <a:pt x="213" y="208"/>
                    <a:pt x="517" y="269"/>
                  </a:cubicBezTo>
                  <a:cubicBezTo>
                    <a:pt x="633" y="292"/>
                    <a:pt x="745" y="302"/>
                    <a:pt x="839" y="302"/>
                  </a:cubicBezTo>
                  <a:cubicBezTo>
                    <a:pt x="990" y="302"/>
                    <a:pt x="1095" y="276"/>
                    <a:pt x="1095" y="239"/>
                  </a:cubicBezTo>
                  <a:cubicBezTo>
                    <a:pt x="1095" y="178"/>
                    <a:pt x="851" y="117"/>
                    <a:pt x="578" y="87"/>
                  </a:cubicBezTo>
                  <a:cubicBezTo>
                    <a:pt x="363" y="44"/>
                    <a:pt x="194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483;p34">
              <a:extLst>
                <a:ext uri="{FF2B5EF4-FFF2-40B4-BE49-F238E27FC236}">
                  <a16:creationId xmlns:a16="http://schemas.microsoft.com/office/drawing/2014/main" id="{893357BA-E304-4EE6-AB61-2016886167BE}"/>
                </a:ext>
              </a:extLst>
            </p:cNvPr>
            <p:cNvSpPr/>
            <p:nvPr/>
          </p:nvSpPr>
          <p:spPr>
            <a:xfrm>
              <a:off x="5180100" y="1893140"/>
              <a:ext cx="27375" cy="5325"/>
            </a:xfrm>
            <a:custGeom>
              <a:avLst/>
              <a:gdLst/>
              <a:ahLst/>
              <a:cxnLst/>
              <a:rect l="l" t="t" r="r" b="b"/>
              <a:pathLst>
                <a:path w="1095" h="213" extrusionOk="0">
                  <a:moveTo>
                    <a:pt x="548" y="0"/>
                  </a:moveTo>
                  <a:cubicBezTo>
                    <a:pt x="244" y="0"/>
                    <a:pt x="0" y="61"/>
                    <a:pt x="0" y="122"/>
                  </a:cubicBezTo>
                  <a:cubicBezTo>
                    <a:pt x="0" y="182"/>
                    <a:pt x="244" y="213"/>
                    <a:pt x="548" y="213"/>
                  </a:cubicBezTo>
                  <a:cubicBezTo>
                    <a:pt x="852" y="213"/>
                    <a:pt x="1095" y="152"/>
                    <a:pt x="1095" y="91"/>
                  </a:cubicBezTo>
                  <a:cubicBezTo>
                    <a:pt x="1095" y="30"/>
                    <a:pt x="852" y="0"/>
                    <a:pt x="5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484;p34">
              <a:extLst>
                <a:ext uri="{FF2B5EF4-FFF2-40B4-BE49-F238E27FC236}">
                  <a16:creationId xmlns:a16="http://schemas.microsoft.com/office/drawing/2014/main" id="{9CD2BC1F-DC12-4319-AC45-F893D4D610EA}"/>
                </a:ext>
              </a:extLst>
            </p:cNvPr>
            <p:cNvSpPr/>
            <p:nvPr/>
          </p:nvSpPr>
          <p:spPr>
            <a:xfrm>
              <a:off x="5234050" y="1892365"/>
              <a:ext cx="27375" cy="5350"/>
            </a:xfrm>
            <a:custGeom>
              <a:avLst/>
              <a:gdLst/>
              <a:ahLst/>
              <a:cxnLst/>
              <a:rect l="l" t="t" r="r" b="b"/>
              <a:pathLst>
                <a:path w="1095" h="214" extrusionOk="0">
                  <a:moveTo>
                    <a:pt x="548" y="1"/>
                  </a:moveTo>
                  <a:cubicBezTo>
                    <a:pt x="244" y="1"/>
                    <a:pt x="1" y="61"/>
                    <a:pt x="1" y="122"/>
                  </a:cubicBezTo>
                  <a:cubicBezTo>
                    <a:pt x="1" y="183"/>
                    <a:pt x="244" y="213"/>
                    <a:pt x="548" y="213"/>
                  </a:cubicBezTo>
                  <a:cubicBezTo>
                    <a:pt x="852" y="213"/>
                    <a:pt x="1095" y="153"/>
                    <a:pt x="1095" y="92"/>
                  </a:cubicBezTo>
                  <a:cubicBezTo>
                    <a:pt x="1095" y="31"/>
                    <a:pt x="852" y="1"/>
                    <a:pt x="5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485;p34">
              <a:extLst>
                <a:ext uri="{FF2B5EF4-FFF2-40B4-BE49-F238E27FC236}">
                  <a16:creationId xmlns:a16="http://schemas.microsoft.com/office/drawing/2014/main" id="{0B9CCF21-9AA8-4FDA-8454-2A15D7C7A5BD}"/>
                </a:ext>
              </a:extLst>
            </p:cNvPr>
            <p:cNvSpPr/>
            <p:nvPr/>
          </p:nvSpPr>
          <p:spPr>
            <a:xfrm>
              <a:off x="5287250" y="1870340"/>
              <a:ext cx="19025" cy="20325"/>
            </a:xfrm>
            <a:custGeom>
              <a:avLst/>
              <a:gdLst/>
              <a:ahLst/>
              <a:cxnLst/>
              <a:rect l="l" t="t" r="r" b="b"/>
              <a:pathLst>
                <a:path w="761" h="813" extrusionOk="0">
                  <a:moveTo>
                    <a:pt x="730" y="0"/>
                  </a:moveTo>
                  <a:cubicBezTo>
                    <a:pt x="669" y="0"/>
                    <a:pt x="547" y="213"/>
                    <a:pt x="395" y="426"/>
                  </a:cubicBezTo>
                  <a:cubicBezTo>
                    <a:pt x="213" y="608"/>
                    <a:pt x="0" y="730"/>
                    <a:pt x="31" y="790"/>
                  </a:cubicBezTo>
                  <a:cubicBezTo>
                    <a:pt x="31" y="805"/>
                    <a:pt x="48" y="812"/>
                    <a:pt x="76" y="812"/>
                  </a:cubicBezTo>
                  <a:cubicBezTo>
                    <a:pt x="169" y="812"/>
                    <a:pt x="385" y="733"/>
                    <a:pt x="547" y="547"/>
                  </a:cubicBezTo>
                  <a:cubicBezTo>
                    <a:pt x="730" y="274"/>
                    <a:pt x="760" y="0"/>
                    <a:pt x="7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486;p34">
              <a:extLst>
                <a:ext uri="{FF2B5EF4-FFF2-40B4-BE49-F238E27FC236}">
                  <a16:creationId xmlns:a16="http://schemas.microsoft.com/office/drawing/2014/main" id="{5CD564DC-AA71-4F44-93E0-1295162391C4}"/>
                </a:ext>
              </a:extLst>
            </p:cNvPr>
            <p:cNvSpPr/>
            <p:nvPr/>
          </p:nvSpPr>
          <p:spPr>
            <a:xfrm>
              <a:off x="5309275" y="1817140"/>
              <a:ext cx="7625" cy="26625"/>
            </a:xfrm>
            <a:custGeom>
              <a:avLst/>
              <a:gdLst/>
              <a:ahLst/>
              <a:cxnLst/>
              <a:rect l="l" t="t" r="r" b="b"/>
              <a:pathLst>
                <a:path w="305" h="1065" extrusionOk="0">
                  <a:moveTo>
                    <a:pt x="244" y="0"/>
                  </a:moveTo>
                  <a:cubicBezTo>
                    <a:pt x="183" y="0"/>
                    <a:pt x="92" y="244"/>
                    <a:pt x="61" y="517"/>
                  </a:cubicBezTo>
                  <a:cubicBezTo>
                    <a:pt x="1" y="821"/>
                    <a:pt x="31" y="1064"/>
                    <a:pt x="92" y="1064"/>
                  </a:cubicBezTo>
                  <a:cubicBezTo>
                    <a:pt x="122" y="1064"/>
                    <a:pt x="213" y="852"/>
                    <a:pt x="244" y="548"/>
                  </a:cubicBezTo>
                  <a:cubicBezTo>
                    <a:pt x="305" y="244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487;p34">
              <a:extLst>
                <a:ext uri="{FF2B5EF4-FFF2-40B4-BE49-F238E27FC236}">
                  <a16:creationId xmlns:a16="http://schemas.microsoft.com/office/drawing/2014/main" id="{FBCFDB45-6B14-484C-A0E0-C24986A4D0E9}"/>
                </a:ext>
              </a:extLst>
            </p:cNvPr>
            <p:cNvSpPr/>
            <p:nvPr/>
          </p:nvSpPr>
          <p:spPr>
            <a:xfrm>
              <a:off x="5316125" y="1763890"/>
              <a:ext cx="6100" cy="26675"/>
            </a:xfrm>
            <a:custGeom>
              <a:avLst/>
              <a:gdLst/>
              <a:ahLst/>
              <a:cxnLst/>
              <a:rect l="l" t="t" r="r" b="b"/>
              <a:pathLst>
                <a:path w="244" h="1067" extrusionOk="0">
                  <a:moveTo>
                    <a:pt x="172" y="0"/>
                  </a:moveTo>
                  <a:cubicBezTo>
                    <a:pt x="115" y="0"/>
                    <a:pt x="59" y="233"/>
                    <a:pt x="31" y="520"/>
                  </a:cubicBezTo>
                  <a:cubicBezTo>
                    <a:pt x="0" y="823"/>
                    <a:pt x="31" y="1067"/>
                    <a:pt x="91" y="1067"/>
                  </a:cubicBezTo>
                  <a:cubicBezTo>
                    <a:pt x="152" y="1067"/>
                    <a:pt x="213" y="823"/>
                    <a:pt x="243" y="550"/>
                  </a:cubicBezTo>
                  <a:cubicBezTo>
                    <a:pt x="243" y="246"/>
                    <a:pt x="243" y="3"/>
                    <a:pt x="183" y="3"/>
                  </a:cubicBezTo>
                  <a:cubicBezTo>
                    <a:pt x="179" y="1"/>
                    <a:pt x="176" y="0"/>
                    <a:pt x="1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488;p34">
              <a:extLst>
                <a:ext uri="{FF2B5EF4-FFF2-40B4-BE49-F238E27FC236}">
                  <a16:creationId xmlns:a16="http://schemas.microsoft.com/office/drawing/2014/main" id="{A066E22E-A6B9-4534-A3BD-0F759F9AB399}"/>
                </a:ext>
              </a:extLst>
            </p:cNvPr>
            <p:cNvSpPr/>
            <p:nvPr/>
          </p:nvSpPr>
          <p:spPr>
            <a:xfrm>
              <a:off x="5319925" y="1722165"/>
              <a:ext cx="4575" cy="14450"/>
            </a:xfrm>
            <a:custGeom>
              <a:avLst/>
              <a:gdLst/>
              <a:ahLst/>
              <a:cxnLst/>
              <a:rect l="l" t="t" r="r" b="b"/>
              <a:pathLst>
                <a:path w="183" h="578" extrusionOk="0">
                  <a:moveTo>
                    <a:pt x="91" y="0"/>
                  </a:moveTo>
                  <a:cubicBezTo>
                    <a:pt x="31" y="0"/>
                    <a:pt x="0" y="122"/>
                    <a:pt x="0" y="274"/>
                  </a:cubicBezTo>
                  <a:cubicBezTo>
                    <a:pt x="0" y="456"/>
                    <a:pt x="31" y="578"/>
                    <a:pt x="91" y="578"/>
                  </a:cubicBezTo>
                  <a:cubicBezTo>
                    <a:pt x="122" y="578"/>
                    <a:pt x="183" y="456"/>
                    <a:pt x="183" y="304"/>
                  </a:cubicBezTo>
                  <a:cubicBezTo>
                    <a:pt x="183" y="122"/>
                    <a:pt x="152" y="0"/>
                    <a:pt x="9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489;p34">
              <a:extLst>
                <a:ext uri="{FF2B5EF4-FFF2-40B4-BE49-F238E27FC236}">
                  <a16:creationId xmlns:a16="http://schemas.microsoft.com/office/drawing/2014/main" id="{56A6C483-BB18-4092-9B60-8E4AB390DE6D}"/>
                </a:ext>
              </a:extLst>
            </p:cNvPr>
            <p:cNvSpPr/>
            <p:nvPr/>
          </p:nvSpPr>
          <p:spPr>
            <a:xfrm>
              <a:off x="4978725" y="1274265"/>
              <a:ext cx="171750" cy="311900"/>
            </a:xfrm>
            <a:custGeom>
              <a:avLst/>
              <a:gdLst/>
              <a:ahLst/>
              <a:cxnLst/>
              <a:rect l="l" t="t" r="r" b="b"/>
              <a:pathLst>
                <a:path w="6870" h="12476" extrusionOk="0">
                  <a:moveTo>
                    <a:pt x="1406" y="1"/>
                  </a:moveTo>
                  <a:cubicBezTo>
                    <a:pt x="945" y="1"/>
                    <a:pt x="321" y="112"/>
                    <a:pt x="1" y="682"/>
                  </a:cubicBezTo>
                  <a:cubicBezTo>
                    <a:pt x="1" y="682"/>
                    <a:pt x="4499" y="1867"/>
                    <a:pt x="4590" y="12475"/>
                  </a:cubicBezTo>
                  <a:lnTo>
                    <a:pt x="6414" y="12475"/>
                  </a:lnTo>
                  <a:cubicBezTo>
                    <a:pt x="6414" y="12475"/>
                    <a:pt x="6870" y="3539"/>
                    <a:pt x="1976" y="43"/>
                  </a:cubicBezTo>
                  <a:cubicBezTo>
                    <a:pt x="1976" y="45"/>
                    <a:pt x="1974" y="45"/>
                    <a:pt x="1969" y="45"/>
                  </a:cubicBezTo>
                  <a:cubicBezTo>
                    <a:pt x="1925" y="45"/>
                    <a:pt x="1698" y="1"/>
                    <a:pt x="1406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490;p34">
              <a:extLst>
                <a:ext uri="{FF2B5EF4-FFF2-40B4-BE49-F238E27FC236}">
                  <a16:creationId xmlns:a16="http://schemas.microsoft.com/office/drawing/2014/main" id="{8F21D724-1D99-428A-BEAA-00E6DD81BED1}"/>
                </a:ext>
              </a:extLst>
            </p:cNvPr>
            <p:cNvSpPr/>
            <p:nvPr/>
          </p:nvSpPr>
          <p:spPr>
            <a:xfrm>
              <a:off x="5217325" y="1268940"/>
              <a:ext cx="124650" cy="307350"/>
            </a:xfrm>
            <a:custGeom>
              <a:avLst/>
              <a:gdLst/>
              <a:ahLst/>
              <a:cxnLst/>
              <a:rect l="l" t="t" r="r" b="b"/>
              <a:pathLst>
                <a:path w="4986" h="12294" extrusionOk="0">
                  <a:moveTo>
                    <a:pt x="734" y="1"/>
                  </a:moveTo>
                  <a:cubicBezTo>
                    <a:pt x="485" y="1"/>
                    <a:pt x="237" y="45"/>
                    <a:pt x="1" y="135"/>
                  </a:cubicBezTo>
                  <a:cubicBezTo>
                    <a:pt x="1" y="135"/>
                    <a:pt x="3223" y="1655"/>
                    <a:pt x="3284" y="12293"/>
                  </a:cubicBezTo>
                  <a:lnTo>
                    <a:pt x="4834" y="12293"/>
                  </a:lnTo>
                  <a:cubicBezTo>
                    <a:pt x="4834" y="12293"/>
                    <a:pt x="4986" y="2354"/>
                    <a:pt x="1946" y="378"/>
                  </a:cubicBezTo>
                  <a:cubicBezTo>
                    <a:pt x="1582" y="129"/>
                    <a:pt x="1158" y="1"/>
                    <a:pt x="734" y="1"/>
                  </a:cubicBez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491;p34">
              <a:extLst>
                <a:ext uri="{FF2B5EF4-FFF2-40B4-BE49-F238E27FC236}">
                  <a16:creationId xmlns:a16="http://schemas.microsoft.com/office/drawing/2014/main" id="{188E2A7A-9DF5-467E-9F93-08F3504DC307}"/>
                </a:ext>
              </a:extLst>
            </p:cNvPr>
            <p:cNvSpPr/>
            <p:nvPr/>
          </p:nvSpPr>
          <p:spPr>
            <a:xfrm>
              <a:off x="5090425" y="1565615"/>
              <a:ext cx="50950" cy="41050"/>
            </a:xfrm>
            <a:custGeom>
              <a:avLst/>
              <a:gdLst/>
              <a:ahLst/>
              <a:cxnLst/>
              <a:rect l="l" t="t" r="r" b="b"/>
              <a:pathLst>
                <a:path w="2038" h="1642" extrusionOk="0">
                  <a:moveTo>
                    <a:pt x="1916" y="1"/>
                  </a:moveTo>
                  <a:cubicBezTo>
                    <a:pt x="1916" y="213"/>
                    <a:pt x="1885" y="396"/>
                    <a:pt x="1916" y="608"/>
                  </a:cubicBezTo>
                  <a:cubicBezTo>
                    <a:pt x="1885" y="791"/>
                    <a:pt x="1824" y="1004"/>
                    <a:pt x="1703" y="1156"/>
                  </a:cubicBezTo>
                  <a:cubicBezTo>
                    <a:pt x="1508" y="1335"/>
                    <a:pt x="1260" y="1427"/>
                    <a:pt x="1016" y="1427"/>
                  </a:cubicBezTo>
                  <a:cubicBezTo>
                    <a:pt x="804" y="1427"/>
                    <a:pt x="596" y="1358"/>
                    <a:pt x="426" y="1216"/>
                  </a:cubicBezTo>
                  <a:cubicBezTo>
                    <a:pt x="274" y="1064"/>
                    <a:pt x="214" y="852"/>
                    <a:pt x="183" y="669"/>
                  </a:cubicBezTo>
                  <a:cubicBezTo>
                    <a:pt x="183" y="456"/>
                    <a:pt x="153" y="274"/>
                    <a:pt x="122" y="61"/>
                  </a:cubicBezTo>
                  <a:cubicBezTo>
                    <a:pt x="31" y="274"/>
                    <a:pt x="1" y="456"/>
                    <a:pt x="31" y="669"/>
                  </a:cubicBezTo>
                  <a:cubicBezTo>
                    <a:pt x="62" y="912"/>
                    <a:pt x="122" y="1125"/>
                    <a:pt x="274" y="1338"/>
                  </a:cubicBezTo>
                  <a:cubicBezTo>
                    <a:pt x="487" y="1551"/>
                    <a:pt x="791" y="1642"/>
                    <a:pt x="1065" y="1642"/>
                  </a:cubicBezTo>
                  <a:cubicBezTo>
                    <a:pt x="1369" y="1642"/>
                    <a:pt x="1642" y="1490"/>
                    <a:pt x="1824" y="1277"/>
                  </a:cubicBezTo>
                  <a:cubicBezTo>
                    <a:pt x="1976" y="1064"/>
                    <a:pt x="2037" y="852"/>
                    <a:pt x="2037" y="608"/>
                  </a:cubicBezTo>
                  <a:cubicBezTo>
                    <a:pt x="2037" y="396"/>
                    <a:pt x="2007" y="183"/>
                    <a:pt x="19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492;p34">
              <a:extLst>
                <a:ext uri="{FF2B5EF4-FFF2-40B4-BE49-F238E27FC236}">
                  <a16:creationId xmlns:a16="http://schemas.microsoft.com/office/drawing/2014/main" id="{3ABBA483-9D40-42DB-B6DA-BAB8CEF8F73C}"/>
                </a:ext>
              </a:extLst>
            </p:cNvPr>
            <p:cNvSpPr/>
            <p:nvPr/>
          </p:nvSpPr>
          <p:spPr>
            <a:xfrm>
              <a:off x="5107900" y="1572590"/>
              <a:ext cx="16750" cy="14325"/>
            </a:xfrm>
            <a:custGeom>
              <a:avLst/>
              <a:gdLst/>
              <a:ahLst/>
              <a:cxnLst/>
              <a:rect l="l" t="t" r="r" b="b"/>
              <a:pathLst>
                <a:path w="670" h="573" extrusionOk="0">
                  <a:moveTo>
                    <a:pt x="246" y="1"/>
                  </a:moveTo>
                  <a:cubicBezTo>
                    <a:pt x="206" y="1"/>
                    <a:pt x="134" y="27"/>
                    <a:pt x="62" y="117"/>
                  </a:cubicBezTo>
                  <a:cubicBezTo>
                    <a:pt x="1" y="208"/>
                    <a:pt x="1" y="329"/>
                    <a:pt x="62" y="421"/>
                  </a:cubicBezTo>
                  <a:cubicBezTo>
                    <a:pt x="127" y="525"/>
                    <a:pt x="236" y="573"/>
                    <a:pt x="345" y="573"/>
                  </a:cubicBezTo>
                  <a:cubicBezTo>
                    <a:pt x="490" y="573"/>
                    <a:pt x="635" y="486"/>
                    <a:pt x="670" y="329"/>
                  </a:cubicBezTo>
                  <a:cubicBezTo>
                    <a:pt x="670" y="208"/>
                    <a:pt x="639" y="117"/>
                    <a:pt x="548" y="56"/>
                  </a:cubicBezTo>
                  <a:cubicBezTo>
                    <a:pt x="500" y="20"/>
                    <a:pt x="457" y="8"/>
                    <a:pt x="423" y="8"/>
                  </a:cubicBezTo>
                  <a:cubicBezTo>
                    <a:pt x="369" y="8"/>
                    <a:pt x="335" y="37"/>
                    <a:pt x="335" y="56"/>
                  </a:cubicBezTo>
                  <a:cubicBezTo>
                    <a:pt x="335" y="56"/>
                    <a:pt x="396" y="86"/>
                    <a:pt x="457" y="147"/>
                  </a:cubicBezTo>
                  <a:cubicBezTo>
                    <a:pt x="487" y="177"/>
                    <a:pt x="487" y="238"/>
                    <a:pt x="487" y="269"/>
                  </a:cubicBezTo>
                  <a:cubicBezTo>
                    <a:pt x="457" y="329"/>
                    <a:pt x="426" y="360"/>
                    <a:pt x="366" y="390"/>
                  </a:cubicBezTo>
                  <a:cubicBezTo>
                    <a:pt x="305" y="390"/>
                    <a:pt x="244" y="360"/>
                    <a:pt x="214" y="329"/>
                  </a:cubicBezTo>
                  <a:cubicBezTo>
                    <a:pt x="183" y="269"/>
                    <a:pt x="183" y="238"/>
                    <a:pt x="183" y="177"/>
                  </a:cubicBezTo>
                  <a:cubicBezTo>
                    <a:pt x="214" y="86"/>
                    <a:pt x="274" y="56"/>
                    <a:pt x="274" y="26"/>
                  </a:cubicBezTo>
                  <a:cubicBezTo>
                    <a:pt x="287" y="13"/>
                    <a:pt x="274" y="1"/>
                    <a:pt x="2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493;p34">
              <a:extLst>
                <a:ext uri="{FF2B5EF4-FFF2-40B4-BE49-F238E27FC236}">
                  <a16:creationId xmlns:a16="http://schemas.microsoft.com/office/drawing/2014/main" id="{F094465E-C6F6-48AF-A0BC-A2695BF98756}"/>
                </a:ext>
              </a:extLst>
            </p:cNvPr>
            <p:cNvSpPr/>
            <p:nvPr/>
          </p:nvSpPr>
          <p:spPr>
            <a:xfrm>
              <a:off x="5297125" y="1565615"/>
              <a:ext cx="44850" cy="36625"/>
            </a:xfrm>
            <a:custGeom>
              <a:avLst/>
              <a:gdLst/>
              <a:ahLst/>
              <a:cxnLst/>
              <a:rect l="l" t="t" r="r" b="b"/>
              <a:pathLst>
                <a:path w="1794" h="1465" extrusionOk="0">
                  <a:moveTo>
                    <a:pt x="1672" y="1"/>
                  </a:moveTo>
                  <a:cubicBezTo>
                    <a:pt x="1642" y="1"/>
                    <a:pt x="1672" y="183"/>
                    <a:pt x="1642" y="487"/>
                  </a:cubicBezTo>
                  <a:cubicBezTo>
                    <a:pt x="1611" y="639"/>
                    <a:pt x="1520" y="821"/>
                    <a:pt x="1429" y="943"/>
                  </a:cubicBezTo>
                  <a:cubicBezTo>
                    <a:pt x="1307" y="1125"/>
                    <a:pt x="1125" y="1216"/>
                    <a:pt x="943" y="1247"/>
                  </a:cubicBezTo>
                  <a:cubicBezTo>
                    <a:pt x="907" y="1252"/>
                    <a:pt x="873" y="1254"/>
                    <a:pt x="839" y="1254"/>
                  </a:cubicBezTo>
                  <a:cubicBezTo>
                    <a:pt x="671" y="1254"/>
                    <a:pt x="527" y="1191"/>
                    <a:pt x="426" y="1064"/>
                  </a:cubicBezTo>
                  <a:cubicBezTo>
                    <a:pt x="304" y="912"/>
                    <a:pt x="244" y="760"/>
                    <a:pt x="213" y="608"/>
                  </a:cubicBezTo>
                  <a:cubicBezTo>
                    <a:pt x="152" y="305"/>
                    <a:pt x="122" y="122"/>
                    <a:pt x="92" y="122"/>
                  </a:cubicBezTo>
                  <a:cubicBezTo>
                    <a:pt x="0" y="456"/>
                    <a:pt x="61" y="852"/>
                    <a:pt x="274" y="1186"/>
                  </a:cubicBezTo>
                  <a:cubicBezTo>
                    <a:pt x="410" y="1350"/>
                    <a:pt x="644" y="1464"/>
                    <a:pt x="888" y="1464"/>
                  </a:cubicBezTo>
                  <a:cubicBezTo>
                    <a:pt x="917" y="1464"/>
                    <a:pt x="945" y="1463"/>
                    <a:pt x="973" y="1460"/>
                  </a:cubicBezTo>
                  <a:cubicBezTo>
                    <a:pt x="1216" y="1429"/>
                    <a:pt x="1429" y="1277"/>
                    <a:pt x="1581" y="1064"/>
                  </a:cubicBezTo>
                  <a:cubicBezTo>
                    <a:pt x="1703" y="912"/>
                    <a:pt x="1763" y="700"/>
                    <a:pt x="1763" y="517"/>
                  </a:cubicBezTo>
                  <a:cubicBezTo>
                    <a:pt x="1794" y="183"/>
                    <a:pt x="1703" y="1"/>
                    <a:pt x="16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494;p34">
              <a:extLst>
                <a:ext uri="{FF2B5EF4-FFF2-40B4-BE49-F238E27FC236}">
                  <a16:creationId xmlns:a16="http://schemas.microsoft.com/office/drawing/2014/main" id="{BBC166A6-1601-429D-B2CB-7F113D74193E}"/>
                </a:ext>
              </a:extLst>
            </p:cNvPr>
            <p:cNvSpPr/>
            <p:nvPr/>
          </p:nvSpPr>
          <p:spPr>
            <a:xfrm>
              <a:off x="5313850" y="1569415"/>
              <a:ext cx="15975" cy="15425"/>
            </a:xfrm>
            <a:custGeom>
              <a:avLst/>
              <a:gdLst/>
              <a:ahLst/>
              <a:cxnLst/>
              <a:rect l="l" t="t" r="r" b="b"/>
              <a:pathLst>
                <a:path w="639" h="617" extrusionOk="0">
                  <a:moveTo>
                    <a:pt x="365" y="1"/>
                  </a:moveTo>
                  <a:cubicBezTo>
                    <a:pt x="213" y="1"/>
                    <a:pt x="122" y="92"/>
                    <a:pt x="152" y="92"/>
                  </a:cubicBezTo>
                  <a:cubicBezTo>
                    <a:pt x="152" y="122"/>
                    <a:pt x="243" y="92"/>
                    <a:pt x="334" y="153"/>
                  </a:cubicBezTo>
                  <a:cubicBezTo>
                    <a:pt x="365" y="153"/>
                    <a:pt x="395" y="213"/>
                    <a:pt x="426" y="244"/>
                  </a:cubicBezTo>
                  <a:cubicBezTo>
                    <a:pt x="426" y="304"/>
                    <a:pt x="395" y="365"/>
                    <a:pt x="365" y="396"/>
                  </a:cubicBezTo>
                  <a:cubicBezTo>
                    <a:pt x="334" y="411"/>
                    <a:pt x="312" y="418"/>
                    <a:pt x="289" y="418"/>
                  </a:cubicBezTo>
                  <a:cubicBezTo>
                    <a:pt x="266" y="418"/>
                    <a:pt x="243" y="411"/>
                    <a:pt x="213" y="396"/>
                  </a:cubicBezTo>
                  <a:cubicBezTo>
                    <a:pt x="182" y="365"/>
                    <a:pt x="152" y="335"/>
                    <a:pt x="152" y="274"/>
                  </a:cubicBezTo>
                  <a:cubicBezTo>
                    <a:pt x="122" y="183"/>
                    <a:pt x="182" y="122"/>
                    <a:pt x="182" y="122"/>
                  </a:cubicBezTo>
                  <a:cubicBezTo>
                    <a:pt x="176" y="115"/>
                    <a:pt x="164" y="112"/>
                    <a:pt x="150" y="112"/>
                  </a:cubicBezTo>
                  <a:cubicBezTo>
                    <a:pt x="102" y="112"/>
                    <a:pt x="24" y="156"/>
                    <a:pt x="0" y="274"/>
                  </a:cubicBezTo>
                  <a:cubicBezTo>
                    <a:pt x="0" y="396"/>
                    <a:pt x="30" y="487"/>
                    <a:pt x="122" y="548"/>
                  </a:cubicBezTo>
                  <a:cubicBezTo>
                    <a:pt x="182" y="593"/>
                    <a:pt x="243" y="616"/>
                    <a:pt x="304" y="616"/>
                  </a:cubicBezTo>
                  <a:cubicBezTo>
                    <a:pt x="365" y="616"/>
                    <a:pt x="426" y="593"/>
                    <a:pt x="486" y="548"/>
                  </a:cubicBezTo>
                  <a:cubicBezTo>
                    <a:pt x="578" y="456"/>
                    <a:pt x="638" y="335"/>
                    <a:pt x="578" y="213"/>
                  </a:cubicBezTo>
                  <a:cubicBezTo>
                    <a:pt x="547" y="92"/>
                    <a:pt x="456" y="31"/>
                    <a:pt x="3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495;p34">
              <a:extLst>
                <a:ext uri="{FF2B5EF4-FFF2-40B4-BE49-F238E27FC236}">
                  <a16:creationId xmlns:a16="http://schemas.microsoft.com/office/drawing/2014/main" id="{94D02617-7C67-4E54-AE3E-5A7EEBD1764F}"/>
                </a:ext>
              </a:extLst>
            </p:cNvPr>
            <p:cNvSpPr/>
            <p:nvPr/>
          </p:nvSpPr>
          <p:spPr>
            <a:xfrm>
              <a:off x="5104875" y="2069415"/>
              <a:ext cx="565375" cy="1087425"/>
            </a:xfrm>
            <a:custGeom>
              <a:avLst/>
              <a:gdLst/>
              <a:ahLst/>
              <a:cxnLst/>
              <a:rect l="l" t="t" r="r" b="b"/>
              <a:pathLst>
                <a:path w="22615" h="43497" extrusionOk="0">
                  <a:moveTo>
                    <a:pt x="456" y="1"/>
                  </a:moveTo>
                  <a:lnTo>
                    <a:pt x="0" y="5594"/>
                  </a:lnTo>
                  <a:lnTo>
                    <a:pt x="11216" y="19180"/>
                  </a:lnTo>
                  <a:cubicBezTo>
                    <a:pt x="11824" y="20001"/>
                    <a:pt x="11885" y="21126"/>
                    <a:pt x="11429" y="22038"/>
                  </a:cubicBezTo>
                  <a:lnTo>
                    <a:pt x="2766" y="38907"/>
                  </a:lnTo>
                  <a:lnTo>
                    <a:pt x="11459" y="43497"/>
                  </a:lnTo>
                  <a:lnTo>
                    <a:pt x="22068" y="21642"/>
                  </a:lnTo>
                  <a:cubicBezTo>
                    <a:pt x="22615" y="20761"/>
                    <a:pt x="22615" y="19697"/>
                    <a:pt x="22068" y="18816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496;p34">
              <a:extLst>
                <a:ext uri="{FF2B5EF4-FFF2-40B4-BE49-F238E27FC236}">
                  <a16:creationId xmlns:a16="http://schemas.microsoft.com/office/drawing/2014/main" id="{C518C8B4-160B-4F23-811E-C11B290D72EE}"/>
                </a:ext>
              </a:extLst>
            </p:cNvPr>
            <p:cNvSpPr/>
            <p:nvPr/>
          </p:nvSpPr>
          <p:spPr>
            <a:xfrm>
              <a:off x="4785725" y="2007115"/>
              <a:ext cx="421000" cy="1566150"/>
            </a:xfrm>
            <a:custGeom>
              <a:avLst/>
              <a:gdLst/>
              <a:ahLst/>
              <a:cxnLst/>
              <a:rect l="l" t="t" r="r" b="b"/>
              <a:pathLst>
                <a:path w="16840" h="62646" extrusionOk="0">
                  <a:moveTo>
                    <a:pt x="5502" y="0"/>
                  </a:moveTo>
                  <a:lnTo>
                    <a:pt x="0" y="62646"/>
                  </a:lnTo>
                  <a:lnTo>
                    <a:pt x="9119" y="62646"/>
                  </a:lnTo>
                  <a:lnTo>
                    <a:pt x="16839" y="9484"/>
                  </a:lnTo>
                  <a:lnTo>
                    <a:pt x="16748" y="1915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9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497;p34">
              <a:extLst>
                <a:ext uri="{FF2B5EF4-FFF2-40B4-BE49-F238E27FC236}">
                  <a16:creationId xmlns:a16="http://schemas.microsoft.com/office/drawing/2014/main" id="{32BF6319-FE73-442C-A07D-9970435F92D6}"/>
                </a:ext>
              </a:extLst>
            </p:cNvPr>
            <p:cNvSpPr/>
            <p:nvPr/>
          </p:nvSpPr>
          <p:spPr>
            <a:xfrm>
              <a:off x="4948325" y="2075490"/>
              <a:ext cx="94250" cy="61850"/>
            </a:xfrm>
            <a:custGeom>
              <a:avLst/>
              <a:gdLst/>
              <a:ahLst/>
              <a:cxnLst/>
              <a:rect l="l" t="t" r="r" b="b"/>
              <a:pathLst>
                <a:path w="3770" h="2474" extrusionOk="0">
                  <a:moveTo>
                    <a:pt x="3770" y="1"/>
                  </a:moveTo>
                  <a:cubicBezTo>
                    <a:pt x="3739" y="1"/>
                    <a:pt x="3679" y="275"/>
                    <a:pt x="3435" y="639"/>
                  </a:cubicBezTo>
                  <a:cubicBezTo>
                    <a:pt x="3162" y="1126"/>
                    <a:pt x="2767" y="1551"/>
                    <a:pt x="2280" y="1855"/>
                  </a:cubicBezTo>
                  <a:cubicBezTo>
                    <a:pt x="1824" y="2129"/>
                    <a:pt x="1277" y="2311"/>
                    <a:pt x="700" y="2341"/>
                  </a:cubicBezTo>
                  <a:cubicBezTo>
                    <a:pt x="416" y="2341"/>
                    <a:pt x="200" y="2328"/>
                    <a:pt x="87" y="2328"/>
                  </a:cubicBezTo>
                  <a:cubicBezTo>
                    <a:pt x="31" y="2328"/>
                    <a:pt x="1" y="2331"/>
                    <a:pt x="1" y="2341"/>
                  </a:cubicBezTo>
                  <a:cubicBezTo>
                    <a:pt x="163" y="2434"/>
                    <a:pt x="344" y="2474"/>
                    <a:pt x="542" y="2474"/>
                  </a:cubicBezTo>
                  <a:cubicBezTo>
                    <a:pt x="603" y="2474"/>
                    <a:pt x="666" y="2470"/>
                    <a:pt x="730" y="2463"/>
                  </a:cubicBezTo>
                  <a:cubicBezTo>
                    <a:pt x="755" y="2464"/>
                    <a:pt x="780" y="2464"/>
                    <a:pt x="805" y="2464"/>
                  </a:cubicBezTo>
                  <a:cubicBezTo>
                    <a:pt x="1962" y="2464"/>
                    <a:pt x="3051" y="1771"/>
                    <a:pt x="3557" y="700"/>
                  </a:cubicBezTo>
                  <a:cubicBezTo>
                    <a:pt x="3679" y="487"/>
                    <a:pt x="3770" y="244"/>
                    <a:pt x="37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498;p34">
              <a:extLst>
                <a:ext uri="{FF2B5EF4-FFF2-40B4-BE49-F238E27FC236}">
                  <a16:creationId xmlns:a16="http://schemas.microsoft.com/office/drawing/2014/main" id="{D3A5A32E-938D-41C5-94CF-A02C2955A19A}"/>
                </a:ext>
              </a:extLst>
            </p:cNvPr>
            <p:cNvSpPr/>
            <p:nvPr/>
          </p:nvSpPr>
          <p:spPr>
            <a:xfrm>
              <a:off x="4992400" y="3525265"/>
              <a:ext cx="5350" cy="13800"/>
            </a:xfrm>
            <a:custGeom>
              <a:avLst/>
              <a:gdLst/>
              <a:ahLst/>
              <a:cxnLst/>
              <a:rect l="l" t="t" r="r" b="b"/>
              <a:pathLst>
                <a:path w="214" h="552" extrusionOk="0">
                  <a:moveTo>
                    <a:pt x="134" y="0"/>
                  </a:moveTo>
                  <a:cubicBezTo>
                    <a:pt x="80" y="0"/>
                    <a:pt x="28" y="115"/>
                    <a:pt x="1" y="278"/>
                  </a:cubicBezTo>
                  <a:cubicBezTo>
                    <a:pt x="1" y="430"/>
                    <a:pt x="31" y="552"/>
                    <a:pt x="92" y="552"/>
                  </a:cubicBezTo>
                  <a:cubicBezTo>
                    <a:pt x="122" y="552"/>
                    <a:pt x="183" y="430"/>
                    <a:pt x="213" y="278"/>
                  </a:cubicBezTo>
                  <a:cubicBezTo>
                    <a:pt x="213" y="126"/>
                    <a:pt x="183" y="5"/>
                    <a:pt x="153" y="5"/>
                  </a:cubicBezTo>
                  <a:cubicBezTo>
                    <a:pt x="146" y="2"/>
                    <a:pt x="140" y="0"/>
                    <a:pt x="1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499;p34">
              <a:extLst>
                <a:ext uri="{FF2B5EF4-FFF2-40B4-BE49-F238E27FC236}">
                  <a16:creationId xmlns:a16="http://schemas.microsoft.com/office/drawing/2014/main" id="{15DF5F73-019D-49FA-BEBC-D69600531CD2}"/>
                </a:ext>
              </a:extLst>
            </p:cNvPr>
            <p:cNvSpPr/>
            <p:nvPr/>
          </p:nvSpPr>
          <p:spPr>
            <a:xfrm>
              <a:off x="4996975" y="3468390"/>
              <a:ext cx="6850" cy="28200"/>
            </a:xfrm>
            <a:custGeom>
              <a:avLst/>
              <a:gdLst/>
              <a:ahLst/>
              <a:cxnLst/>
              <a:rect l="l" t="t" r="r" b="b"/>
              <a:pathLst>
                <a:path w="274" h="1128" extrusionOk="0">
                  <a:moveTo>
                    <a:pt x="213" y="0"/>
                  </a:moveTo>
                  <a:cubicBezTo>
                    <a:pt x="152" y="0"/>
                    <a:pt x="91" y="243"/>
                    <a:pt x="61" y="547"/>
                  </a:cubicBezTo>
                  <a:cubicBezTo>
                    <a:pt x="0" y="851"/>
                    <a:pt x="30" y="1125"/>
                    <a:pt x="91" y="1125"/>
                  </a:cubicBezTo>
                  <a:cubicBezTo>
                    <a:pt x="94" y="1126"/>
                    <a:pt x="97" y="1127"/>
                    <a:pt x="101" y="1127"/>
                  </a:cubicBezTo>
                  <a:cubicBezTo>
                    <a:pt x="158" y="1127"/>
                    <a:pt x="214" y="866"/>
                    <a:pt x="243" y="578"/>
                  </a:cubicBezTo>
                  <a:cubicBezTo>
                    <a:pt x="274" y="274"/>
                    <a:pt x="274" y="0"/>
                    <a:pt x="2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500;p34">
              <a:extLst>
                <a:ext uri="{FF2B5EF4-FFF2-40B4-BE49-F238E27FC236}">
                  <a16:creationId xmlns:a16="http://schemas.microsoft.com/office/drawing/2014/main" id="{23888057-8C70-4441-B988-460F9E66CA02}"/>
                </a:ext>
              </a:extLst>
            </p:cNvPr>
            <p:cNvSpPr/>
            <p:nvPr/>
          </p:nvSpPr>
          <p:spPr>
            <a:xfrm>
              <a:off x="5003800" y="3412090"/>
              <a:ext cx="6100" cy="28200"/>
            </a:xfrm>
            <a:custGeom>
              <a:avLst/>
              <a:gdLst/>
              <a:ahLst/>
              <a:cxnLst/>
              <a:rect l="l" t="t" r="r" b="b"/>
              <a:pathLst>
                <a:path w="244" h="1128" extrusionOk="0">
                  <a:moveTo>
                    <a:pt x="174" y="0"/>
                  </a:moveTo>
                  <a:cubicBezTo>
                    <a:pt x="116" y="0"/>
                    <a:pt x="60" y="262"/>
                    <a:pt x="31" y="550"/>
                  </a:cubicBezTo>
                  <a:cubicBezTo>
                    <a:pt x="1" y="854"/>
                    <a:pt x="1" y="1097"/>
                    <a:pt x="61" y="1127"/>
                  </a:cubicBezTo>
                  <a:cubicBezTo>
                    <a:pt x="122" y="1127"/>
                    <a:pt x="183" y="884"/>
                    <a:pt x="213" y="580"/>
                  </a:cubicBezTo>
                  <a:cubicBezTo>
                    <a:pt x="244" y="246"/>
                    <a:pt x="244" y="3"/>
                    <a:pt x="183" y="3"/>
                  </a:cubicBezTo>
                  <a:cubicBezTo>
                    <a:pt x="180" y="1"/>
                    <a:pt x="177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501;p34">
              <a:extLst>
                <a:ext uri="{FF2B5EF4-FFF2-40B4-BE49-F238E27FC236}">
                  <a16:creationId xmlns:a16="http://schemas.microsoft.com/office/drawing/2014/main" id="{F5AC6059-8204-42DB-AEEA-493CC647D7AB}"/>
                </a:ext>
              </a:extLst>
            </p:cNvPr>
            <p:cNvSpPr/>
            <p:nvPr/>
          </p:nvSpPr>
          <p:spPr>
            <a:xfrm>
              <a:off x="5009875" y="33551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0"/>
                  </a:moveTo>
                  <a:cubicBezTo>
                    <a:pt x="153" y="0"/>
                    <a:pt x="62" y="243"/>
                    <a:pt x="31" y="547"/>
                  </a:cubicBezTo>
                  <a:cubicBezTo>
                    <a:pt x="1" y="882"/>
                    <a:pt x="1" y="1125"/>
                    <a:pt x="62" y="1125"/>
                  </a:cubicBezTo>
                  <a:cubicBezTo>
                    <a:pt x="65" y="1126"/>
                    <a:pt x="68" y="1127"/>
                    <a:pt x="71" y="1127"/>
                  </a:cubicBezTo>
                  <a:cubicBezTo>
                    <a:pt x="132" y="1127"/>
                    <a:pt x="215" y="866"/>
                    <a:pt x="244" y="578"/>
                  </a:cubicBezTo>
                  <a:cubicBezTo>
                    <a:pt x="274" y="274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502;p34">
              <a:extLst>
                <a:ext uri="{FF2B5EF4-FFF2-40B4-BE49-F238E27FC236}">
                  <a16:creationId xmlns:a16="http://schemas.microsoft.com/office/drawing/2014/main" id="{5B839C6E-131B-4931-96DB-A8098953A487}"/>
                </a:ext>
              </a:extLst>
            </p:cNvPr>
            <p:cNvSpPr/>
            <p:nvPr/>
          </p:nvSpPr>
          <p:spPr>
            <a:xfrm>
              <a:off x="5016725" y="3298915"/>
              <a:ext cx="6850" cy="28150"/>
            </a:xfrm>
            <a:custGeom>
              <a:avLst/>
              <a:gdLst/>
              <a:ahLst/>
              <a:cxnLst/>
              <a:rect l="l" t="t" r="r" b="b"/>
              <a:pathLst>
                <a:path w="274" h="1126" extrusionOk="0">
                  <a:moveTo>
                    <a:pt x="183" y="1"/>
                  </a:moveTo>
                  <a:cubicBezTo>
                    <a:pt x="152" y="1"/>
                    <a:pt x="61" y="244"/>
                    <a:pt x="31" y="548"/>
                  </a:cubicBezTo>
                  <a:cubicBezTo>
                    <a:pt x="0" y="882"/>
                    <a:pt x="0" y="1126"/>
                    <a:pt x="61" y="1126"/>
                  </a:cubicBezTo>
                  <a:cubicBezTo>
                    <a:pt x="122" y="1126"/>
                    <a:pt x="183" y="882"/>
                    <a:pt x="213" y="578"/>
                  </a:cubicBezTo>
                  <a:cubicBezTo>
                    <a:pt x="274" y="274"/>
                    <a:pt x="244" y="1"/>
                    <a:pt x="1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503;p34">
              <a:extLst>
                <a:ext uri="{FF2B5EF4-FFF2-40B4-BE49-F238E27FC236}">
                  <a16:creationId xmlns:a16="http://schemas.microsoft.com/office/drawing/2014/main" id="{6860250D-C05F-495A-894A-AC6A067FE2EB}"/>
                </a:ext>
              </a:extLst>
            </p:cNvPr>
            <p:cNvSpPr/>
            <p:nvPr/>
          </p:nvSpPr>
          <p:spPr>
            <a:xfrm>
              <a:off x="5023550" y="3241940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0"/>
                  </a:moveTo>
                  <a:cubicBezTo>
                    <a:pt x="153" y="0"/>
                    <a:pt x="62" y="243"/>
                    <a:pt x="31" y="547"/>
                  </a:cubicBezTo>
                  <a:cubicBezTo>
                    <a:pt x="1" y="851"/>
                    <a:pt x="1" y="1125"/>
                    <a:pt x="62" y="1125"/>
                  </a:cubicBezTo>
                  <a:cubicBezTo>
                    <a:pt x="65" y="1126"/>
                    <a:pt x="68" y="1127"/>
                    <a:pt x="71" y="1127"/>
                  </a:cubicBezTo>
                  <a:cubicBezTo>
                    <a:pt x="129" y="1127"/>
                    <a:pt x="186" y="866"/>
                    <a:pt x="244" y="578"/>
                  </a:cubicBezTo>
                  <a:cubicBezTo>
                    <a:pt x="274" y="274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504;p34">
              <a:extLst>
                <a:ext uri="{FF2B5EF4-FFF2-40B4-BE49-F238E27FC236}">
                  <a16:creationId xmlns:a16="http://schemas.microsoft.com/office/drawing/2014/main" id="{9BCB1400-C22D-4739-B541-75F80AFD83BD}"/>
                </a:ext>
              </a:extLst>
            </p:cNvPr>
            <p:cNvSpPr/>
            <p:nvPr/>
          </p:nvSpPr>
          <p:spPr>
            <a:xfrm>
              <a:off x="5030400" y="3185690"/>
              <a:ext cx="6875" cy="28150"/>
            </a:xfrm>
            <a:custGeom>
              <a:avLst/>
              <a:gdLst/>
              <a:ahLst/>
              <a:cxnLst/>
              <a:rect l="l" t="t" r="r" b="b"/>
              <a:pathLst>
                <a:path w="275" h="1126" extrusionOk="0">
                  <a:moveTo>
                    <a:pt x="213" y="1"/>
                  </a:moveTo>
                  <a:cubicBezTo>
                    <a:pt x="152" y="1"/>
                    <a:pt x="61" y="244"/>
                    <a:pt x="31" y="548"/>
                  </a:cubicBezTo>
                  <a:cubicBezTo>
                    <a:pt x="0" y="852"/>
                    <a:pt x="0" y="1126"/>
                    <a:pt x="61" y="1126"/>
                  </a:cubicBezTo>
                  <a:cubicBezTo>
                    <a:pt x="122" y="1126"/>
                    <a:pt x="183" y="882"/>
                    <a:pt x="244" y="578"/>
                  </a:cubicBezTo>
                  <a:cubicBezTo>
                    <a:pt x="274" y="274"/>
                    <a:pt x="274" y="1"/>
                    <a:pt x="2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505;p34">
              <a:extLst>
                <a:ext uri="{FF2B5EF4-FFF2-40B4-BE49-F238E27FC236}">
                  <a16:creationId xmlns:a16="http://schemas.microsoft.com/office/drawing/2014/main" id="{9E3B8C01-8519-43A4-8EC2-101D4EB96353}"/>
                </a:ext>
              </a:extLst>
            </p:cNvPr>
            <p:cNvSpPr/>
            <p:nvPr/>
          </p:nvSpPr>
          <p:spPr>
            <a:xfrm>
              <a:off x="5037250" y="3129415"/>
              <a:ext cx="6850" cy="28200"/>
            </a:xfrm>
            <a:custGeom>
              <a:avLst/>
              <a:gdLst/>
              <a:ahLst/>
              <a:cxnLst/>
              <a:rect l="l" t="t" r="r" b="b"/>
              <a:pathLst>
                <a:path w="274" h="1128" extrusionOk="0">
                  <a:moveTo>
                    <a:pt x="202" y="0"/>
                  </a:moveTo>
                  <a:cubicBezTo>
                    <a:pt x="145" y="0"/>
                    <a:pt x="90" y="234"/>
                    <a:pt x="61" y="550"/>
                  </a:cubicBezTo>
                  <a:cubicBezTo>
                    <a:pt x="0" y="854"/>
                    <a:pt x="30" y="1097"/>
                    <a:pt x="61" y="1127"/>
                  </a:cubicBezTo>
                  <a:cubicBezTo>
                    <a:pt x="122" y="1127"/>
                    <a:pt x="213" y="884"/>
                    <a:pt x="243" y="580"/>
                  </a:cubicBezTo>
                  <a:cubicBezTo>
                    <a:pt x="274" y="246"/>
                    <a:pt x="274" y="3"/>
                    <a:pt x="213" y="3"/>
                  </a:cubicBezTo>
                  <a:cubicBezTo>
                    <a:pt x="209" y="1"/>
                    <a:pt x="206" y="0"/>
                    <a:pt x="2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506;p34">
              <a:extLst>
                <a:ext uri="{FF2B5EF4-FFF2-40B4-BE49-F238E27FC236}">
                  <a16:creationId xmlns:a16="http://schemas.microsoft.com/office/drawing/2014/main" id="{5114537C-09A7-4CA3-887A-297130F68B9E}"/>
                </a:ext>
              </a:extLst>
            </p:cNvPr>
            <p:cNvSpPr/>
            <p:nvPr/>
          </p:nvSpPr>
          <p:spPr>
            <a:xfrm>
              <a:off x="5044825" y="30724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14" y="1"/>
                  </a:moveTo>
                  <a:cubicBezTo>
                    <a:pt x="153" y="1"/>
                    <a:pt x="62" y="244"/>
                    <a:pt x="31" y="548"/>
                  </a:cubicBezTo>
                  <a:cubicBezTo>
                    <a:pt x="1" y="882"/>
                    <a:pt x="1" y="1126"/>
                    <a:pt x="62" y="1126"/>
                  </a:cubicBezTo>
                  <a:cubicBezTo>
                    <a:pt x="65" y="1127"/>
                    <a:pt x="68" y="1128"/>
                    <a:pt x="71" y="1128"/>
                  </a:cubicBezTo>
                  <a:cubicBezTo>
                    <a:pt x="129" y="1128"/>
                    <a:pt x="186" y="867"/>
                    <a:pt x="244" y="578"/>
                  </a:cubicBezTo>
                  <a:cubicBezTo>
                    <a:pt x="275" y="275"/>
                    <a:pt x="275" y="1"/>
                    <a:pt x="2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507;p34">
              <a:extLst>
                <a:ext uri="{FF2B5EF4-FFF2-40B4-BE49-F238E27FC236}">
                  <a16:creationId xmlns:a16="http://schemas.microsoft.com/office/drawing/2014/main" id="{C428B2BB-538C-4131-8835-D020429DEF2C}"/>
                </a:ext>
              </a:extLst>
            </p:cNvPr>
            <p:cNvSpPr/>
            <p:nvPr/>
          </p:nvSpPr>
          <p:spPr>
            <a:xfrm>
              <a:off x="5052425" y="3016240"/>
              <a:ext cx="6875" cy="28150"/>
            </a:xfrm>
            <a:custGeom>
              <a:avLst/>
              <a:gdLst/>
              <a:ahLst/>
              <a:cxnLst/>
              <a:rect l="l" t="t" r="r" b="b"/>
              <a:pathLst>
                <a:path w="275" h="1126" extrusionOk="0">
                  <a:moveTo>
                    <a:pt x="214" y="1"/>
                  </a:moveTo>
                  <a:cubicBezTo>
                    <a:pt x="153" y="1"/>
                    <a:pt x="62" y="244"/>
                    <a:pt x="31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3" y="1125"/>
                    <a:pt x="183" y="882"/>
                    <a:pt x="244" y="578"/>
                  </a:cubicBezTo>
                  <a:cubicBezTo>
                    <a:pt x="275" y="274"/>
                    <a:pt x="275" y="1"/>
                    <a:pt x="2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508;p34">
              <a:extLst>
                <a:ext uri="{FF2B5EF4-FFF2-40B4-BE49-F238E27FC236}">
                  <a16:creationId xmlns:a16="http://schemas.microsoft.com/office/drawing/2014/main" id="{957C23DA-0990-4897-B436-9E2AD2001DAF}"/>
                </a:ext>
              </a:extLst>
            </p:cNvPr>
            <p:cNvSpPr/>
            <p:nvPr/>
          </p:nvSpPr>
          <p:spPr>
            <a:xfrm>
              <a:off x="5060025" y="295996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04" y="0"/>
                  </a:moveTo>
                  <a:cubicBezTo>
                    <a:pt x="147" y="0"/>
                    <a:pt x="89" y="261"/>
                    <a:pt x="31" y="550"/>
                  </a:cubicBezTo>
                  <a:cubicBezTo>
                    <a:pt x="1" y="854"/>
                    <a:pt x="1" y="1097"/>
                    <a:pt x="62" y="1127"/>
                  </a:cubicBezTo>
                  <a:cubicBezTo>
                    <a:pt x="122" y="1127"/>
                    <a:pt x="183" y="884"/>
                    <a:pt x="244" y="580"/>
                  </a:cubicBezTo>
                  <a:cubicBezTo>
                    <a:pt x="274" y="246"/>
                    <a:pt x="274" y="2"/>
                    <a:pt x="214" y="2"/>
                  </a:cubicBezTo>
                  <a:cubicBezTo>
                    <a:pt x="211" y="1"/>
                    <a:pt x="207" y="0"/>
                    <a:pt x="2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509;p34">
              <a:extLst>
                <a:ext uri="{FF2B5EF4-FFF2-40B4-BE49-F238E27FC236}">
                  <a16:creationId xmlns:a16="http://schemas.microsoft.com/office/drawing/2014/main" id="{612CB451-6261-4FAF-AD89-FB62DC8397F7}"/>
                </a:ext>
              </a:extLst>
            </p:cNvPr>
            <p:cNvSpPr/>
            <p:nvPr/>
          </p:nvSpPr>
          <p:spPr>
            <a:xfrm>
              <a:off x="5067625" y="2903015"/>
              <a:ext cx="6875" cy="28900"/>
            </a:xfrm>
            <a:custGeom>
              <a:avLst/>
              <a:gdLst/>
              <a:ahLst/>
              <a:cxnLst/>
              <a:rect l="l" t="t" r="r" b="b"/>
              <a:pathLst>
                <a:path w="275" h="1156" extrusionOk="0">
                  <a:moveTo>
                    <a:pt x="214" y="1"/>
                  </a:moveTo>
                  <a:cubicBezTo>
                    <a:pt x="183" y="1"/>
                    <a:pt x="122" y="244"/>
                    <a:pt x="62" y="578"/>
                  </a:cubicBezTo>
                  <a:cubicBezTo>
                    <a:pt x="1" y="882"/>
                    <a:pt x="1" y="1125"/>
                    <a:pt x="62" y="1156"/>
                  </a:cubicBezTo>
                  <a:cubicBezTo>
                    <a:pt x="92" y="1156"/>
                    <a:pt x="153" y="913"/>
                    <a:pt x="214" y="578"/>
                  </a:cubicBezTo>
                  <a:cubicBezTo>
                    <a:pt x="274" y="274"/>
                    <a:pt x="274" y="1"/>
                    <a:pt x="2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510;p34">
              <a:extLst>
                <a:ext uri="{FF2B5EF4-FFF2-40B4-BE49-F238E27FC236}">
                  <a16:creationId xmlns:a16="http://schemas.microsoft.com/office/drawing/2014/main" id="{7A19E800-9B4D-446E-9563-690C54DB4AE2}"/>
                </a:ext>
              </a:extLst>
            </p:cNvPr>
            <p:cNvSpPr/>
            <p:nvPr/>
          </p:nvSpPr>
          <p:spPr>
            <a:xfrm>
              <a:off x="5075225" y="2846790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44" y="0"/>
                  </a:moveTo>
                  <a:cubicBezTo>
                    <a:pt x="183" y="0"/>
                    <a:pt x="122" y="244"/>
                    <a:pt x="62" y="548"/>
                  </a:cubicBezTo>
                  <a:cubicBezTo>
                    <a:pt x="1" y="882"/>
                    <a:pt x="1" y="1125"/>
                    <a:pt x="62" y="1125"/>
                  </a:cubicBezTo>
                  <a:cubicBezTo>
                    <a:pt x="65" y="1127"/>
                    <a:pt x="68" y="1127"/>
                    <a:pt x="71" y="1127"/>
                  </a:cubicBezTo>
                  <a:cubicBezTo>
                    <a:pt x="129" y="1127"/>
                    <a:pt x="186" y="866"/>
                    <a:pt x="244" y="578"/>
                  </a:cubicBezTo>
                  <a:cubicBezTo>
                    <a:pt x="305" y="274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511;p34">
              <a:extLst>
                <a:ext uri="{FF2B5EF4-FFF2-40B4-BE49-F238E27FC236}">
                  <a16:creationId xmlns:a16="http://schemas.microsoft.com/office/drawing/2014/main" id="{5C8ADD6F-942F-4BD5-A394-242F19265321}"/>
                </a:ext>
              </a:extLst>
            </p:cNvPr>
            <p:cNvSpPr/>
            <p:nvPr/>
          </p:nvSpPr>
          <p:spPr>
            <a:xfrm>
              <a:off x="5083600" y="2790565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43" y="0"/>
                  </a:moveTo>
                  <a:cubicBezTo>
                    <a:pt x="183" y="0"/>
                    <a:pt x="122" y="243"/>
                    <a:pt x="61" y="547"/>
                  </a:cubicBezTo>
                  <a:cubicBezTo>
                    <a:pt x="0" y="851"/>
                    <a:pt x="0" y="1125"/>
                    <a:pt x="61" y="1125"/>
                  </a:cubicBezTo>
                  <a:cubicBezTo>
                    <a:pt x="122" y="1125"/>
                    <a:pt x="183" y="882"/>
                    <a:pt x="243" y="578"/>
                  </a:cubicBezTo>
                  <a:cubicBezTo>
                    <a:pt x="304" y="274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512;p34">
              <a:extLst>
                <a:ext uri="{FF2B5EF4-FFF2-40B4-BE49-F238E27FC236}">
                  <a16:creationId xmlns:a16="http://schemas.microsoft.com/office/drawing/2014/main" id="{A54E2DF3-0F4F-49FB-A670-1DA9544717F1}"/>
                </a:ext>
              </a:extLst>
            </p:cNvPr>
            <p:cNvSpPr/>
            <p:nvPr/>
          </p:nvSpPr>
          <p:spPr>
            <a:xfrm>
              <a:off x="5091950" y="2734315"/>
              <a:ext cx="7625" cy="28150"/>
            </a:xfrm>
            <a:custGeom>
              <a:avLst/>
              <a:gdLst/>
              <a:ahLst/>
              <a:cxnLst/>
              <a:rect l="l" t="t" r="r" b="b"/>
              <a:pathLst>
                <a:path w="305" h="1126" extrusionOk="0">
                  <a:moveTo>
                    <a:pt x="244" y="1"/>
                  </a:moveTo>
                  <a:cubicBezTo>
                    <a:pt x="183" y="1"/>
                    <a:pt x="122" y="244"/>
                    <a:pt x="61" y="548"/>
                  </a:cubicBezTo>
                  <a:cubicBezTo>
                    <a:pt x="1" y="852"/>
                    <a:pt x="1" y="1126"/>
                    <a:pt x="61" y="1126"/>
                  </a:cubicBezTo>
                  <a:cubicBezTo>
                    <a:pt x="122" y="1126"/>
                    <a:pt x="183" y="882"/>
                    <a:pt x="244" y="578"/>
                  </a:cubicBezTo>
                  <a:cubicBezTo>
                    <a:pt x="304" y="275"/>
                    <a:pt x="304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513;p34">
              <a:extLst>
                <a:ext uri="{FF2B5EF4-FFF2-40B4-BE49-F238E27FC236}">
                  <a16:creationId xmlns:a16="http://schemas.microsoft.com/office/drawing/2014/main" id="{457A92B5-C7BE-4FE8-B63B-6E4EC348BE87}"/>
                </a:ext>
              </a:extLst>
            </p:cNvPr>
            <p:cNvSpPr/>
            <p:nvPr/>
          </p:nvSpPr>
          <p:spPr>
            <a:xfrm>
              <a:off x="5100300" y="2678090"/>
              <a:ext cx="7625" cy="28150"/>
            </a:xfrm>
            <a:custGeom>
              <a:avLst/>
              <a:gdLst/>
              <a:ahLst/>
              <a:cxnLst/>
              <a:rect l="l" t="t" r="r" b="b"/>
              <a:pathLst>
                <a:path w="305" h="1126" extrusionOk="0">
                  <a:moveTo>
                    <a:pt x="244" y="1"/>
                  </a:moveTo>
                  <a:cubicBezTo>
                    <a:pt x="183" y="1"/>
                    <a:pt x="122" y="244"/>
                    <a:pt x="62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2" y="1125"/>
                    <a:pt x="183" y="882"/>
                    <a:pt x="244" y="578"/>
                  </a:cubicBezTo>
                  <a:cubicBezTo>
                    <a:pt x="305" y="274"/>
                    <a:pt x="305" y="1"/>
                    <a:pt x="2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514;p34">
              <a:extLst>
                <a:ext uri="{FF2B5EF4-FFF2-40B4-BE49-F238E27FC236}">
                  <a16:creationId xmlns:a16="http://schemas.microsoft.com/office/drawing/2014/main" id="{D40B2E5E-0557-46B5-B8E7-226CEE80F922}"/>
                </a:ext>
              </a:extLst>
            </p:cNvPr>
            <p:cNvSpPr/>
            <p:nvPr/>
          </p:nvSpPr>
          <p:spPr>
            <a:xfrm>
              <a:off x="5109425" y="2621815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34" y="0"/>
                  </a:moveTo>
                  <a:cubicBezTo>
                    <a:pt x="177" y="0"/>
                    <a:pt x="119" y="261"/>
                    <a:pt x="61" y="550"/>
                  </a:cubicBezTo>
                  <a:cubicBezTo>
                    <a:pt x="1" y="853"/>
                    <a:pt x="1" y="1127"/>
                    <a:pt x="61" y="1127"/>
                  </a:cubicBezTo>
                  <a:cubicBezTo>
                    <a:pt x="92" y="1127"/>
                    <a:pt x="183" y="884"/>
                    <a:pt x="244" y="580"/>
                  </a:cubicBezTo>
                  <a:cubicBezTo>
                    <a:pt x="305" y="246"/>
                    <a:pt x="274" y="2"/>
                    <a:pt x="244" y="2"/>
                  </a:cubicBezTo>
                  <a:cubicBezTo>
                    <a:pt x="241" y="1"/>
                    <a:pt x="238" y="0"/>
                    <a:pt x="2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515;p34">
              <a:extLst>
                <a:ext uri="{FF2B5EF4-FFF2-40B4-BE49-F238E27FC236}">
                  <a16:creationId xmlns:a16="http://schemas.microsoft.com/office/drawing/2014/main" id="{E702140E-F748-4D40-B0EF-79DFCD9CE51E}"/>
                </a:ext>
              </a:extLst>
            </p:cNvPr>
            <p:cNvSpPr/>
            <p:nvPr/>
          </p:nvSpPr>
          <p:spPr>
            <a:xfrm>
              <a:off x="5117775" y="2565565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64" y="1"/>
                  </a:moveTo>
                  <a:cubicBezTo>
                    <a:pt x="204" y="1"/>
                    <a:pt x="119" y="235"/>
                    <a:pt x="62" y="550"/>
                  </a:cubicBezTo>
                  <a:cubicBezTo>
                    <a:pt x="1" y="854"/>
                    <a:pt x="1" y="1097"/>
                    <a:pt x="62" y="1128"/>
                  </a:cubicBezTo>
                  <a:cubicBezTo>
                    <a:pt x="123" y="1128"/>
                    <a:pt x="214" y="885"/>
                    <a:pt x="275" y="581"/>
                  </a:cubicBezTo>
                  <a:cubicBezTo>
                    <a:pt x="305" y="277"/>
                    <a:pt x="305" y="3"/>
                    <a:pt x="275" y="3"/>
                  </a:cubicBezTo>
                  <a:cubicBezTo>
                    <a:pt x="271" y="1"/>
                    <a:pt x="268" y="1"/>
                    <a:pt x="2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516;p34">
              <a:extLst>
                <a:ext uri="{FF2B5EF4-FFF2-40B4-BE49-F238E27FC236}">
                  <a16:creationId xmlns:a16="http://schemas.microsoft.com/office/drawing/2014/main" id="{070E8FD8-CBAB-42A8-997C-9132C41DA9D2}"/>
                </a:ext>
              </a:extLst>
            </p:cNvPr>
            <p:cNvSpPr/>
            <p:nvPr/>
          </p:nvSpPr>
          <p:spPr>
            <a:xfrm>
              <a:off x="5126900" y="2509340"/>
              <a:ext cx="7625" cy="28200"/>
            </a:xfrm>
            <a:custGeom>
              <a:avLst/>
              <a:gdLst/>
              <a:ahLst/>
              <a:cxnLst/>
              <a:rect l="l" t="t" r="r" b="b"/>
              <a:pathLst>
                <a:path w="305" h="1128" extrusionOk="0">
                  <a:moveTo>
                    <a:pt x="238" y="0"/>
                  </a:moveTo>
                  <a:cubicBezTo>
                    <a:pt x="203" y="0"/>
                    <a:pt x="119" y="235"/>
                    <a:pt x="62" y="550"/>
                  </a:cubicBezTo>
                  <a:cubicBezTo>
                    <a:pt x="1" y="854"/>
                    <a:pt x="1" y="1097"/>
                    <a:pt x="62" y="1127"/>
                  </a:cubicBezTo>
                  <a:cubicBezTo>
                    <a:pt x="122" y="1127"/>
                    <a:pt x="183" y="884"/>
                    <a:pt x="244" y="580"/>
                  </a:cubicBezTo>
                  <a:cubicBezTo>
                    <a:pt x="305" y="276"/>
                    <a:pt x="305" y="3"/>
                    <a:pt x="244" y="3"/>
                  </a:cubicBezTo>
                  <a:cubicBezTo>
                    <a:pt x="242" y="1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517;p34">
              <a:extLst>
                <a:ext uri="{FF2B5EF4-FFF2-40B4-BE49-F238E27FC236}">
                  <a16:creationId xmlns:a16="http://schemas.microsoft.com/office/drawing/2014/main" id="{3466AB59-21B7-42DB-9F47-5EADF42B9FBF}"/>
                </a:ext>
              </a:extLst>
            </p:cNvPr>
            <p:cNvSpPr/>
            <p:nvPr/>
          </p:nvSpPr>
          <p:spPr>
            <a:xfrm>
              <a:off x="5136775" y="2453115"/>
              <a:ext cx="6875" cy="28200"/>
            </a:xfrm>
            <a:custGeom>
              <a:avLst/>
              <a:gdLst/>
              <a:ahLst/>
              <a:cxnLst/>
              <a:rect l="l" t="t" r="r" b="b"/>
              <a:pathLst>
                <a:path w="275" h="1128" extrusionOk="0">
                  <a:moveTo>
                    <a:pt x="233" y="0"/>
                  </a:moveTo>
                  <a:cubicBezTo>
                    <a:pt x="173" y="0"/>
                    <a:pt x="89" y="234"/>
                    <a:pt x="31" y="550"/>
                  </a:cubicBezTo>
                  <a:cubicBezTo>
                    <a:pt x="1" y="854"/>
                    <a:pt x="1" y="1097"/>
                    <a:pt x="31" y="1127"/>
                  </a:cubicBezTo>
                  <a:cubicBezTo>
                    <a:pt x="92" y="1127"/>
                    <a:pt x="183" y="884"/>
                    <a:pt x="244" y="580"/>
                  </a:cubicBezTo>
                  <a:cubicBezTo>
                    <a:pt x="274" y="276"/>
                    <a:pt x="274" y="3"/>
                    <a:pt x="244" y="3"/>
                  </a:cubicBezTo>
                  <a:cubicBezTo>
                    <a:pt x="241" y="1"/>
                    <a:pt x="237" y="0"/>
                    <a:pt x="23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518;p34">
              <a:extLst>
                <a:ext uri="{FF2B5EF4-FFF2-40B4-BE49-F238E27FC236}">
                  <a16:creationId xmlns:a16="http://schemas.microsoft.com/office/drawing/2014/main" id="{8DA9D01A-C2DC-4B0E-986F-696F8BD10B1A}"/>
                </a:ext>
              </a:extLst>
            </p:cNvPr>
            <p:cNvSpPr/>
            <p:nvPr/>
          </p:nvSpPr>
          <p:spPr>
            <a:xfrm>
              <a:off x="5145900" y="2396940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44" y="0"/>
                  </a:moveTo>
                  <a:cubicBezTo>
                    <a:pt x="183" y="0"/>
                    <a:pt x="122" y="213"/>
                    <a:pt x="61" y="547"/>
                  </a:cubicBezTo>
                  <a:cubicBezTo>
                    <a:pt x="1" y="851"/>
                    <a:pt x="1" y="1095"/>
                    <a:pt x="61" y="1125"/>
                  </a:cubicBezTo>
                  <a:cubicBezTo>
                    <a:pt x="92" y="1125"/>
                    <a:pt x="183" y="882"/>
                    <a:pt x="244" y="578"/>
                  </a:cubicBezTo>
                  <a:cubicBezTo>
                    <a:pt x="305" y="243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519;p34">
              <a:extLst>
                <a:ext uri="{FF2B5EF4-FFF2-40B4-BE49-F238E27FC236}">
                  <a16:creationId xmlns:a16="http://schemas.microsoft.com/office/drawing/2014/main" id="{E8FF9974-450A-4CB0-9E76-F55CC8A2DA03}"/>
                </a:ext>
              </a:extLst>
            </p:cNvPr>
            <p:cNvSpPr/>
            <p:nvPr/>
          </p:nvSpPr>
          <p:spPr>
            <a:xfrm>
              <a:off x="5155025" y="2340715"/>
              <a:ext cx="7625" cy="28125"/>
            </a:xfrm>
            <a:custGeom>
              <a:avLst/>
              <a:gdLst/>
              <a:ahLst/>
              <a:cxnLst/>
              <a:rect l="l" t="t" r="r" b="b"/>
              <a:pathLst>
                <a:path w="305" h="1125" extrusionOk="0">
                  <a:moveTo>
                    <a:pt x="274" y="0"/>
                  </a:moveTo>
                  <a:cubicBezTo>
                    <a:pt x="213" y="0"/>
                    <a:pt x="122" y="243"/>
                    <a:pt x="61" y="547"/>
                  </a:cubicBezTo>
                  <a:cubicBezTo>
                    <a:pt x="0" y="851"/>
                    <a:pt x="0" y="1125"/>
                    <a:pt x="61" y="1125"/>
                  </a:cubicBezTo>
                  <a:cubicBezTo>
                    <a:pt x="122" y="1125"/>
                    <a:pt x="213" y="882"/>
                    <a:pt x="274" y="578"/>
                  </a:cubicBezTo>
                  <a:cubicBezTo>
                    <a:pt x="304" y="274"/>
                    <a:pt x="304" y="0"/>
                    <a:pt x="2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520;p34">
              <a:extLst>
                <a:ext uri="{FF2B5EF4-FFF2-40B4-BE49-F238E27FC236}">
                  <a16:creationId xmlns:a16="http://schemas.microsoft.com/office/drawing/2014/main" id="{EFA564D2-9423-42F9-AB9F-6828D863CC1A}"/>
                </a:ext>
              </a:extLst>
            </p:cNvPr>
            <p:cNvSpPr/>
            <p:nvPr/>
          </p:nvSpPr>
          <p:spPr>
            <a:xfrm>
              <a:off x="5165650" y="2284465"/>
              <a:ext cx="8400" cy="28150"/>
            </a:xfrm>
            <a:custGeom>
              <a:avLst/>
              <a:gdLst/>
              <a:ahLst/>
              <a:cxnLst/>
              <a:rect l="l" t="t" r="r" b="b"/>
              <a:pathLst>
                <a:path w="336" h="1126" extrusionOk="0">
                  <a:moveTo>
                    <a:pt x="305" y="1"/>
                  </a:moveTo>
                  <a:cubicBezTo>
                    <a:pt x="244" y="1"/>
                    <a:pt x="153" y="244"/>
                    <a:pt x="92" y="548"/>
                  </a:cubicBezTo>
                  <a:cubicBezTo>
                    <a:pt x="1" y="852"/>
                    <a:pt x="1" y="1125"/>
                    <a:pt x="62" y="1125"/>
                  </a:cubicBezTo>
                  <a:cubicBezTo>
                    <a:pt x="122" y="1125"/>
                    <a:pt x="214" y="882"/>
                    <a:pt x="274" y="578"/>
                  </a:cubicBezTo>
                  <a:cubicBezTo>
                    <a:pt x="335" y="274"/>
                    <a:pt x="335" y="1"/>
                    <a:pt x="3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521;p34">
              <a:extLst>
                <a:ext uri="{FF2B5EF4-FFF2-40B4-BE49-F238E27FC236}">
                  <a16:creationId xmlns:a16="http://schemas.microsoft.com/office/drawing/2014/main" id="{7CD97FF0-2656-4792-AB54-343AD6613BDB}"/>
                </a:ext>
              </a:extLst>
            </p:cNvPr>
            <p:cNvSpPr/>
            <p:nvPr/>
          </p:nvSpPr>
          <p:spPr>
            <a:xfrm>
              <a:off x="5218850" y="3009965"/>
              <a:ext cx="10675" cy="11825"/>
            </a:xfrm>
            <a:custGeom>
              <a:avLst/>
              <a:gdLst/>
              <a:ahLst/>
              <a:cxnLst/>
              <a:rect l="l" t="t" r="r" b="b"/>
              <a:pathLst>
                <a:path w="427" h="473" extrusionOk="0">
                  <a:moveTo>
                    <a:pt x="341" y="1"/>
                  </a:moveTo>
                  <a:cubicBezTo>
                    <a:pt x="287" y="1"/>
                    <a:pt x="173" y="64"/>
                    <a:pt x="122" y="191"/>
                  </a:cubicBezTo>
                  <a:cubicBezTo>
                    <a:pt x="61" y="313"/>
                    <a:pt x="1" y="434"/>
                    <a:pt x="61" y="464"/>
                  </a:cubicBezTo>
                  <a:cubicBezTo>
                    <a:pt x="66" y="470"/>
                    <a:pt x="74" y="472"/>
                    <a:pt x="84" y="472"/>
                  </a:cubicBezTo>
                  <a:cubicBezTo>
                    <a:pt x="131" y="472"/>
                    <a:pt x="229" y="409"/>
                    <a:pt x="305" y="282"/>
                  </a:cubicBezTo>
                  <a:cubicBezTo>
                    <a:pt x="365" y="161"/>
                    <a:pt x="426" y="39"/>
                    <a:pt x="365" y="9"/>
                  </a:cubicBezTo>
                  <a:cubicBezTo>
                    <a:pt x="360" y="3"/>
                    <a:pt x="352" y="1"/>
                    <a:pt x="3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522;p34">
              <a:extLst>
                <a:ext uri="{FF2B5EF4-FFF2-40B4-BE49-F238E27FC236}">
                  <a16:creationId xmlns:a16="http://schemas.microsoft.com/office/drawing/2014/main" id="{786D0F8F-5FCB-4A15-B337-E6CDDCFD4A6A}"/>
                </a:ext>
              </a:extLst>
            </p:cNvPr>
            <p:cNvSpPr/>
            <p:nvPr/>
          </p:nvSpPr>
          <p:spPr>
            <a:xfrm>
              <a:off x="5243175" y="2962215"/>
              <a:ext cx="16725" cy="23750"/>
            </a:xfrm>
            <a:custGeom>
              <a:avLst/>
              <a:gdLst/>
              <a:ahLst/>
              <a:cxnLst/>
              <a:rect l="l" t="t" r="r" b="b"/>
              <a:pathLst>
                <a:path w="669" h="950" extrusionOk="0">
                  <a:moveTo>
                    <a:pt x="624" y="0"/>
                  </a:moveTo>
                  <a:cubicBezTo>
                    <a:pt x="555" y="0"/>
                    <a:pt x="413" y="176"/>
                    <a:pt x="243" y="429"/>
                  </a:cubicBezTo>
                  <a:cubicBezTo>
                    <a:pt x="91" y="703"/>
                    <a:pt x="0" y="915"/>
                    <a:pt x="31" y="946"/>
                  </a:cubicBezTo>
                  <a:cubicBezTo>
                    <a:pt x="33" y="948"/>
                    <a:pt x="36" y="949"/>
                    <a:pt x="40" y="949"/>
                  </a:cubicBezTo>
                  <a:cubicBezTo>
                    <a:pt x="88" y="949"/>
                    <a:pt x="255" y="774"/>
                    <a:pt x="395" y="520"/>
                  </a:cubicBezTo>
                  <a:cubicBezTo>
                    <a:pt x="578" y="277"/>
                    <a:pt x="669" y="34"/>
                    <a:pt x="639" y="4"/>
                  </a:cubicBezTo>
                  <a:cubicBezTo>
                    <a:pt x="634" y="1"/>
                    <a:pt x="629" y="0"/>
                    <a:pt x="6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523;p34">
              <a:extLst>
                <a:ext uri="{FF2B5EF4-FFF2-40B4-BE49-F238E27FC236}">
                  <a16:creationId xmlns:a16="http://schemas.microsoft.com/office/drawing/2014/main" id="{48F8FCBC-8324-480D-9B44-28915BC78C63}"/>
                </a:ext>
              </a:extLst>
            </p:cNvPr>
            <p:cNvSpPr/>
            <p:nvPr/>
          </p:nvSpPr>
          <p:spPr>
            <a:xfrm>
              <a:off x="5273575" y="2913590"/>
              <a:ext cx="16725" cy="24500"/>
            </a:xfrm>
            <a:custGeom>
              <a:avLst/>
              <a:gdLst/>
              <a:ahLst/>
              <a:cxnLst/>
              <a:rect l="l" t="t" r="r" b="b"/>
              <a:pathLst>
                <a:path w="669" h="980" extrusionOk="0">
                  <a:moveTo>
                    <a:pt x="626" y="0"/>
                  </a:moveTo>
                  <a:cubicBezTo>
                    <a:pt x="558" y="0"/>
                    <a:pt x="414" y="203"/>
                    <a:pt x="243" y="459"/>
                  </a:cubicBezTo>
                  <a:cubicBezTo>
                    <a:pt x="91" y="702"/>
                    <a:pt x="0" y="946"/>
                    <a:pt x="30" y="976"/>
                  </a:cubicBezTo>
                  <a:cubicBezTo>
                    <a:pt x="33" y="978"/>
                    <a:pt x="36" y="979"/>
                    <a:pt x="40" y="979"/>
                  </a:cubicBezTo>
                  <a:cubicBezTo>
                    <a:pt x="88" y="979"/>
                    <a:pt x="257" y="804"/>
                    <a:pt x="426" y="550"/>
                  </a:cubicBezTo>
                  <a:cubicBezTo>
                    <a:pt x="578" y="277"/>
                    <a:pt x="669" y="34"/>
                    <a:pt x="638" y="3"/>
                  </a:cubicBezTo>
                  <a:cubicBezTo>
                    <a:pt x="635" y="1"/>
                    <a:pt x="630" y="0"/>
                    <a:pt x="6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524;p34">
              <a:extLst>
                <a:ext uri="{FF2B5EF4-FFF2-40B4-BE49-F238E27FC236}">
                  <a16:creationId xmlns:a16="http://schemas.microsoft.com/office/drawing/2014/main" id="{914903DB-3A6E-4F23-8A9C-CADD73EE0A50}"/>
                </a:ext>
              </a:extLst>
            </p:cNvPr>
            <p:cNvSpPr/>
            <p:nvPr/>
          </p:nvSpPr>
          <p:spPr>
            <a:xfrm>
              <a:off x="5303200" y="2864965"/>
              <a:ext cx="16750" cy="24475"/>
            </a:xfrm>
            <a:custGeom>
              <a:avLst/>
              <a:gdLst/>
              <a:ahLst/>
              <a:cxnLst/>
              <a:rect l="l" t="t" r="r" b="b"/>
              <a:pathLst>
                <a:path w="670" h="979" extrusionOk="0">
                  <a:moveTo>
                    <a:pt x="626" y="0"/>
                  </a:moveTo>
                  <a:cubicBezTo>
                    <a:pt x="558" y="0"/>
                    <a:pt x="414" y="203"/>
                    <a:pt x="244" y="459"/>
                  </a:cubicBezTo>
                  <a:cubicBezTo>
                    <a:pt x="92" y="732"/>
                    <a:pt x="1" y="945"/>
                    <a:pt x="31" y="976"/>
                  </a:cubicBezTo>
                  <a:cubicBezTo>
                    <a:pt x="35" y="978"/>
                    <a:pt x="40" y="979"/>
                    <a:pt x="46" y="979"/>
                  </a:cubicBezTo>
                  <a:cubicBezTo>
                    <a:pt x="114" y="979"/>
                    <a:pt x="257" y="804"/>
                    <a:pt x="426" y="550"/>
                  </a:cubicBezTo>
                  <a:cubicBezTo>
                    <a:pt x="578" y="277"/>
                    <a:pt x="669" y="33"/>
                    <a:pt x="639" y="3"/>
                  </a:cubicBezTo>
                  <a:cubicBezTo>
                    <a:pt x="635" y="1"/>
                    <a:pt x="631" y="0"/>
                    <a:pt x="6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525;p34">
              <a:extLst>
                <a:ext uri="{FF2B5EF4-FFF2-40B4-BE49-F238E27FC236}">
                  <a16:creationId xmlns:a16="http://schemas.microsoft.com/office/drawing/2014/main" id="{537138C0-89A7-43A0-8C80-626A179243C4}"/>
                </a:ext>
              </a:extLst>
            </p:cNvPr>
            <p:cNvSpPr/>
            <p:nvPr/>
          </p:nvSpPr>
          <p:spPr>
            <a:xfrm>
              <a:off x="5332075" y="2816315"/>
              <a:ext cx="16750" cy="24500"/>
            </a:xfrm>
            <a:custGeom>
              <a:avLst/>
              <a:gdLst/>
              <a:ahLst/>
              <a:cxnLst/>
              <a:rect l="l" t="t" r="r" b="b"/>
              <a:pathLst>
                <a:path w="670" h="980" extrusionOk="0">
                  <a:moveTo>
                    <a:pt x="624" y="0"/>
                  </a:moveTo>
                  <a:cubicBezTo>
                    <a:pt x="552" y="0"/>
                    <a:pt x="385" y="176"/>
                    <a:pt x="244" y="429"/>
                  </a:cubicBezTo>
                  <a:cubicBezTo>
                    <a:pt x="92" y="703"/>
                    <a:pt x="1" y="946"/>
                    <a:pt x="61" y="976"/>
                  </a:cubicBezTo>
                  <a:cubicBezTo>
                    <a:pt x="63" y="978"/>
                    <a:pt x="66" y="979"/>
                    <a:pt x="69" y="979"/>
                  </a:cubicBezTo>
                  <a:cubicBezTo>
                    <a:pt x="115" y="979"/>
                    <a:pt x="284" y="778"/>
                    <a:pt x="426" y="551"/>
                  </a:cubicBezTo>
                  <a:cubicBezTo>
                    <a:pt x="578" y="277"/>
                    <a:pt x="669" y="34"/>
                    <a:pt x="639" y="4"/>
                  </a:cubicBezTo>
                  <a:cubicBezTo>
                    <a:pt x="634" y="1"/>
                    <a:pt x="629" y="0"/>
                    <a:pt x="6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526;p34">
              <a:extLst>
                <a:ext uri="{FF2B5EF4-FFF2-40B4-BE49-F238E27FC236}">
                  <a16:creationId xmlns:a16="http://schemas.microsoft.com/office/drawing/2014/main" id="{CA2F2C96-FBA8-4A9D-A59F-480FD267C5D9}"/>
                </a:ext>
              </a:extLst>
            </p:cNvPr>
            <p:cNvSpPr/>
            <p:nvPr/>
          </p:nvSpPr>
          <p:spPr>
            <a:xfrm>
              <a:off x="5360200" y="2766940"/>
              <a:ext cx="16725" cy="25225"/>
            </a:xfrm>
            <a:custGeom>
              <a:avLst/>
              <a:gdLst/>
              <a:ahLst/>
              <a:cxnLst/>
              <a:rect l="l" t="t" r="r" b="b"/>
              <a:pathLst>
                <a:path w="669" h="1009" extrusionOk="0">
                  <a:moveTo>
                    <a:pt x="625" y="0"/>
                  </a:moveTo>
                  <a:cubicBezTo>
                    <a:pt x="554" y="0"/>
                    <a:pt x="386" y="203"/>
                    <a:pt x="243" y="459"/>
                  </a:cubicBezTo>
                  <a:cubicBezTo>
                    <a:pt x="91" y="732"/>
                    <a:pt x="0" y="976"/>
                    <a:pt x="61" y="1006"/>
                  </a:cubicBezTo>
                  <a:cubicBezTo>
                    <a:pt x="65" y="1008"/>
                    <a:pt x="69" y="1009"/>
                    <a:pt x="74" y="1009"/>
                  </a:cubicBezTo>
                  <a:cubicBezTo>
                    <a:pt x="141" y="1009"/>
                    <a:pt x="284" y="806"/>
                    <a:pt x="426" y="550"/>
                  </a:cubicBezTo>
                  <a:cubicBezTo>
                    <a:pt x="578" y="277"/>
                    <a:pt x="669" y="33"/>
                    <a:pt x="639" y="3"/>
                  </a:cubicBezTo>
                  <a:cubicBezTo>
                    <a:pt x="635" y="1"/>
                    <a:pt x="630" y="0"/>
                    <a:pt x="6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527;p34">
              <a:extLst>
                <a:ext uri="{FF2B5EF4-FFF2-40B4-BE49-F238E27FC236}">
                  <a16:creationId xmlns:a16="http://schemas.microsoft.com/office/drawing/2014/main" id="{B5D2C8EB-5D93-441B-AB9F-6BA532624C14}"/>
                </a:ext>
              </a:extLst>
            </p:cNvPr>
            <p:cNvSpPr/>
            <p:nvPr/>
          </p:nvSpPr>
          <p:spPr>
            <a:xfrm>
              <a:off x="5388300" y="2716765"/>
              <a:ext cx="16750" cy="25250"/>
            </a:xfrm>
            <a:custGeom>
              <a:avLst/>
              <a:gdLst/>
              <a:ahLst/>
              <a:cxnLst/>
              <a:rect l="l" t="t" r="r" b="b"/>
              <a:pathLst>
                <a:path w="670" h="1010" extrusionOk="0">
                  <a:moveTo>
                    <a:pt x="596" y="1"/>
                  </a:moveTo>
                  <a:cubicBezTo>
                    <a:pt x="529" y="1"/>
                    <a:pt x="386" y="204"/>
                    <a:pt x="244" y="460"/>
                  </a:cubicBezTo>
                  <a:cubicBezTo>
                    <a:pt x="92" y="733"/>
                    <a:pt x="1" y="977"/>
                    <a:pt x="62" y="1007"/>
                  </a:cubicBezTo>
                  <a:cubicBezTo>
                    <a:pt x="66" y="1009"/>
                    <a:pt x="70" y="1010"/>
                    <a:pt x="74" y="1010"/>
                  </a:cubicBezTo>
                  <a:cubicBezTo>
                    <a:pt x="142" y="1010"/>
                    <a:pt x="284" y="807"/>
                    <a:pt x="426" y="551"/>
                  </a:cubicBezTo>
                  <a:cubicBezTo>
                    <a:pt x="578" y="277"/>
                    <a:pt x="670" y="34"/>
                    <a:pt x="609" y="4"/>
                  </a:cubicBezTo>
                  <a:cubicBezTo>
                    <a:pt x="605" y="2"/>
                    <a:pt x="601" y="1"/>
                    <a:pt x="5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528;p34">
              <a:extLst>
                <a:ext uri="{FF2B5EF4-FFF2-40B4-BE49-F238E27FC236}">
                  <a16:creationId xmlns:a16="http://schemas.microsoft.com/office/drawing/2014/main" id="{F0C61562-DD1F-4D43-B5F2-BC8B6EF3025A}"/>
                </a:ext>
              </a:extLst>
            </p:cNvPr>
            <p:cNvSpPr/>
            <p:nvPr/>
          </p:nvSpPr>
          <p:spPr>
            <a:xfrm>
              <a:off x="5415675" y="2666615"/>
              <a:ext cx="15975" cy="25250"/>
            </a:xfrm>
            <a:custGeom>
              <a:avLst/>
              <a:gdLst/>
              <a:ahLst/>
              <a:cxnLst/>
              <a:rect l="l" t="t" r="r" b="b"/>
              <a:pathLst>
                <a:path w="639" h="1010" extrusionOk="0">
                  <a:moveTo>
                    <a:pt x="569" y="0"/>
                  </a:moveTo>
                  <a:cubicBezTo>
                    <a:pt x="521" y="0"/>
                    <a:pt x="356" y="178"/>
                    <a:pt x="243" y="460"/>
                  </a:cubicBezTo>
                  <a:cubicBezTo>
                    <a:pt x="91" y="733"/>
                    <a:pt x="0" y="976"/>
                    <a:pt x="61" y="1007"/>
                  </a:cubicBezTo>
                  <a:cubicBezTo>
                    <a:pt x="63" y="1009"/>
                    <a:pt x="65" y="1010"/>
                    <a:pt x="68" y="1010"/>
                  </a:cubicBezTo>
                  <a:cubicBezTo>
                    <a:pt x="111" y="1010"/>
                    <a:pt x="253" y="807"/>
                    <a:pt x="395" y="551"/>
                  </a:cubicBezTo>
                  <a:cubicBezTo>
                    <a:pt x="547" y="277"/>
                    <a:pt x="638" y="4"/>
                    <a:pt x="578" y="4"/>
                  </a:cubicBezTo>
                  <a:cubicBezTo>
                    <a:pt x="575" y="2"/>
                    <a:pt x="572" y="0"/>
                    <a:pt x="5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529;p34">
              <a:extLst>
                <a:ext uri="{FF2B5EF4-FFF2-40B4-BE49-F238E27FC236}">
                  <a16:creationId xmlns:a16="http://schemas.microsoft.com/office/drawing/2014/main" id="{DCAC7AA8-F417-410B-9306-5E265F145518}"/>
                </a:ext>
              </a:extLst>
            </p:cNvPr>
            <p:cNvSpPr/>
            <p:nvPr/>
          </p:nvSpPr>
          <p:spPr>
            <a:xfrm>
              <a:off x="5441500" y="2613515"/>
              <a:ext cx="11425" cy="27425"/>
            </a:xfrm>
            <a:custGeom>
              <a:avLst/>
              <a:gdLst/>
              <a:ahLst/>
              <a:cxnLst/>
              <a:rect l="l" t="t" r="r" b="b"/>
              <a:pathLst>
                <a:path w="457" h="1097" extrusionOk="0">
                  <a:moveTo>
                    <a:pt x="396" y="0"/>
                  </a:moveTo>
                  <a:cubicBezTo>
                    <a:pt x="335" y="0"/>
                    <a:pt x="274" y="213"/>
                    <a:pt x="153" y="517"/>
                  </a:cubicBezTo>
                  <a:cubicBezTo>
                    <a:pt x="31" y="821"/>
                    <a:pt x="1" y="1064"/>
                    <a:pt x="31" y="1094"/>
                  </a:cubicBezTo>
                  <a:cubicBezTo>
                    <a:pt x="34" y="1096"/>
                    <a:pt x="38" y="1097"/>
                    <a:pt x="42" y="1097"/>
                  </a:cubicBezTo>
                  <a:cubicBezTo>
                    <a:pt x="106" y="1097"/>
                    <a:pt x="220" y="864"/>
                    <a:pt x="335" y="578"/>
                  </a:cubicBezTo>
                  <a:cubicBezTo>
                    <a:pt x="456" y="274"/>
                    <a:pt x="456" y="0"/>
                    <a:pt x="39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530;p34">
              <a:extLst>
                <a:ext uri="{FF2B5EF4-FFF2-40B4-BE49-F238E27FC236}">
                  <a16:creationId xmlns:a16="http://schemas.microsoft.com/office/drawing/2014/main" id="{8D1DFE81-7C65-4108-AD14-EB36D99D8A04}"/>
                </a:ext>
              </a:extLst>
            </p:cNvPr>
            <p:cNvSpPr/>
            <p:nvPr/>
          </p:nvSpPr>
          <p:spPr>
            <a:xfrm>
              <a:off x="5446050" y="2557965"/>
              <a:ext cx="9925" cy="27450"/>
            </a:xfrm>
            <a:custGeom>
              <a:avLst/>
              <a:gdLst/>
              <a:ahLst/>
              <a:cxnLst/>
              <a:rect l="l" t="t" r="r" b="b"/>
              <a:pathLst>
                <a:path w="397" h="1098" extrusionOk="0">
                  <a:moveTo>
                    <a:pt x="43" y="1"/>
                  </a:moveTo>
                  <a:cubicBezTo>
                    <a:pt x="39" y="1"/>
                    <a:pt x="35" y="1"/>
                    <a:pt x="31" y="3"/>
                  </a:cubicBezTo>
                  <a:cubicBezTo>
                    <a:pt x="1" y="3"/>
                    <a:pt x="62" y="277"/>
                    <a:pt x="123" y="581"/>
                  </a:cubicBezTo>
                  <a:cubicBezTo>
                    <a:pt x="214" y="854"/>
                    <a:pt x="274" y="1097"/>
                    <a:pt x="305" y="1097"/>
                  </a:cubicBezTo>
                  <a:cubicBezTo>
                    <a:pt x="366" y="1097"/>
                    <a:pt x="396" y="824"/>
                    <a:pt x="305" y="520"/>
                  </a:cubicBezTo>
                  <a:cubicBezTo>
                    <a:pt x="248" y="233"/>
                    <a:pt x="109" y="1"/>
                    <a:pt x="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531;p34">
              <a:extLst>
                <a:ext uri="{FF2B5EF4-FFF2-40B4-BE49-F238E27FC236}">
                  <a16:creationId xmlns:a16="http://schemas.microsoft.com/office/drawing/2014/main" id="{2A8E0EA4-74D1-4A45-B4A5-C7E0853EB5A1}"/>
                </a:ext>
              </a:extLst>
            </p:cNvPr>
            <p:cNvSpPr/>
            <p:nvPr/>
          </p:nvSpPr>
          <p:spPr>
            <a:xfrm>
              <a:off x="5413375" y="2510840"/>
              <a:ext cx="20550" cy="22975"/>
            </a:xfrm>
            <a:custGeom>
              <a:avLst/>
              <a:gdLst/>
              <a:ahLst/>
              <a:cxnLst/>
              <a:rect l="l" t="t" r="r" b="b"/>
              <a:pathLst>
                <a:path w="822" h="919" extrusionOk="0">
                  <a:moveTo>
                    <a:pt x="71" y="0"/>
                  </a:moveTo>
                  <a:cubicBezTo>
                    <a:pt x="67" y="0"/>
                    <a:pt x="64" y="1"/>
                    <a:pt x="62" y="4"/>
                  </a:cubicBezTo>
                  <a:cubicBezTo>
                    <a:pt x="1" y="64"/>
                    <a:pt x="122" y="277"/>
                    <a:pt x="335" y="520"/>
                  </a:cubicBezTo>
                  <a:cubicBezTo>
                    <a:pt x="504" y="746"/>
                    <a:pt x="699" y="919"/>
                    <a:pt x="751" y="919"/>
                  </a:cubicBezTo>
                  <a:cubicBezTo>
                    <a:pt x="755" y="919"/>
                    <a:pt x="759" y="918"/>
                    <a:pt x="761" y="916"/>
                  </a:cubicBezTo>
                  <a:cubicBezTo>
                    <a:pt x="822" y="885"/>
                    <a:pt x="670" y="642"/>
                    <a:pt x="487" y="399"/>
                  </a:cubicBezTo>
                  <a:cubicBezTo>
                    <a:pt x="290" y="173"/>
                    <a:pt x="119" y="0"/>
                    <a:pt x="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532;p34">
              <a:extLst>
                <a:ext uri="{FF2B5EF4-FFF2-40B4-BE49-F238E27FC236}">
                  <a16:creationId xmlns:a16="http://schemas.microsoft.com/office/drawing/2014/main" id="{7867F9A3-9AF7-4B07-BD90-84CD1FA78C86}"/>
                </a:ext>
              </a:extLst>
            </p:cNvPr>
            <p:cNvSpPr/>
            <p:nvPr/>
          </p:nvSpPr>
          <p:spPr>
            <a:xfrm>
              <a:off x="5375400" y="2468265"/>
              <a:ext cx="21300" cy="21700"/>
            </a:xfrm>
            <a:custGeom>
              <a:avLst/>
              <a:gdLst/>
              <a:ahLst/>
              <a:cxnLst/>
              <a:rect l="l" t="t" r="r" b="b"/>
              <a:pathLst>
                <a:path w="852" h="868" extrusionOk="0">
                  <a:moveTo>
                    <a:pt x="73" y="1"/>
                  </a:moveTo>
                  <a:cubicBezTo>
                    <a:pt x="67" y="1"/>
                    <a:pt x="64" y="2"/>
                    <a:pt x="61" y="4"/>
                  </a:cubicBezTo>
                  <a:cubicBezTo>
                    <a:pt x="0" y="65"/>
                    <a:pt x="152" y="248"/>
                    <a:pt x="365" y="491"/>
                  </a:cubicBezTo>
                  <a:cubicBezTo>
                    <a:pt x="550" y="702"/>
                    <a:pt x="712" y="867"/>
                    <a:pt x="791" y="867"/>
                  </a:cubicBezTo>
                  <a:cubicBezTo>
                    <a:pt x="803" y="867"/>
                    <a:pt x="813" y="864"/>
                    <a:pt x="821" y="856"/>
                  </a:cubicBezTo>
                  <a:cubicBezTo>
                    <a:pt x="851" y="825"/>
                    <a:pt x="730" y="612"/>
                    <a:pt x="517" y="369"/>
                  </a:cubicBezTo>
                  <a:cubicBezTo>
                    <a:pt x="322" y="147"/>
                    <a:pt x="128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533;p34">
              <a:extLst>
                <a:ext uri="{FF2B5EF4-FFF2-40B4-BE49-F238E27FC236}">
                  <a16:creationId xmlns:a16="http://schemas.microsoft.com/office/drawing/2014/main" id="{E0555F0A-E017-46CB-9342-D362CAFF0E12}"/>
                </a:ext>
              </a:extLst>
            </p:cNvPr>
            <p:cNvSpPr/>
            <p:nvPr/>
          </p:nvSpPr>
          <p:spPr>
            <a:xfrm>
              <a:off x="5338150" y="2425715"/>
              <a:ext cx="20550" cy="21700"/>
            </a:xfrm>
            <a:custGeom>
              <a:avLst/>
              <a:gdLst/>
              <a:ahLst/>
              <a:cxnLst/>
              <a:rect l="l" t="t" r="r" b="b"/>
              <a:pathLst>
                <a:path w="822" h="868" extrusionOk="0">
                  <a:moveTo>
                    <a:pt x="43" y="0"/>
                  </a:moveTo>
                  <a:cubicBezTo>
                    <a:pt x="38" y="0"/>
                    <a:pt x="34" y="2"/>
                    <a:pt x="31" y="4"/>
                  </a:cubicBezTo>
                  <a:cubicBezTo>
                    <a:pt x="1" y="35"/>
                    <a:pt x="122" y="217"/>
                    <a:pt x="335" y="491"/>
                  </a:cubicBezTo>
                  <a:cubicBezTo>
                    <a:pt x="520" y="702"/>
                    <a:pt x="705" y="867"/>
                    <a:pt x="770" y="867"/>
                  </a:cubicBezTo>
                  <a:cubicBezTo>
                    <a:pt x="780" y="867"/>
                    <a:pt x="787" y="863"/>
                    <a:pt x="791" y="855"/>
                  </a:cubicBezTo>
                  <a:cubicBezTo>
                    <a:pt x="821" y="825"/>
                    <a:pt x="700" y="612"/>
                    <a:pt x="487" y="369"/>
                  </a:cubicBezTo>
                  <a:cubicBezTo>
                    <a:pt x="292" y="147"/>
                    <a:pt x="98" y="0"/>
                    <a:pt x="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534;p34">
              <a:extLst>
                <a:ext uri="{FF2B5EF4-FFF2-40B4-BE49-F238E27FC236}">
                  <a16:creationId xmlns:a16="http://schemas.microsoft.com/office/drawing/2014/main" id="{0C01665F-7883-4CC7-89BC-2DAD9BAE0B89}"/>
                </a:ext>
              </a:extLst>
            </p:cNvPr>
            <p:cNvSpPr/>
            <p:nvPr/>
          </p:nvSpPr>
          <p:spPr>
            <a:xfrm>
              <a:off x="5300150" y="2383165"/>
              <a:ext cx="21325" cy="22250"/>
            </a:xfrm>
            <a:custGeom>
              <a:avLst/>
              <a:gdLst/>
              <a:ahLst/>
              <a:cxnLst/>
              <a:rect l="l" t="t" r="r" b="b"/>
              <a:pathLst>
                <a:path w="853" h="890" extrusionOk="0">
                  <a:moveTo>
                    <a:pt x="49" y="0"/>
                  </a:moveTo>
                  <a:cubicBezTo>
                    <a:pt x="42" y="0"/>
                    <a:pt x="36" y="2"/>
                    <a:pt x="31" y="4"/>
                  </a:cubicBezTo>
                  <a:cubicBezTo>
                    <a:pt x="1" y="35"/>
                    <a:pt x="123" y="278"/>
                    <a:pt x="335" y="521"/>
                  </a:cubicBezTo>
                  <a:cubicBezTo>
                    <a:pt x="530" y="743"/>
                    <a:pt x="725" y="890"/>
                    <a:pt x="780" y="890"/>
                  </a:cubicBezTo>
                  <a:cubicBezTo>
                    <a:pt x="785" y="890"/>
                    <a:pt x="789" y="888"/>
                    <a:pt x="791" y="886"/>
                  </a:cubicBezTo>
                  <a:cubicBezTo>
                    <a:pt x="852" y="855"/>
                    <a:pt x="700" y="642"/>
                    <a:pt x="487" y="399"/>
                  </a:cubicBezTo>
                  <a:cubicBezTo>
                    <a:pt x="292" y="149"/>
                    <a:pt x="123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535;p34">
              <a:extLst>
                <a:ext uri="{FF2B5EF4-FFF2-40B4-BE49-F238E27FC236}">
                  <a16:creationId xmlns:a16="http://schemas.microsoft.com/office/drawing/2014/main" id="{D8AB0531-8C33-4974-8FCF-83D630A26953}"/>
                </a:ext>
              </a:extLst>
            </p:cNvPr>
            <p:cNvSpPr/>
            <p:nvPr/>
          </p:nvSpPr>
          <p:spPr>
            <a:xfrm>
              <a:off x="5262175" y="234061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73" y="0"/>
                  </a:moveTo>
                  <a:cubicBezTo>
                    <a:pt x="67" y="0"/>
                    <a:pt x="64" y="1"/>
                    <a:pt x="61" y="4"/>
                  </a:cubicBezTo>
                  <a:cubicBezTo>
                    <a:pt x="0" y="34"/>
                    <a:pt x="152" y="247"/>
                    <a:pt x="365" y="490"/>
                  </a:cubicBezTo>
                  <a:cubicBezTo>
                    <a:pt x="560" y="713"/>
                    <a:pt x="729" y="859"/>
                    <a:pt x="803" y="859"/>
                  </a:cubicBezTo>
                  <a:cubicBezTo>
                    <a:pt x="810" y="859"/>
                    <a:pt x="816" y="858"/>
                    <a:pt x="821" y="855"/>
                  </a:cubicBezTo>
                  <a:cubicBezTo>
                    <a:pt x="851" y="825"/>
                    <a:pt x="699" y="582"/>
                    <a:pt x="517" y="369"/>
                  </a:cubicBezTo>
                  <a:cubicBezTo>
                    <a:pt x="322" y="146"/>
                    <a:pt x="128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536;p34">
              <a:extLst>
                <a:ext uri="{FF2B5EF4-FFF2-40B4-BE49-F238E27FC236}">
                  <a16:creationId xmlns:a16="http://schemas.microsoft.com/office/drawing/2014/main" id="{9483303E-7B09-4C99-B250-D04BA943AE9A}"/>
                </a:ext>
              </a:extLst>
            </p:cNvPr>
            <p:cNvSpPr/>
            <p:nvPr/>
          </p:nvSpPr>
          <p:spPr>
            <a:xfrm>
              <a:off x="5224925" y="2298065"/>
              <a:ext cx="20550" cy="21475"/>
            </a:xfrm>
            <a:custGeom>
              <a:avLst/>
              <a:gdLst/>
              <a:ahLst/>
              <a:cxnLst/>
              <a:rect l="l" t="t" r="r" b="b"/>
              <a:pathLst>
                <a:path w="822" h="859" extrusionOk="0">
                  <a:moveTo>
                    <a:pt x="43" y="0"/>
                  </a:moveTo>
                  <a:cubicBezTo>
                    <a:pt x="38" y="0"/>
                    <a:pt x="34" y="1"/>
                    <a:pt x="31" y="4"/>
                  </a:cubicBezTo>
                  <a:cubicBezTo>
                    <a:pt x="1" y="34"/>
                    <a:pt x="122" y="217"/>
                    <a:pt x="335" y="460"/>
                  </a:cubicBezTo>
                  <a:cubicBezTo>
                    <a:pt x="530" y="710"/>
                    <a:pt x="699" y="859"/>
                    <a:pt x="773" y="859"/>
                  </a:cubicBezTo>
                  <a:cubicBezTo>
                    <a:pt x="780" y="859"/>
                    <a:pt x="786" y="858"/>
                    <a:pt x="791" y="855"/>
                  </a:cubicBezTo>
                  <a:cubicBezTo>
                    <a:pt x="821" y="825"/>
                    <a:pt x="700" y="581"/>
                    <a:pt x="487" y="369"/>
                  </a:cubicBezTo>
                  <a:cubicBezTo>
                    <a:pt x="292" y="146"/>
                    <a:pt x="98" y="0"/>
                    <a:pt x="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17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A1FFA-785F-420A-8310-B0FE37E686B6}"/>
              </a:ext>
            </a:extLst>
          </p:cNvPr>
          <p:cNvGrpSpPr/>
          <p:nvPr/>
        </p:nvGrpSpPr>
        <p:grpSpPr>
          <a:xfrm>
            <a:off x="1383727" y="988369"/>
            <a:ext cx="2181555" cy="4932612"/>
            <a:chOff x="1486990" y="836023"/>
            <a:chExt cx="2361003" cy="5338354"/>
          </a:xfrm>
        </p:grpSpPr>
        <p:sp>
          <p:nvSpPr>
            <p:cNvPr id="3" name="Полилиния 40">
              <a:extLst>
                <a:ext uri="{FF2B5EF4-FFF2-40B4-BE49-F238E27FC236}">
                  <a16:creationId xmlns:a16="http://schemas.microsoft.com/office/drawing/2014/main" id="{371DF54F-9CF2-4BED-847E-7E4CE081E044}"/>
                </a:ext>
              </a:extLst>
            </p:cNvPr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28000">
                    <a:srgbClr val="FFB5AB"/>
                  </a:gs>
                  <a:gs pos="65000">
                    <a:srgbClr val="96A9EE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44EB41B-A927-4C84-9F1E-6C165E4A2516}"/>
                </a:ext>
              </a:extLst>
            </p:cNvPr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2B598B5-FFD2-4D0F-B600-1A6B21D9F039}"/>
              </a:ext>
            </a:extLst>
          </p:cNvPr>
          <p:cNvGrpSpPr/>
          <p:nvPr/>
        </p:nvGrpSpPr>
        <p:grpSpPr>
          <a:xfrm>
            <a:off x="1542299" y="1742817"/>
            <a:ext cx="1691665" cy="3245491"/>
            <a:chOff x="1596482" y="2157859"/>
            <a:chExt cx="1448520" cy="2779012"/>
          </a:xfrm>
        </p:grpSpPr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id="{3B0082FC-4F87-4777-947E-F0F71430B2DB}"/>
                </a:ext>
              </a:extLst>
            </p:cNvPr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33">
              <a:extLst>
                <a:ext uri="{FF2B5EF4-FFF2-40B4-BE49-F238E27FC236}">
                  <a16:creationId xmlns:a16="http://schemas.microsoft.com/office/drawing/2014/main" id="{3F8BD6F2-AB0E-405B-A690-F12271775629}"/>
                </a:ext>
              </a:extLst>
            </p:cNvPr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338;p34">
            <a:extLst>
              <a:ext uri="{FF2B5EF4-FFF2-40B4-BE49-F238E27FC236}">
                <a16:creationId xmlns:a16="http://schemas.microsoft.com/office/drawing/2014/main" id="{5998FFB0-2357-4BED-A9A1-DBAAEAA641F4}"/>
              </a:ext>
            </a:extLst>
          </p:cNvPr>
          <p:cNvSpPr txBox="1">
            <a:spLocks/>
          </p:cNvSpPr>
          <p:nvPr/>
        </p:nvSpPr>
        <p:spPr>
          <a:xfrm>
            <a:off x="-488168" y="3334207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solidFill>
                  <a:srgbClr val="FF9081"/>
                </a:solidFill>
                <a:latin typeface="Arial Black" panose="020B0A04020102020204" pitchFamily="34" charset="0"/>
              </a:rPr>
              <a:t>СТРЕМИТЬСЯ?</a:t>
            </a:r>
          </a:p>
        </p:txBody>
      </p:sp>
      <p:sp>
        <p:nvSpPr>
          <p:cNvPr id="15" name="Google Shape;338;p34">
            <a:extLst>
              <a:ext uri="{FF2B5EF4-FFF2-40B4-BE49-F238E27FC236}">
                <a16:creationId xmlns:a16="http://schemas.microsoft.com/office/drawing/2014/main" id="{40DAF2C5-A474-4E84-98D0-5A6FA5D10031}"/>
              </a:ext>
            </a:extLst>
          </p:cNvPr>
          <p:cNvSpPr txBox="1">
            <a:spLocks/>
          </p:cNvSpPr>
          <p:nvPr/>
        </p:nvSpPr>
        <p:spPr>
          <a:xfrm>
            <a:off x="618318" y="2722381"/>
            <a:ext cx="2061513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К ЧЕМУ НЕОБХОДИМО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9453EB-BC74-4A2A-AC33-106C517E75F0}"/>
              </a:ext>
            </a:extLst>
          </p:cNvPr>
          <p:cNvSpPr/>
          <p:nvPr/>
        </p:nvSpPr>
        <p:spPr>
          <a:xfrm>
            <a:off x="3054777" y="4641150"/>
            <a:ext cx="179188" cy="179188"/>
          </a:xfrm>
          <a:prstGeom prst="ellipse">
            <a:avLst/>
          </a:prstGeom>
          <a:solidFill>
            <a:srgbClr val="96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64F3E8-AC7E-4728-A2DC-F58ED6FAC21B}"/>
              </a:ext>
            </a:extLst>
          </p:cNvPr>
          <p:cNvGrpSpPr/>
          <p:nvPr/>
        </p:nvGrpSpPr>
        <p:grpSpPr>
          <a:xfrm>
            <a:off x="3767247" y="4641150"/>
            <a:ext cx="4328240" cy="1716558"/>
            <a:chOff x="4007716" y="100810"/>
            <a:chExt cx="3537533" cy="140296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5E1FE52-6E41-4A8B-929C-8B4FD58F9BAB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FC9CB9D-CACF-4D88-ABCB-80B0AAF733EF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Пятиугольник 84">
              <a:extLst>
                <a:ext uri="{FF2B5EF4-FFF2-40B4-BE49-F238E27FC236}">
                  <a16:creationId xmlns:a16="http://schemas.microsoft.com/office/drawing/2014/main" id="{BA392FC8-414D-4A9B-8F14-9D80AA50825B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EFA40CC-AF26-4203-9418-27413CB2D938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Google Shape;341;p34">
              <a:extLst>
                <a:ext uri="{FF2B5EF4-FFF2-40B4-BE49-F238E27FC236}">
                  <a16:creationId xmlns:a16="http://schemas.microsoft.com/office/drawing/2014/main" id="{A1DC8BE0-3351-45CC-978E-2CB85EDE3DBB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401158"/>
              <a:ext cx="2196157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НУЛЬ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БРАКА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839B2DE2-B405-44F3-89A6-8A5D9793A17E}"/>
              </a:ext>
            </a:extLst>
          </p:cNvPr>
          <p:cNvSpPr/>
          <p:nvPr/>
        </p:nvSpPr>
        <p:spPr>
          <a:xfrm>
            <a:off x="3054777" y="1948069"/>
            <a:ext cx="179188" cy="179188"/>
          </a:xfrm>
          <a:prstGeom prst="ellipse">
            <a:avLst/>
          </a:prstGeom>
          <a:solidFill>
            <a:srgbClr val="FFB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C0F401F-7E9E-4FE2-A988-57C81E04B806}"/>
              </a:ext>
            </a:extLst>
          </p:cNvPr>
          <p:cNvGrpSpPr/>
          <p:nvPr/>
        </p:nvGrpSpPr>
        <p:grpSpPr>
          <a:xfrm>
            <a:off x="3767247" y="410698"/>
            <a:ext cx="5124469" cy="1716558"/>
            <a:chOff x="4007716" y="100810"/>
            <a:chExt cx="4188303" cy="140296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6C21D01-2B45-4306-BE30-C5003802C8D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51583B5-DD1F-41A6-965E-6C2DA92EF326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Пятиугольник 84">
              <a:extLst>
                <a:ext uri="{FF2B5EF4-FFF2-40B4-BE49-F238E27FC236}">
                  <a16:creationId xmlns:a16="http://schemas.microsoft.com/office/drawing/2014/main" id="{61D78A02-C03D-4C47-9A39-62E2B8D5C07C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FFB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9EBE9EE-13DA-4FE2-98AF-24662845573E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Google Shape;341;p34">
              <a:extLst>
                <a:ext uri="{FF2B5EF4-FFF2-40B4-BE49-F238E27FC236}">
                  <a16:creationId xmlns:a16="http://schemas.microsoft.com/office/drawing/2014/main" id="{9C4747A1-DB83-4597-868D-BB797A1B7231}"/>
                </a:ext>
              </a:extLst>
            </p:cNvPr>
            <p:cNvSpPr txBox="1">
              <a:spLocks/>
            </p:cNvSpPr>
            <p:nvPr/>
          </p:nvSpPr>
          <p:spPr>
            <a:xfrm>
              <a:off x="5177639" y="403829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НУЛЬ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ПОЛОМОК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B9F7EA-0085-4FFB-BC69-546E3BD72FEF}"/>
              </a:ext>
            </a:extLst>
          </p:cNvPr>
          <p:cNvCxnSpPr>
            <a:cxnSpLocks/>
          </p:cNvCxnSpPr>
          <p:nvPr/>
        </p:nvCxnSpPr>
        <p:spPr>
          <a:xfrm flipV="1">
            <a:off x="3179916" y="1552971"/>
            <a:ext cx="679309" cy="443039"/>
          </a:xfrm>
          <a:prstGeom prst="line">
            <a:avLst/>
          </a:prstGeom>
          <a:ln w="38100">
            <a:solidFill>
              <a:srgbClr val="FF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:a16="http://schemas.microsoft.com/office/drawing/2014/main" id="{B17A21DD-3A08-4415-9472-95A25A0D1B35}"/>
              </a:ext>
            </a:extLst>
          </p:cNvPr>
          <p:cNvSpPr/>
          <p:nvPr/>
        </p:nvSpPr>
        <p:spPr>
          <a:xfrm>
            <a:off x="3475443" y="3355556"/>
            <a:ext cx="179188" cy="179188"/>
          </a:xfrm>
          <a:prstGeom prst="ellipse">
            <a:avLst/>
          </a:prstGeom>
          <a:solidFill>
            <a:srgbClr val="A5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0BF9509-3B64-434D-99D6-FC74221DAC7E}"/>
              </a:ext>
            </a:extLst>
          </p:cNvPr>
          <p:cNvGrpSpPr/>
          <p:nvPr/>
        </p:nvGrpSpPr>
        <p:grpSpPr>
          <a:xfrm>
            <a:off x="4621683" y="2596396"/>
            <a:ext cx="5125459" cy="1716558"/>
            <a:chOff x="4007716" y="100810"/>
            <a:chExt cx="4189112" cy="140296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963F7EAE-70C0-41B8-AA08-AC7D938ED3A3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539C967C-532B-41EE-8FA3-94F382A02588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Пятиугольник 84">
              <a:extLst>
                <a:ext uri="{FF2B5EF4-FFF2-40B4-BE49-F238E27FC236}">
                  <a16:creationId xmlns:a16="http://schemas.microsoft.com/office/drawing/2014/main" id="{37607118-F368-429D-B39A-EB82860D396F}"/>
                </a:ext>
              </a:extLst>
            </p:cNvPr>
            <p:cNvSpPr/>
            <p:nvPr/>
          </p:nvSpPr>
          <p:spPr>
            <a:xfrm>
              <a:off x="4739681" y="322497"/>
              <a:ext cx="2805568" cy="959596"/>
            </a:xfrm>
            <a:prstGeom prst="homePlate">
              <a:avLst>
                <a:gd name="adj" fmla="val 51952"/>
              </a:avLst>
            </a:prstGeom>
            <a:solidFill>
              <a:srgbClr val="A5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352882C-AA1B-499D-94C3-961901C535D9}"/>
                </a:ext>
              </a:extLst>
            </p:cNvPr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F8C81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Google Shape;341;p34">
              <a:extLst>
                <a:ext uri="{FF2B5EF4-FFF2-40B4-BE49-F238E27FC236}">
                  <a16:creationId xmlns:a16="http://schemas.microsoft.com/office/drawing/2014/main" id="{7357347E-0531-481A-A887-974DB2A6A2E0}"/>
                </a:ext>
              </a:extLst>
            </p:cNvPr>
            <p:cNvSpPr txBox="1">
              <a:spLocks/>
            </p:cNvSpPr>
            <p:nvPr/>
          </p:nvSpPr>
          <p:spPr>
            <a:xfrm>
              <a:off x="5178448" y="240912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>
                  <a:latin typeface="Arial Narrow" panose="020B0606020202030204" pitchFamily="34" charset="0"/>
                </a:rPr>
                <a:t>НУЛЬ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НЕСЧАСТНЫХ</a:t>
              </a:r>
              <a:br>
                <a:rPr lang="ru-RU" sz="2400" dirty="0">
                  <a:latin typeface="Arial Narrow" panose="020B0606020202030204" pitchFamily="34" charset="0"/>
                </a:rPr>
              </a:br>
              <a:r>
                <a:rPr lang="ru-RU" sz="2400" dirty="0">
                  <a:latin typeface="Arial Narrow" panose="020B0606020202030204" pitchFamily="34" charset="0"/>
                </a:rPr>
                <a:t>СЛУЧАЕВ</a:t>
              </a: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A29D2BE-287B-40BE-AC67-B8336A6A86A3}"/>
              </a:ext>
            </a:extLst>
          </p:cNvPr>
          <p:cNvCxnSpPr>
            <a:cxnSpLocks/>
          </p:cNvCxnSpPr>
          <p:nvPr/>
        </p:nvCxnSpPr>
        <p:spPr>
          <a:xfrm flipH="1" flipV="1">
            <a:off x="3191163" y="4751805"/>
            <a:ext cx="679309" cy="443039"/>
          </a:xfrm>
          <a:prstGeom prst="line">
            <a:avLst/>
          </a:prstGeom>
          <a:ln w="38100">
            <a:solidFill>
              <a:srgbClr val="96A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226173E-BF68-40EA-8E76-71B0A3AA369D}"/>
              </a:ext>
            </a:extLst>
          </p:cNvPr>
          <p:cNvCxnSpPr>
            <a:cxnSpLocks/>
            <a:stCxn id="60" idx="2"/>
            <a:endCxn id="56" idx="6"/>
          </p:cNvCxnSpPr>
          <p:nvPr/>
        </p:nvCxnSpPr>
        <p:spPr>
          <a:xfrm flipH="1" flipV="1">
            <a:off x="3654631" y="3445150"/>
            <a:ext cx="967052" cy="9525"/>
          </a:xfrm>
          <a:prstGeom prst="line">
            <a:avLst/>
          </a:prstGeom>
          <a:ln w="38100">
            <a:solidFill>
              <a:srgbClr val="A5A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93A39-1689-4097-B88A-F069273F0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6" b="92639" l="10000" r="90000">
                        <a14:foregroundMark x1="46406" y1="6806" x2="46406" y2="6806"/>
                        <a14:foregroundMark x1="50313" y1="92639" x2="50313" y2="9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3211"/>
          <a:stretch/>
        </p:blipFill>
        <p:spPr bwMode="auto">
          <a:xfrm>
            <a:off x="4170297" y="5046175"/>
            <a:ext cx="908607" cy="9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91469A-E00C-41D8-949E-9A81BE478E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5" b="94219" l="2556" r="97444">
                        <a14:foregroundMark x1="18667" y1="47344" x2="10111" y2="61406"/>
                        <a14:foregroundMark x1="10111" y1="61406" x2="9222" y2="64219"/>
                        <a14:foregroundMark x1="35000" y1="49688" x2="38778" y2="43438"/>
                        <a14:foregroundMark x1="7778" y1="72656" x2="7889" y2="80156"/>
                        <a14:foregroundMark x1="7889" y1="80156" x2="9778" y2="87656"/>
                        <a14:foregroundMark x1="9778" y1="87656" x2="28556" y2="80625"/>
                        <a14:foregroundMark x1="28556" y1="80625" x2="34556" y2="72969"/>
                        <a14:foregroundMark x1="34556" y1="72969" x2="36556" y2="67969"/>
                        <a14:foregroundMark x1="3000" y1="70625" x2="2556" y2="77344"/>
                        <a14:foregroundMark x1="16444" y1="94219" x2="16444" y2="94219"/>
                        <a14:foregroundMark x1="36111" y1="18750" x2="37000" y2="22031"/>
                        <a14:foregroundMark x1="41333" y1="4375" x2="42333" y2="9375"/>
                        <a14:foregroundMark x1="51444" y1="10781" x2="51333" y2="13125"/>
                        <a14:foregroundMark x1="55889" y1="29063" x2="60333" y2="32969"/>
                        <a14:foregroundMark x1="60333" y1="32969" x2="60556" y2="33594"/>
                        <a14:foregroundMark x1="66222" y1="46719" x2="88556" y2="52188"/>
                        <a14:foregroundMark x1="88556" y1="52188" x2="92889" y2="44688"/>
                        <a14:foregroundMark x1="92889" y1="44688" x2="92556" y2="33438"/>
                        <a14:foregroundMark x1="92556" y1="33438" x2="88556" y2="27813"/>
                        <a14:foregroundMark x1="88556" y1="27813" x2="75222" y2="23750"/>
                        <a14:foregroundMark x1="97333" y1="34375" x2="97333" y2="42969"/>
                        <a14:foregroundMark x1="97333" y1="42969" x2="97444" y2="43281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93" y="961284"/>
            <a:ext cx="908607" cy="646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830B13-66D7-4EBE-992C-BA35CDB5BC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44" b="98333" l="8667" r="90000">
                        <a14:foregroundMark x1="34444" y1="34000" x2="34222" y2="38333"/>
                        <a14:foregroundMark x1="8667" y1="43889" x2="8667" y2="43889"/>
                        <a14:foregroundMark x1="59889" y1="94889" x2="59889" y2="94889"/>
                        <a14:foregroundMark x1="57556" y1="98444" x2="57556" y2="98444"/>
                        <a14:foregroundMark x1="55333" y1="10000" x2="55333" y2="10000"/>
                        <a14:foregroundMark x1="69556" y1="4444" x2="69556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69" y="2962913"/>
            <a:ext cx="964474" cy="9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Прямая соединительная линия 112"/>
          <p:cNvCxnSpPr/>
          <p:nvPr/>
        </p:nvCxnSpPr>
        <p:spPr>
          <a:xfrm flipV="1">
            <a:off x="4335574" y="2696026"/>
            <a:ext cx="336836" cy="145495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2016190" y="836023"/>
            <a:ext cx="2361003" cy="5338354"/>
            <a:chOff x="1486990" y="836023"/>
            <a:chExt cx="2361003" cy="5338354"/>
          </a:xfrm>
        </p:grpSpPr>
        <p:sp>
          <p:nvSpPr>
            <p:cNvPr id="41" name="Полилиния 40"/>
            <p:cNvSpPr/>
            <p:nvPr/>
          </p:nvSpPr>
          <p:spPr>
            <a:xfrm>
              <a:off x="1532709" y="948270"/>
              <a:ext cx="2315284" cy="4961461"/>
            </a:xfrm>
            <a:custGeom>
              <a:avLst/>
              <a:gdLst>
                <a:gd name="connsiteX0" fmla="*/ 0 w 2315284"/>
                <a:gd name="connsiteY0" fmla="*/ 0 h 4961461"/>
                <a:gd name="connsiteX1" fmla="*/ 80295 w 2315284"/>
                <a:gd name="connsiteY1" fmla="*/ 4054 h 4961461"/>
                <a:gd name="connsiteX2" fmla="*/ 2315284 w 2315284"/>
                <a:gd name="connsiteY2" fmla="*/ 2480730 h 4961461"/>
                <a:gd name="connsiteX3" fmla="*/ 80295 w 2315284"/>
                <a:gd name="connsiteY3" fmla="*/ 4957406 h 4961461"/>
                <a:gd name="connsiteX4" fmla="*/ 0 w 2315284"/>
                <a:gd name="connsiteY4" fmla="*/ 4961461 h 49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284" h="4961461">
                  <a:moveTo>
                    <a:pt x="0" y="0"/>
                  </a:moveTo>
                  <a:lnTo>
                    <a:pt x="80295" y="4054"/>
                  </a:lnTo>
                  <a:cubicBezTo>
                    <a:pt x="1335655" y="131543"/>
                    <a:pt x="2315284" y="1191734"/>
                    <a:pt x="2315284" y="2480730"/>
                  </a:cubicBezTo>
                  <a:cubicBezTo>
                    <a:pt x="2315284" y="3769726"/>
                    <a:pt x="1335655" y="4829917"/>
                    <a:pt x="80295" y="4957406"/>
                  </a:cubicBezTo>
                  <a:lnTo>
                    <a:pt x="0" y="4961461"/>
                  </a:lnTo>
                  <a:close/>
                </a:path>
              </a:pathLst>
            </a:custGeom>
            <a:noFill/>
            <a:ln w="38100">
              <a:gradFill>
                <a:gsLst>
                  <a:gs pos="18000">
                    <a:srgbClr val="95B2F1"/>
                  </a:gs>
                  <a:gs pos="80000">
                    <a:srgbClr val="FFBE9D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486990" y="836023"/>
              <a:ext cx="71844" cy="533835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Google Shape;338;p34"/>
          <p:cNvSpPr txBox="1">
            <a:spLocks/>
          </p:cNvSpPr>
          <p:nvPr/>
        </p:nvSpPr>
        <p:spPr>
          <a:xfrm>
            <a:off x="-27250" y="3378401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5B2F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СИСТЕМЫ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B2F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TPM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95B2F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6" name="Google Shape;338;p34"/>
          <p:cNvSpPr txBox="1">
            <a:spLocks/>
          </p:cNvSpPr>
          <p:nvPr/>
        </p:nvSpPr>
        <p:spPr>
          <a:xfrm>
            <a:off x="-16593" y="2771504"/>
            <a:ext cx="3166221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</a:rPr>
              <a:t>ОСНОВНЫЕ НАПРАВЛЕНИЯ РАЗВЕРТЫВАНИЯ</a:t>
            </a:r>
            <a:endParaRPr kumimoji="0" lang="ru-RU" sz="1800" b="0" i="0" u="none" strike="noStrike" kern="1200" cap="none" spc="10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383251" y="1972357"/>
            <a:ext cx="1448520" cy="2779012"/>
            <a:chOff x="1596482" y="2157859"/>
            <a:chExt cx="1448520" cy="2779012"/>
          </a:xfrm>
        </p:grpSpPr>
        <p:sp>
          <p:nvSpPr>
            <p:cNvPr id="33" name="Полилиния 32"/>
            <p:cNvSpPr/>
            <p:nvPr/>
          </p:nvSpPr>
          <p:spPr>
            <a:xfrm>
              <a:off x="1600638" y="3606638"/>
              <a:ext cx="1441318" cy="1330233"/>
            </a:xfrm>
            <a:custGeom>
              <a:avLst/>
              <a:gdLst>
                <a:gd name="connsiteX0" fmla="*/ 1202862 w 1441318"/>
                <a:gd name="connsiteY0" fmla="*/ 0 h 1330233"/>
                <a:gd name="connsiteX1" fmla="*/ 1441318 w 1441318"/>
                <a:gd name="connsiteY1" fmla="*/ 0 h 1330233"/>
                <a:gd name="connsiteX2" fmla="*/ 1437683 w 1441318"/>
                <a:gd name="connsiteY2" fmla="*/ 71981 h 1330233"/>
                <a:gd name="connsiteX3" fmla="*/ 43366 w 1441318"/>
                <a:gd name="connsiteY3" fmla="*/ 1330233 h 1330233"/>
                <a:gd name="connsiteX4" fmla="*/ 0 w 1441318"/>
                <a:gd name="connsiteY4" fmla="*/ 1328180 h 1330233"/>
                <a:gd name="connsiteX5" fmla="*/ 0 w 1441318"/>
                <a:gd name="connsiteY5" fmla="*/ 1087678 h 1330233"/>
                <a:gd name="connsiteX6" fmla="*/ 43366 w 1441318"/>
                <a:gd name="connsiteY6" fmla="*/ 1091777 h 1330233"/>
                <a:gd name="connsiteX7" fmla="*/ 1200458 w 1441318"/>
                <a:gd name="connsiteY7" fmla="*/ 47600 h 13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318" h="1330233">
                  <a:moveTo>
                    <a:pt x="1202862" y="0"/>
                  </a:moveTo>
                  <a:lnTo>
                    <a:pt x="1441318" y="0"/>
                  </a:lnTo>
                  <a:lnTo>
                    <a:pt x="1437683" y="71981"/>
                  </a:lnTo>
                  <a:cubicBezTo>
                    <a:pt x="1365910" y="778722"/>
                    <a:pt x="769044" y="1330233"/>
                    <a:pt x="43366" y="1330233"/>
                  </a:cubicBezTo>
                  <a:lnTo>
                    <a:pt x="0" y="1328180"/>
                  </a:lnTo>
                  <a:lnTo>
                    <a:pt x="0" y="1087678"/>
                  </a:lnTo>
                  <a:lnTo>
                    <a:pt x="43366" y="1091777"/>
                  </a:lnTo>
                  <a:cubicBezTo>
                    <a:pt x="645580" y="1091777"/>
                    <a:pt x="1140896" y="634099"/>
                    <a:pt x="1200458" y="4760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596482" y="2157859"/>
              <a:ext cx="1448520" cy="1465810"/>
            </a:xfrm>
            <a:custGeom>
              <a:avLst/>
              <a:gdLst>
                <a:gd name="connsiteX0" fmla="*/ 46967 w 1448520"/>
                <a:gd name="connsiteY0" fmla="*/ 0 h 1465810"/>
                <a:gd name="connsiteX1" fmla="*/ 1448520 w 1448520"/>
                <a:gd name="connsiteY1" fmla="*/ 1401553 h 1465810"/>
                <a:gd name="connsiteX2" fmla="*/ 1445276 w 1448520"/>
                <a:gd name="connsiteY2" fmla="*/ 1465810 h 1465810"/>
                <a:gd name="connsiteX3" fmla="*/ 1206820 w 1448520"/>
                <a:gd name="connsiteY3" fmla="*/ 1465810 h 1465810"/>
                <a:gd name="connsiteX4" fmla="*/ 1210064 w 1448520"/>
                <a:gd name="connsiteY4" fmla="*/ 1401553 h 1465810"/>
                <a:gd name="connsiteX5" fmla="*/ 46967 w 1448520"/>
                <a:gd name="connsiteY5" fmla="*/ 238456 h 1465810"/>
                <a:gd name="connsiteX6" fmla="*/ 0 w 1448520"/>
                <a:gd name="connsiteY6" fmla="*/ 240828 h 1465810"/>
                <a:gd name="connsiteX7" fmla="*/ 0 w 1448520"/>
                <a:gd name="connsiteY7" fmla="*/ 2372 h 14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520" h="1465810">
                  <a:moveTo>
                    <a:pt x="46967" y="0"/>
                  </a:moveTo>
                  <a:cubicBezTo>
                    <a:pt x="821023" y="0"/>
                    <a:pt x="1448520" y="627497"/>
                    <a:pt x="1448520" y="1401553"/>
                  </a:cubicBezTo>
                  <a:lnTo>
                    <a:pt x="1445276" y="1465810"/>
                  </a:lnTo>
                  <a:lnTo>
                    <a:pt x="1206820" y="1465810"/>
                  </a:lnTo>
                  <a:lnTo>
                    <a:pt x="1210064" y="1401553"/>
                  </a:lnTo>
                  <a:cubicBezTo>
                    <a:pt x="1210064" y="759192"/>
                    <a:pt x="689328" y="238456"/>
                    <a:pt x="46967" y="238456"/>
                  </a:cubicBezTo>
                  <a:lnTo>
                    <a:pt x="0" y="240828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rgbClr val="96A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Овал 43"/>
          <p:cNvSpPr/>
          <p:nvPr/>
        </p:nvSpPr>
        <p:spPr>
          <a:xfrm>
            <a:off x="4205766" y="277150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127612" y="22573"/>
            <a:ext cx="4306195" cy="1443611"/>
            <a:chOff x="4007716" y="100810"/>
            <a:chExt cx="4184959" cy="1402968"/>
          </a:xfrm>
        </p:grpSpPr>
        <p:sp>
          <p:nvSpPr>
            <p:cNvPr id="56" name="Овал 55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Пятиугольник 49"/>
            <p:cNvSpPr/>
            <p:nvPr/>
          </p:nvSpPr>
          <p:spPr>
            <a:xfrm>
              <a:off x="4739681" y="356221"/>
              <a:ext cx="3452994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Google Shape;341;p34"/>
            <p:cNvSpPr txBox="1">
              <a:spLocks/>
            </p:cNvSpPr>
            <p:nvPr/>
          </p:nvSpPr>
          <p:spPr>
            <a:xfrm>
              <a:off x="5174295" y="282222"/>
              <a:ext cx="3018380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Отдельные улучшения для повышения производительности оборудования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619897" y="1813495"/>
            <a:ext cx="4310468" cy="1443611"/>
            <a:chOff x="4007716" y="100810"/>
            <a:chExt cx="4189112" cy="1402968"/>
          </a:xfrm>
        </p:grpSpPr>
        <p:sp>
          <p:nvSpPr>
            <p:cNvPr id="83" name="Овал 82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Пятиугольник 84"/>
            <p:cNvSpPr/>
            <p:nvPr/>
          </p:nvSpPr>
          <p:spPr>
            <a:xfrm>
              <a:off x="4739680" y="356221"/>
              <a:ext cx="3457147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8C81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Google Shape;341;p34"/>
            <p:cNvSpPr txBox="1">
              <a:spLocks/>
            </p:cNvSpPr>
            <p:nvPr/>
          </p:nvSpPr>
          <p:spPr>
            <a:xfrm>
              <a:off x="5178448" y="290328"/>
              <a:ext cx="3018380" cy="858421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Система самостоятельного обслуживания оборудования операторами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619897" y="3604417"/>
            <a:ext cx="4329508" cy="1443611"/>
            <a:chOff x="4007716" y="100810"/>
            <a:chExt cx="4207616" cy="1402968"/>
          </a:xfrm>
        </p:grpSpPr>
        <p:sp>
          <p:nvSpPr>
            <p:cNvPr id="95" name="Овал 94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Пятиугольник 96"/>
            <p:cNvSpPr/>
            <p:nvPr/>
          </p:nvSpPr>
          <p:spPr>
            <a:xfrm>
              <a:off x="4739681" y="356221"/>
              <a:ext cx="3457146" cy="892146"/>
            </a:xfrm>
            <a:prstGeom prst="homePlate">
              <a:avLst>
                <a:gd name="adj" fmla="val 51952"/>
              </a:avLst>
            </a:prstGeom>
            <a:solidFill>
              <a:srgbClr val="B7C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AD8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Google Shape;341;p34"/>
            <p:cNvSpPr txBox="1">
              <a:spLocks/>
            </p:cNvSpPr>
            <p:nvPr/>
          </p:nvSpPr>
          <p:spPr>
            <a:xfrm>
              <a:off x="5196952" y="291478"/>
              <a:ext cx="3018380" cy="100317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Система планового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технического обслуживания оборудования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127612" y="5395339"/>
            <a:ext cx="4374557" cy="1443611"/>
            <a:chOff x="4007716" y="100810"/>
            <a:chExt cx="4207616" cy="1402968"/>
          </a:xfrm>
        </p:grpSpPr>
        <p:sp>
          <p:nvSpPr>
            <p:cNvPr id="101" name="Овал 100"/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Пятиугольник 102"/>
            <p:cNvSpPr/>
            <p:nvPr/>
          </p:nvSpPr>
          <p:spPr>
            <a:xfrm>
              <a:off x="4739680" y="356221"/>
              <a:ext cx="3452995" cy="892146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228646" y="322497"/>
              <a:ext cx="959597" cy="95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5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Google Shape;341;p34"/>
            <p:cNvSpPr txBox="1">
              <a:spLocks/>
            </p:cNvSpPr>
            <p:nvPr/>
          </p:nvSpPr>
          <p:spPr>
            <a:xfrm>
              <a:off x="5196952" y="300737"/>
              <a:ext cx="3018380" cy="763392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овышение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квалификации операторов и персонала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ремонтных подразделений</a:t>
              </a:r>
            </a:p>
          </p:txBody>
        </p:sp>
      </p:grpSp>
      <p:sp>
        <p:nvSpPr>
          <p:cNvPr id="106" name="Овал 105"/>
          <p:cNvSpPr/>
          <p:nvPr/>
        </p:nvSpPr>
        <p:spPr>
          <a:xfrm>
            <a:off x="3587006" y="1607548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4195875" y="4013476"/>
            <a:ext cx="179188" cy="179188"/>
          </a:xfrm>
          <a:prstGeom prst="ellipse">
            <a:avLst/>
          </a:prstGeom>
          <a:solidFill>
            <a:srgbClr val="B7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3629993" y="5039374"/>
            <a:ext cx="179188" cy="179188"/>
          </a:xfrm>
          <a:prstGeom prst="ellipse">
            <a:avLst/>
          </a:prstGeom>
          <a:solidFill>
            <a:srgbClr val="FFB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4304835" y="4110605"/>
            <a:ext cx="415564" cy="143871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3688278" y="1009865"/>
            <a:ext cx="546024" cy="677046"/>
          </a:xfrm>
          <a:prstGeom prst="line">
            <a:avLst/>
          </a:prstGeom>
          <a:ln w="38100">
            <a:solidFill>
              <a:srgbClr val="B7C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710987" y="5128968"/>
            <a:ext cx="546024" cy="677046"/>
          </a:xfrm>
          <a:prstGeom prst="line">
            <a:avLst/>
          </a:prstGeom>
          <a:ln w="38100">
            <a:solidFill>
              <a:srgbClr val="FFB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oogle Shape;13913;p84">
            <a:extLst>
              <a:ext uri="{FF2B5EF4-FFF2-40B4-BE49-F238E27FC236}">
                <a16:creationId xmlns:a16="http://schemas.microsoft.com/office/drawing/2014/main" id="{2D2E29D9-CB4F-4408-82EA-C097D8E8333D}"/>
              </a:ext>
            </a:extLst>
          </p:cNvPr>
          <p:cNvGrpSpPr/>
          <p:nvPr/>
        </p:nvGrpSpPr>
        <p:grpSpPr>
          <a:xfrm>
            <a:off x="4967434" y="3891014"/>
            <a:ext cx="811263" cy="824649"/>
            <a:chOff x="1750184" y="2413530"/>
            <a:chExt cx="359730" cy="359441"/>
          </a:xfrm>
        </p:grpSpPr>
        <p:sp>
          <p:nvSpPr>
            <p:cNvPr id="116" name="Google Shape;13914;p84">
              <a:extLst>
                <a:ext uri="{FF2B5EF4-FFF2-40B4-BE49-F238E27FC236}">
                  <a16:creationId xmlns:a16="http://schemas.microsoft.com/office/drawing/2014/main" id="{6982A7C4-C9AB-450C-9740-FECBBCC23E98}"/>
                </a:ext>
              </a:extLst>
            </p:cNvPr>
            <p:cNvSpPr/>
            <p:nvPr/>
          </p:nvSpPr>
          <p:spPr>
            <a:xfrm>
              <a:off x="1867074" y="2496981"/>
              <a:ext cx="58000" cy="64965"/>
            </a:xfrm>
            <a:custGeom>
              <a:avLst/>
              <a:gdLst/>
              <a:ahLst/>
              <a:cxnLst/>
              <a:rect l="l" t="t" r="r" b="b"/>
              <a:pathLst>
                <a:path w="2215" h="2481" extrusionOk="0">
                  <a:moveTo>
                    <a:pt x="1203" y="0"/>
                  </a:moveTo>
                  <a:lnTo>
                    <a:pt x="335" y="878"/>
                  </a:lnTo>
                  <a:cubicBezTo>
                    <a:pt x="1" y="1202"/>
                    <a:pt x="1" y="1736"/>
                    <a:pt x="335" y="2070"/>
                  </a:cubicBezTo>
                  <a:lnTo>
                    <a:pt x="745" y="2481"/>
                  </a:lnTo>
                  <a:lnTo>
                    <a:pt x="2214" y="101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FF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915;p84">
              <a:extLst>
                <a:ext uri="{FF2B5EF4-FFF2-40B4-BE49-F238E27FC236}">
                  <a16:creationId xmlns:a16="http://schemas.microsoft.com/office/drawing/2014/main" id="{045AF32D-2C86-4E00-8243-32EA9E4CA960}"/>
                </a:ext>
              </a:extLst>
            </p:cNvPr>
            <p:cNvSpPr/>
            <p:nvPr/>
          </p:nvSpPr>
          <p:spPr>
            <a:xfrm>
              <a:off x="1824863" y="2413530"/>
              <a:ext cx="285050" cy="285312"/>
            </a:xfrm>
            <a:custGeom>
              <a:avLst/>
              <a:gdLst/>
              <a:ahLst/>
              <a:cxnLst/>
              <a:rect l="l" t="t" r="r" b="b"/>
              <a:pathLst>
                <a:path w="10886" h="10896" extrusionOk="0">
                  <a:moveTo>
                    <a:pt x="2033" y="1"/>
                  </a:moveTo>
                  <a:cubicBezTo>
                    <a:pt x="1851" y="1"/>
                    <a:pt x="1670" y="29"/>
                    <a:pt x="1498" y="77"/>
                  </a:cubicBezTo>
                  <a:cubicBezTo>
                    <a:pt x="1336" y="125"/>
                    <a:pt x="1279" y="335"/>
                    <a:pt x="1403" y="449"/>
                  </a:cubicBezTo>
                  <a:lnTo>
                    <a:pt x="2519" y="1565"/>
                  </a:lnTo>
                  <a:cubicBezTo>
                    <a:pt x="2586" y="1632"/>
                    <a:pt x="2643" y="1718"/>
                    <a:pt x="2672" y="1804"/>
                  </a:cubicBezTo>
                  <a:cubicBezTo>
                    <a:pt x="2843" y="2243"/>
                    <a:pt x="2510" y="2720"/>
                    <a:pt x="2033" y="2720"/>
                  </a:cubicBezTo>
                  <a:cubicBezTo>
                    <a:pt x="1956" y="2720"/>
                    <a:pt x="1870" y="2701"/>
                    <a:pt x="1794" y="2672"/>
                  </a:cubicBezTo>
                  <a:cubicBezTo>
                    <a:pt x="1708" y="2643"/>
                    <a:pt x="1622" y="2586"/>
                    <a:pt x="1556" y="2519"/>
                  </a:cubicBezTo>
                  <a:lnTo>
                    <a:pt x="439" y="1403"/>
                  </a:lnTo>
                  <a:cubicBezTo>
                    <a:pt x="397" y="1360"/>
                    <a:pt x="341" y="1340"/>
                    <a:pt x="285" y="1340"/>
                  </a:cubicBezTo>
                  <a:cubicBezTo>
                    <a:pt x="192" y="1340"/>
                    <a:pt x="101" y="1397"/>
                    <a:pt x="77" y="1499"/>
                  </a:cubicBezTo>
                  <a:cubicBezTo>
                    <a:pt x="20" y="1680"/>
                    <a:pt x="1" y="1861"/>
                    <a:pt x="1" y="2042"/>
                  </a:cubicBezTo>
                  <a:cubicBezTo>
                    <a:pt x="1" y="3120"/>
                    <a:pt x="831" y="4008"/>
                    <a:pt x="1909" y="4065"/>
                  </a:cubicBezTo>
                  <a:lnTo>
                    <a:pt x="2042" y="4084"/>
                  </a:lnTo>
                  <a:cubicBezTo>
                    <a:pt x="2242" y="4084"/>
                    <a:pt x="2443" y="4055"/>
                    <a:pt x="2634" y="3989"/>
                  </a:cubicBezTo>
                  <a:cubicBezTo>
                    <a:pt x="2681" y="3979"/>
                    <a:pt x="2719" y="3960"/>
                    <a:pt x="2758" y="3950"/>
                  </a:cubicBezTo>
                  <a:lnTo>
                    <a:pt x="6946" y="8138"/>
                  </a:lnTo>
                  <a:cubicBezTo>
                    <a:pt x="6927" y="8177"/>
                    <a:pt x="6917" y="8215"/>
                    <a:pt x="6907" y="8262"/>
                  </a:cubicBezTo>
                  <a:cubicBezTo>
                    <a:pt x="6841" y="8453"/>
                    <a:pt x="6812" y="8654"/>
                    <a:pt x="6812" y="8854"/>
                  </a:cubicBezTo>
                  <a:lnTo>
                    <a:pt x="6831" y="8987"/>
                  </a:lnTo>
                  <a:cubicBezTo>
                    <a:pt x="6888" y="10065"/>
                    <a:pt x="7776" y="10895"/>
                    <a:pt x="8854" y="10895"/>
                  </a:cubicBezTo>
                  <a:cubicBezTo>
                    <a:pt x="9035" y="10895"/>
                    <a:pt x="9216" y="10876"/>
                    <a:pt x="9388" y="10819"/>
                  </a:cubicBezTo>
                  <a:cubicBezTo>
                    <a:pt x="9569" y="10781"/>
                    <a:pt x="9617" y="10552"/>
                    <a:pt x="9483" y="10438"/>
                  </a:cubicBezTo>
                  <a:lnTo>
                    <a:pt x="8367" y="9331"/>
                  </a:lnTo>
                  <a:cubicBezTo>
                    <a:pt x="8300" y="9264"/>
                    <a:pt x="8243" y="9178"/>
                    <a:pt x="8214" y="9092"/>
                  </a:cubicBezTo>
                  <a:cubicBezTo>
                    <a:pt x="8043" y="8644"/>
                    <a:pt x="8367" y="8177"/>
                    <a:pt x="8844" y="8177"/>
                  </a:cubicBezTo>
                  <a:cubicBezTo>
                    <a:pt x="8920" y="8177"/>
                    <a:pt x="9006" y="8186"/>
                    <a:pt x="9083" y="8224"/>
                  </a:cubicBezTo>
                  <a:cubicBezTo>
                    <a:pt x="9178" y="8253"/>
                    <a:pt x="9254" y="8301"/>
                    <a:pt x="9331" y="8377"/>
                  </a:cubicBezTo>
                  <a:lnTo>
                    <a:pt x="10437" y="9484"/>
                  </a:lnTo>
                  <a:cubicBezTo>
                    <a:pt x="10485" y="9531"/>
                    <a:pt x="10543" y="9553"/>
                    <a:pt x="10600" y="9553"/>
                  </a:cubicBezTo>
                  <a:cubicBezTo>
                    <a:pt x="10692" y="9553"/>
                    <a:pt x="10780" y="9494"/>
                    <a:pt x="10809" y="9388"/>
                  </a:cubicBezTo>
                  <a:cubicBezTo>
                    <a:pt x="10867" y="9216"/>
                    <a:pt x="10886" y="9035"/>
                    <a:pt x="10886" y="8854"/>
                  </a:cubicBezTo>
                  <a:cubicBezTo>
                    <a:pt x="10886" y="7785"/>
                    <a:pt x="10046" y="6898"/>
                    <a:pt x="8978" y="6831"/>
                  </a:cubicBezTo>
                  <a:lnTo>
                    <a:pt x="8844" y="6812"/>
                  </a:lnTo>
                  <a:cubicBezTo>
                    <a:pt x="8644" y="6812"/>
                    <a:pt x="8443" y="6851"/>
                    <a:pt x="8253" y="6908"/>
                  </a:cubicBezTo>
                  <a:lnTo>
                    <a:pt x="8129" y="6946"/>
                  </a:lnTo>
                  <a:lnTo>
                    <a:pt x="3941" y="2758"/>
                  </a:lnTo>
                  <a:cubicBezTo>
                    <a:pt x="3960" y="2720"/>
                    <a:pt x="3969" y="2682"/>
                    <a:pt x="3979" y="2643"/>
                  </a:cubicBezTo>
                  <a:cubicBezTo>
                    <a:pt x="4045" y="2453"/>
                    <a:pt x="4074" y="2252"/>
                    <a:pt x="4074" y="2052"/>
                  </a:cubicBezTo>
                  <a:lnTo>
                    <a:pt x="4065" y="1909"/>
                  </a:lnTo>
                  <a:cubicBezTo>
                    <a:pt x="3998" y="840"/>
                    <a:pt x="3111" y="10"/>
                    <a:pt x="2033" y="1"/>
                  </a:cubicBezTo>
                  <a:close/>
                </a:path>
              </a:pathLst>
            </a:custGeom>
            <a:solidFill>
              <a:srgbClr val="494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916;p84">
              <a:extLst>
                <a:ext uri="{FF2B5EF4-FFF2-40B4-BE49-F238E27FC236}">
                  <a16:creationId xmlns:a16="http://schemas.microsoft.com/office/drawing/2014/main" id="{22AADD08-3705-4E44-A64A-E2E2448C609B}"/>
                </a:ext>
              </a:extLst>
            </p:cNvPr>
            <p:cNvSpPr/>
            <p:nvPr/>
          </p:nvSpPr>
          <p:spPr>
            <a:xfrm>
              <a:off x="1893808" y="2482737"/>
              <a:ext cx="147160" cy="146898"/>
            </a:xfrm>
            <a:custGeom>
              <a:avLst/>
              <a:gdLst/>
              <a:ahLst/>
              <a:cxnLst/>
              <a:rect l="l" t="t" r="r" b="b"/>
              <a:pathLst>
                <a:path w="5620" h="5610" extrusionOk="0">
                  <a:moveTo>
                    <a:pt x="1365" y="0"/>
                  </a:moveTo>
                  <a:lnTo>
                    <a:pt x="1" y="1346"/>
                  </a:lnTo>
                  <a:cubicBezTo>
                    <a:pt x="39" y="1336"/>
                    <a:pt x="77" y="1317"/>
                    <a:pt x="115" y="1307"/>
                  </a:cubicBezTo>
                  <a:lnTo>
                    <a:pt x="4303" y="5495"/>
                  </a:lnTo>
                  <a:cubicBezTo>
                    <a:pt x="4294" y="5534"/>
                    <a:pt x="4274" y="5572"/>
                    <a:pt x="4265" y="5610"/>
                  </a:cubicBezTo>
                  <a:lnTo>
                    <a:pt x="5620" y="4255"/>
                  </a:lnTo>
                  <a:lnTo>
                    <a:pt x="5620" y="4255"/>
                  </a:lnTo>
                  <a:lnTo>
                    <a:pt x="5505" y="4303"/>
                  </a:lnTo>
                  <a:lnTo>
                    <a:pt x="1327" y="115"/>
                  </a:lnTo>
                  <a:cubicBezTo>
                    <a:pt x="1336" y="77"/>
                    <a:pt x="1346" y="39"/>
                    <a:pt x="1365" y="0"/>
                  </a:cubicBez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917;p84">
              <a:extLst>
                <a:ext uri="{FF2B5EF4-FFF2-40B4-BE49-F238E27FC236}">
                  <a16:creationId xmlns:a16="http://schemas.microsoft.com/office/drawing/2014/main" id="{C71B1996-AB04-4A2F-8194-BC76221DDE85}"/>
                </a:ext>
              </a:extLst>
            </p:cNvPr>
            <p:cNvSpPr/>
            <p:nvPr/>
          </p:nvSpPr>
          <p:spPr>
            <a:xfrm>
              <a:off x="1787654" y="2492294"/>
              <a:ext cx="245065" cy="246767"/>
            </a:xfrm>
            <a:custGeom>
              <a:avLst/>
              <a:gdLst/>
              <a:ahLst/>
              <a:cxnLst/>
              <a:rect l="l" t="t" r="r" b="b"/>
              <a:pathLst>
                <a:path w="9359" h="9424" extrusionOk="0">
                  <a:moveTo>
                    <a:pt x="6073" y="0"/>
                  </a:moveTo>
                  <a:cubicBezTo>
                    <a:pt x="5922" y="0"/>
                    <a:pt x="5772" y="60"/>
                    <a:pt x="5657" y="179"/>
                  </a:cubicBezTo>
                  <a:lnTo>
                    <a:pt x="2853" y="2984"/>
                  </a:lnTo>
                  <a:cubicBezTo>
                    <a:pt x="2557" y="3270"/>
                    <a:pt x="2557" y="3747"/>
                    <a:pt x="2853" y="4033"/>
                  </a:cubicBezTo>
                  <a:lnTo>
                    <a:pt x="2957" y="4148"/>
                  </a:lnTo>
                  <a:lnTo>
                    <a:pt x="0" y="7105"/>
                  </a:lnTo>
                  <a:lnTo>
                    <a:pt x="2318" y="9423"/>
                  </a:lnTo>
                  <a:lnTo>
                    <a:pt x="5266" y="6456"/>
                  </a:lnTo>
                  <a:cubicBezTo>
                    <a:pt x="5414" y="6604"/>
                    <a:pt x="5607" y="6678"/>
                    <a:pt x="5799" y="6678"/>
                  </a:cubicBezTo>
                  <a:cubicBezTo>
                    <a:pt x="5991" y="6678"/>
                    <a:pt x="6182" y="6604"/>
                    <a:pt x="6325" y="6456"/>
                  </a:cubicBezTo>
                  <a:lnTo>
                    <a:pt x="9130" y="3652"/>
                  </a:lnTo>
                  <a:cubicBezTo>
                    <a:pt x="9359" y="3423"/>
                    <a:pt x="9359" y="3041"/>
                    <a:pt x="9120" y="2812"/>
                  </a:cubicBezTo>
                  <a:lnTo>
                    <a:pt x="9101" y="2793"/>
                  </a:lnTo>
                  <a:cubicBezTo>
                    <a:pt x="8984" y="2676"/>
                    <a:pt x="8829" y="2616"/>
                    <a:pt x="8673" y="2616"/>
                  </a:cubicBezTo>
                  <a:cubicBezTo>
                    <a:pt x="8537" y="2616"/>
                    <a:pt x="8401" y="2662"/>
                    <a:pt x="8290" y="2755"/>
                  </a:cubicBezTo>
                  <a:cubicBezTo>
                    <a:pt x="8287" y="2758"/>
                    <a:pt x="8284" y="2761"/>
                    <a:pt x="8280" y="2764"/>
                  </a:cubicBezTo>
                  <a:lnTo>
                    <a:pt x="8280" y="2764"/>
                  </a:lnTo>
                  <a:cubicBezTo>
                    <a:pt x="8490" y="2525"/>
                    <a:pt x="8481" y="2173"/>
                    <a:pt x="8252" y="1944"/>
                  </a:cubicBezTo>
                  <a:lnTo>
                    <a:pt x="8224" y="1925"/>
                  </a:lnTo>
                  <a:cubicBezTo>
                    <a:pt x="8185" y="1877"/>
                    <a:pt x="8138" y="1839"/>
                    <a:pt x="8080" y="1811"/>
                  </a:cubicBezTo>
                  <a:cubicBezTo>
                    <a:pt x="7994" y="1767"/>
                    <a:pt x="7900" y="1746"/>
                    <a:pt x="7807" y="1746"/>
                  </a:cubicBezTo>
                  <a:cubicBezTo>
                    <a:pt x="7655" y="1746"/>
                    <a:pt x="7506" y="1803"/>
                    <a:pt x="7394" y="1915"/>
                  </a:cubicBezTo>
                  <a:cubicBezTo>
                    <a:pt x="7623" y="1677"/>
                    <a:pt x="7623" y="1305"/>
                    <a:pt x="7394" y="1066"/>
                  </a:cubicBezTo>
                  <a:lnTo>
                    <a:pt x="7365" y="1047"/>
                  </a:lnTo>
                  <a:cubicBezTo>
                    <a:pt x="7250" y="928"/>
                    <a:pt x="7098" y="868"/>
                    <a:pt x="6945" y="868"/>
                  </a:cubicBezTo>
                  <a:cubicBezTo>
                    <a:pt x="6793" y="868"/>
                    <a:pt x="6640" y="928"/>
                    <a:pt x="6525" y="1047"/>
                  </a:cubicBezTo>
                  <a:cubicBezTo>
                    <a:pt x="6754" y="809"/>
                    <a:pt x="6754" y="437"/>
                    <a:pt x="6525" y="198"/>
                  </a:cubicBezTo>
                  <a:lnTo>
                    <a:pt x="6497" y="179"/>
                  </a:lnTo>
                  <a:cubicBezTo>
                    <a:pt x="6378" y="60"/>
                    <a:pt x="6225" y="0"/>
                    <a:pt x="6073" y="0"/>
                  </a:cubicBezTo>
                  <a:close/>
                </a:path>
              </a:pathLst>
            </a:custGeom>
            <a:solidFill>
              <a:srgbClr val="FF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918;p84">
              <a:extLst>
                <a:ext uri="{FF2B5EF4-FFF2-40B4-BE49-F238E27FC236}">
                  <a16:creationId xmlns:a16="http://schemas.microsoft.com/office/drawing/2014/main" id="{F51BB7FB-D96C-4897-B566-981259B55DDD}"/>
                </a:ext>
              </a:extLst>
            </p:cNvPr>
            <p:cNvSpPr/>
            <p:nvPr/>
          </p:nvSpPr>
          <p:spPr>
            <a:xfrm>
              <a:off x="1806141" y="2613871"/>
              <a:ext cx="106442" cy="106442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1746" y="1"/>
                  </a:moveTo>
                  <a:lnTo>
                    <a:pt x="0" y="1747"/>
                  </a:lnTo>
                  <a:lnTo>
                    <a:pt x="2318" y="4065"/>
                  </a:lnTo>
                  <a:lnTo>
                    <a:pt x="4064" y="231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494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919;p84">
              <a:extLst>
                <a:ext uri="{FF2B5EF4-FFF2-40B4-BE49-F238E27FC236}">
                  <a16:creationId xmlns:a16="http://schemas.microsoft.com/office/drawing/2014/main" id="{5B5338F7-4AE2-43AF-835A-6804209B4378}"/>
                </a:ext>
              </a:extLst>
            </p:cNvPr>
            <p:cNvSpPr/>
            <p:nvPr/>
          </p:nvSpPr>
          <p:spPr>
            <a:xfrm>
              <a:off x="1923790" y="2515075"/>
              <a:ext cx="52972" cy="46321"/>
            </a:xfrm>
            <a:custGeom>
              <a:avLst/>
              <a:gdLst/>
              <a:ahLst/>
              <a:cxnLst/>
              <a:rect l="l" t="t" r="r" b="b"/>
              <a:pathLst>
                <a:path w="2023" h="1769" extrusionOk="0">
                  <a:moveTo>
                    <a:pt x="1741" y="1"/>
                  </a:moveTo>
                  <a:cubicBezTo>
                    <a:pt x="1588" y="1"/>
                    <a:pt x="1438" y="60"/>
                    <a:pt x="1326" y="177"/>
                  </a:cubicBezTo>
                  <a:lnTo>
                    <a:pt x="77" y="1408"/>
                  </a:lnTo>
                  <a:cubicBezTo>
                    <a:pt x="0" y="1494"/>
                    <a:pt x="0" y="1627"/>
                    <a:pt x="77" y="1704"/>
                  </a:cubicBezTo>
                  <a:cubicBezTo>
                    <a:pt x="120" y="1747"/>
                    <a:pt x="172" y="1768"/>
                    <a:pt x="225" y="1768"/>
                  </a:cubicBezTo>
                  <a:cubicBezTo>
                    <a:pt x="277" y="1768"/>
                    <a:pt x="329" y="1747"/>
                    <a:pt x="372" y="1704"/>
                  </a:cubicBezTo>
                  <a:lnTo>
                    <a:pt x="2023" y="72"/>
                  </a:lnTo>
                  <a:cubicBezTo>
                    <a:pt x="1934" y="24"/>
                    <a:pt x="1837" y="1"/>
                    <a:pt x="1741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920;p84">
              <a:extLst>
                <a:ext uri="{FF2B5EF4-FFF2-40B4-BE49-F238E27FC236}">
                  <a16:creationId xmlns:a16="http://schemas.microsoft.com/office/drawing/2014/main" id="{04378299-A855-489A-9517-E38C17A1A66A}"/>
                </a:ext>
              </a:extLst>
            </p:cNvPr>
            <p:cNvSpPr/>
            <p:nvPr/>
          </p:nvSpPr>
          <p:spPr>
            <a:xfrm>
              <a:off x="1944215" y="2537882"/>
              <a:ext cx="55277" cy="46766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1839" y="0"/>
                  </a:moveTo>
                  <a:cubicBezTo>
                    <a:pt x="1686" y="0"/>
                    <a:pt x="1533" y="62"/>
                    <a:pt x="1415" y="174"/>
                  </a:cubicBezTo>
                  <a:lnTo>
                    <a:pt x="174" y="1415"/>
                  </a:lnTo>
                  <a:cubicBezTo>
                    <a:pt x="0" y="1567"/>
                    <a:pt x="146" y="1785"/>
                    <a:pt x="313" y="1785"/>
                  </a:cubicBezTo>
                  <a:cubicBezTo>
                    <a:pt x="367" y="1785"/>
                    <a:pt x="422" y="1763"/>
                    <a:pt x="470" y="1710"/>
                  </a:cubicBezTo>
                  <a:lnTo>
                    <a:pt x="2111" y="70"/>
                  </a:lnTo>
                  <a:cubicBezTo>
                    <a:pt x="2025" y="23"/>
                    <a:pt x="1932" y="0"/>
                    <a:pt x="1839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921;p84">
              <a:extLst>
                <a:ext uri="{FF2B5EF4-FFF2-40B4-BE49-F238E27FC236}">
                  <a16:creationId xmlns:a16="http://schemas.microsoft.com/office/drawing/2014/main" id="{B816EF93-8F8E-48B2-8C70-D8061585947B}"/>
                </a:ext>
              </a:extLst>
            </p:cNvPr>
            <p:cNvSpPr/>
            <p:nvPr/>
          </p:nvSpPr>
          <p:spPr>
            <a:xfrm>
              <a:off x="1968252" y="2560611"/>
              <a:ext cx="53993" cy="46243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1790" y="0"/>
                  </a:moveTo>
                  <a:cubicBezTo>
                    <a:pt x="1653" y="0"/>
                    <a:pt x="1516" y="50"/>
                    <a:pt x="1403" y="146"/>
                  </a:cubicBezTo>
                  <a:lnTo>
                    <a:pt x="134" y="1415"/>
                  </a:lnTo>
                  <a:cubicBezTo>
                    <a:pt x="1" y="1570"/>
                    <a:pt x="132" y="1766"/>
                    <a:pt x="290" y="1766"/>
                  </a:cubicBezTo>
                  <a:cubicBezTo>
                    <a:pt x="336" y="1766"/>
                    <a:pt x="385" y="1749"/>
                    <a:pt x="430" y="1711"/>
                  </a:cubicBezTo>
                  <a:lnTo>
                    <a:pt x="2061" y="70"/>
                  </a:lnTo>
                  <a:cubicBezTo>
                    <a:pt x="1976" y="23"/>
                    <a:pt x="1883" y="0"/>
                    <a:pt x="179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922;p84">
              <a:extLst>
                <a:ext uri="{FF2B5EF4-FFF2-40B4-BE49-F238E27FC236}">
                  <a16:creationId xmlns:a16="http://schemas.microsoft.com/office/drawing/2014/main" id="{D03AF527-9CB2-4712-B97E-A9AE9F026283}"/>
                </a:ext>
              </a:extLst>
            </p:cNvPr>
            <p:cNvSpPr/>
            <p:nvPr/>
          </p:nvSpPr>
          <p:spPr>
            <a:xfrm>
              <a:off x="1792630" y="2614945"/>
              <a:ext cx="116707" cy="115869"/>
            </a:xfrm>
            <a:custGeom>
              <a:avLst/>
              <a:gdLst/>
              <a:ahLst/>
              <a:cxnLst/>
              <a:rect l="l" t="t" r="r" b="b"/>
              <a:pathLst>
                <a:path w="4457" h="4425" extrusionOk="0">
                  <a:moveTo>
                    <a:pt x="1122" y="0"/>
                  </a:moveTo>
                  <a:cubicBezTo>
                    <a:pt x="1065" y="0"/>
                    <a:pt x="1007" y="22"/>
                    <a:pt x="964" y="65"/>
                  </a:cubicBezTo>
                  <a:lnTo>
                    <a:pt x="1" y="1028"/>
                  </a:lnTo>
                  <a:lnTo>
                    <a:pt x="3407" y="4425"/>
                  </a:lnTo>
                  <a:lnTo>
                    <a:pt x="4370" y="3471"/>
                  </a:lnTo>
                  <a:cubicBezTo>
                    <a:pt x="4456" y="3375"/>
                    <a:pt x="4456" y="3242"/>
                    <a:pt x="4370" y="3156"/>
                  </a:cubicBezTo>
                  <a:lnTo>
                    <a:pt x="1279" y="65"/>
                  </a:lnTo>
                  <a:cubicBezTo>
                    <a:pt x="1236" y="22"/>
                    <a:pt x="1179" y="0"/>
                    <a:pt x="112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923;p84">
              <a:extLst>
                <a:ext uri="{FF2B5EF4-FFF2-40B4-BE49-F238E27FC236}">
                  <a16:creationId xmlns:a16="http://schemas.microsoft.com/office/drawing/2014/main" id="{19A8FD82-26D6-4C70-9DAB-E25F85F431CD}"/>
                </a:ext>
              </a:extLst>
            </p:cNvPr>
            <p:cNvSpPr/>
            <p:nvPr/>
          </p:nvSpPr>
          <p:spPr>
            <a:xfrm>
              <a:off x="1750184" y="2637621"/>
              <a:ext cx="135900" cy="135350"/>
            </a:xfrm>
            <a:custGeom>
              <a:avLst/>
              <a:gdLst/>
              <a:ahLst/>
              <a:cxnLst/>
              <a:rect l="l" t="t" r="r" b="b"/>
              <a:pathLst>
                <a:path w="5190" h="5169" extrusionOk="0">
                  <a:moveTo>
                    <a:pt x="1784" y="0"/>
                  </a:moveTo>
                  <a:lnTo>
                    <a:pt x="86" y="1698"/>
                  </a:lnTo>
                  <a:cubicBezTo>
                    <a:pt x="0" y="1784"/>
                    <a:pt x="0" y="1927"/>
                    <a:pt x="86" y="2013"/>
                  </a:cubicBezTo>
                  <a:lnTo>
                    <a:pt x="3177" y="5104"/>
                  </a:lnTo>
                  <a:cubicBezTo>
                    <a:pt x="3220" y="5147"/>
                    <a:pt x="3277" y="5168"/>
                    <a:pt x="3334" y="5168"/>
                  </a:cubicBezTo>
                  <a:cubicBezTo>
                    <a:pt x="3392" y="5168"/>
                    <a:pt x="3449" y="5147"/>
                    <a:pt x="3492" y="5104"/>
                  </a:cubicBezTo>
                  <a:lnTo>
                    <a:pt x="5190" y="339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494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924;p84">
              <a:extLst>
                <a:ext uri="{FF2B5EF4-FFF2-40B4-BE49-F238E27FC236}">
                  <a16:creationId xmlns:a16="http://schemas.microsoft.com/office/drawing/2014/main" id="{DD80E1E4-DBD5-48CD-AC2F-B42783261C42}"/>
                </a:ext>
              </a:extLst>
            </p:cNvPr>
            <p:cNvSpPr/>
            <p:nvPr/>
          </p:nvSpPr>
          <p:spPr>
            <a:xfrm>
              <a:off x="1750184" y="2665586"/>
              <a:ext cx="107673" cy="107385"/>
            </a:xfrm>
            <a:custGeom>
              <a:avLst/>
              <a:gdLst/>
              <a:ahLst/>
              <a:cxnLst/>
              <a:rect l="l" t="t" r="r" b="b"/>
              <a:pathLst>
                <a:path w="4112" h="4101" extrusionOk="0">
                  <a:moveTo>
                    <a:pt x="716" y="1"/>
                  </a:moveTo>
                  <a:lnTo>
                    <a:pt x="86" y="630"/>
                  </a:lnTo>
                  <a:cubicBezTo>
                    <a:pt x="0" y="716"/>
                    <a:pt x="0" y="859"/>
                    <a:pt x="86" y="945"/>
                  </a:cubicBezTo>
                  <a:lnTo>
                    <a:pt x="3177" y="4036"/>
                  </a:lnTo>
                  <a:cubicBezTo>
                    <a:pt x="3220" y="4079"/>
                    <a:pt x="3277" y="4100"/>
                    <a:pt x="3334" y="4100"/>
                  </a:cubicBezTo>
                  <a:cubicBezTo>
                    <a:pt x="3392" y="4100"/>
                    <a:pt x="3449" y="4079"/>
                    <a:pt x="3492" y="4036"/>
                  </a:cubicBezTo>
                  <a:lnTo>
                    <a:pt x="4112" y="340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1051;p83">
            <a:extLst>
              <a:ext uri="{FF2B5EF4-FFF2-40B4-BE49-F238E27FC236}">
                <a16:creationId xmlns:a16="http://schemas.microsoft.com/office/drawing/2014/main" id="{93D2B6E7-F8D5-4F54-B00F-A0B5EA0E2EFE}"/>
              </a:ext>
            </a:extLst>
          </p:cNvPr>
          <p:cNvGrpSpPr/>
          <p:nvPr/>
        </p:nvGrpSpPr>
        <p:grpSpPr>
          <a:xfrm>
            <a:off x="4460375" y="5736859"/>
            <a:ext cx="785815" cy="766092"/>
            <a:chOff x="3542281" y="1505605"/>
            <a:chExt cx="366196" cy="357005"/>
          </a:xfrm>
        </p:grpSpPr>
        <p:sp>
          <p:nvSpPr>
            <p:cNvPr id="130" name="Google Shape;11052;p83">
              <a:extLst>
                <a:ext uri="{FF2B5EF4-FFF2-40B4-BE49-F238E27FC236}">
                  <a16:creationId xmlns:a16="http://schemas.microsoft.com/office/drawing/2014/main" id="{2F1E90FC-E1C7-48E3-A4B9-6D6A5841CCD0}"/>
                </a:ext>
              </a:extLst>
            </p:cNvPr>
            <p:cNvSpPr/>
            <p:nvPr/>
          </p:nvSpPr>
          <p:spPr>
            <a:xfrm>
              <a:off x="3612133" y="1573592"/>
              <a:ext cx="226466" cy="226703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053;p83">
              <a:extLst>
                <a:ext uri="{FF2B5EF4-FFF2-40B4-BE49-F238E27FC236}">
                  <a16:creationId xmlns:a16="http://schemas.microsoft.com/office/drawing/2014/main" id="{4F4A7747-C131-4AEA-A36D-08D62F90FC5B}"/>
                </a:ext>
              </a:extLst>
            </p:cNvPr>
            <p:cNvSpPr/>
            <p:nvPr/>
          </p:nvSpPr>
          <p:spPr>
            <a:xfrm>
              <a:off x="3657379" y="1652740"/>
              <a:ext cx="135974" cy="136001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054;p83">
              <a:extLst>
                <a:ext uri="{FF2B5EF4-FFF2-40B4-BE49-F238E27FC236}">
                  <a16:creationId xmlns:a16="http://schemas.microsoft.com/office/drawing/2014/main" id="{14F2894C-0D9B-47CC-8CD1-262A0C497E29}"/>
                </a:ext>
              </a:extLst>
            </p:cNvPr>
            <p:cNvSpPr/>
            <p:nvPr/>
          </p:nvSpPr>
          <p:spPr>
            <a:xfrm>
              <a:off x="3542281" y="1681153"/>
              <a:ext cx="54805" cy="11318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055;p83">
              <a:extLst>
                <a:ext uri="{FF2B5EF4-FFF2-40B4-BE49-F238E27FC236}">
                  <a16:creationId xmlns:a16="http://schemas.microsoft.com/office/drawing/2014/main" id="{CF438A9A-7C4F-4157-9D4B-F23D09B6B0F5}"/>
                </a:ext>
              </a:extLst>
            </p:cNvPr>
            <p:cNvSpPr/>
            <p:nvPr/>
          </p:nvSpPr>
          <p:spPr>
            <a:xfrm>
              <a:off x="3853909" y="1681153"/>
              <a:ext cx="54568" cy="11318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056;p83">
              <a:extLst>
                <a:ext uri="{FF2B5EF4-FFF2-40B4-BE49-F238E27FC236}">
                  <a16:creationId xmlns:a16="http://schemas.microsoft.com/office/drawing/2014/main" id="{20B41CDA-14A3-4B9A-ABA6-CBBD0D08BF15}"/>
                </a:ext>
              </a:extLst>
            </p:cNvPr>
            <p:cNvSpPr/>
            <p:nvPr/>
          </p:nvSpPr>
          <p:spPr>
            <a:xfrm>
              <a:off x="3719694" y="1505605"/>
              <a:ext cx="11344" cy="50918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057;p83">
              <a:extLst>
                <a:ext uri="{FF2B5EF4-FFF2-40B4-BE49-F238E27FC236}">
                  <a16:creationId xmlns:a16="http://schemas.microsoft.com/office/drawing/2014/main" id="{7CEA1D8E-E2BF-4D3B-B55B-035C040F5D17}"/>
                </a:ext>
              </a:extLst>
            </p:cNvPr>
            <p:cNvSpPr/>
            <p:nvPr/>
          </p:nvSpPr>
          <p:spPr>
            <a:xfrm>
              <a:off x="3639023" y="1798850"/>
              <a:ext cx="25814" cy="31092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058;p83">
              <a:extLst>
                <a:ext uri="{FF2B5EF4-FFF2-40B4-BE49-F238E27FC236}">
                  <a16:creationId xmlns:a16="http://schemas.microsoft.com/office/drawing/2014/main" id="{09FA2304-61E2-4D8F-988F-1883591C2151}"/>
                </a:ext>
              </a:extLst>
            </p:cNvPr>
            <p:cNvSpPr/>
            <p:nvPr/>
          </p:nvSpPr>
          <p:spPr>
            <a:xfrm>
              <a:off x="3786053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059;p83">
              <a:extLst>
                <a:ext uri="{FF2B5EF4-FFF2-40B4-BE49-F238E27FC236}">
                  <a16:creationId xmlns:a16="http://schemas.microsoft.com/office/drawing/2014/main" id="{BFB86CDE-7CD4-4B3C-A841-3343344244AC}"/>
                </a:ext>
              </a:extLst>
            </p:cNvPr>
            <p:cNvSpPr/>
            <p:nvPr/>
          </p:nvSpPr>
          <p:spPr>
            <a:xfrm>
              <a:off x="3579728" y="1601874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060;p83">
              <a:extLst>
                <a:ext uri="{FF2B5EF4-FFF2-40B4-BE49-F238E27FC236}">
                  <a16:creationId xmlns:a16="http://schemas.microsoft.com/office/drawing/2014/main" id="{924DAB4B-262E-497A-9EC1-C09B911A740D}"/>
                </a:ext>
              </a:extLst>
            </p:cNvPr>
            <p:cNvSpPr/>
            <p:nvPr/>
          </p:nvSpPr>
          <p:spPr>
            <a:xfrm>
              <a:off x="3834818" y="1749167"/>
              <a:ext cx="35687" cy="22741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061;p83">
              <a:extLst>
                <a:ext uri="{FF2B5EF4-FFF2-40B4-BE49-F238E27FC236}">
                  <a16:creationId xmlns:a16="http://schemas.microsoft.com/office/drawing/2014/main" id="{024DC88D-64E5-4AD3-8797-C561EECF3DD7}"/>
                </a:ext>
              </a:extLst>
            </p:cNvPr>
            <p:cNvSpPr/>
            <p:nvPr/>
          </p:nvSpPr>
          <p:spPr>
            <a:xfrm>
              <a:off x="3786000" y="1798850"/>
              <a:ext cx="25709" cy="31092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062;p83">
              <a:extLst>
                <a:ext uri="{FF2B5EF4-FFF2-40B4-BE49-F238E27FC236}">
                  <a16:creationId xmlns:a16="http://schemas.microsoft.com/office/drawing/2014/main" id="{4FA45619-C226-472D-8816-216F3CE53976}"/>
                </a:ext>
              </a:extLst>
            </p:cNvPr>
            <p:cNvSpPr/>
            <p:nvPr/>
          </p:nvSpPr>
          <p:spPr>
            <a:xfrm>
              <a:off x="3638472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063;p83">
              <a:extLst>
                <a:ext uri="{FF2B5EF4-FFF2-40B4-BE49-F238E27FC236}">
                  <a16:creationId xmlns:a16="http://schemas.microsoft.com/office/drawing/2014/main" id="{0E434500-E1DA-4255-A829-0661AD752479}"/>
                </a:ext>
              </a:extLst>
            </p:cNvPr>
            <p:cNvSpPr/>
            <p:nvPr/>
          </p:nvSpPr>
          <p:spPr>
            <a:xfrm>
              <a:off x="3835317" y="1601507"/>
              <a:ext cx="36291" cy="23109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064;p83">
              <a:extLst>
                <a:ext uri="{FF2B5EF4-FFF2-40B4-BE49-F238E27FC236}">
                  <a16:creationId xmlns:a16="http://schemas.microsoft.com/office/drawing/2014/main" id="{0DD111DF-E17F-48DE-A2E3-66A7B576F69E}"/>
                </a:ext>
              </a:extLst>
            </p:cNvPr>
            <p:cNvSpPr/>
            <p:nvPr/>
          </p:nvSpPr>
          <p:spPr>
            <a:xfrm>
              <a:off x="3579964" y="1749167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065;p83">
              <a:extLst>
                <a:ext uri="{FF2B5EF4-FFF2-40B4-BE49-F238E27FC236}">
                  <a16:creationId xmlns:a16="http://schemas.microsoft.com/office/drawing/2014/main" id="{F02BF6CF-79C5-42DB-8254-F7A642748442}"/>
                </a:ext>
              </a:extLst>
            </p:cNvPr>
            <p:cNvSpPr/>
            <p:nvPr/>
          </p:nvSpPr>
          <p:spPr>
            <a:xfrm>
              <a:off x="3737209" y="1591764"/>
              <a:ext cx="80776" cy="68302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066;p83">
              <a:extLst>
                <a:ext uri="{FF2B5EF4-FFF2-40B4-BE49-F238E27FC236}">
                  <a16:creationId xmlns:a16="http://schemas.microsoft.com/office/drawing/2014/main" id="{6401727B-4371-4A97-82A7-3C2FBEBEB068}"/>
                </a:ext>
              </a:extLst>
            </p:cNvPr>
            <p:cNvSpPr/>
            <p:nvPr/>
          </p:nvSpPr>
          <p:spPr>
            <a:xfrm>
              <a:off x="3691307" y="1732150"/>
              <a:ext cx="68118" cy="102073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067;p83">
              <a:extLst>
                <a:ext uri="{FF2B5EF4-FFF2-40B4-BE49-F238E27FC236}">
                  <a16:creationId xmlns:a16="http://schemas.microsoft.com/office/drawing/2014/main" id="{FB994C07-E5AC-4172-8DEE-CA2CA9BEA3D1}"/>
                </a:ext>
              </a:extLst>
            </p:cNvPr>
            <p:cNvSpPr/>
            <p:nvPr/>
          </p:nvSpPr>
          <p:spPr>
            <a:xfrm>
              <a:off x="3691307" y="1751267"/>
              <a:ext cx="68118" cy="82955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068;p83">
              <a:extLst>
                <a:ext uri="{FF2B5EF4-FFF2-40B4-BE49-F238E27FC236}">
                  <a16:creationId xmlns:a16="http://schemas.microsoft.com/office/drawing/2014/main" id="{884BD421-6718-4C7A-AD15-734981500B6A}"/>
                </a:ext>
              </a:extLst>
            </p:cNvPr>
            <p:cNvSpPr/>
            <p:nvPr/>
          </p:nvSpPr>
          <p:spPr>
            <a:xfrm>
              <a:off x="3712656" y="1732150"/>
              <a:ext cx="25420" cy="17122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069;p83">
              <a:extLst>
                <a:ext uri="{FF2B5EF4-FFF2-40B4-BE49-F238E27FC236}">
                  <a16:creationId xmlns:a16="http://schemas.microsoft.com/office/drawing/2014/main" id="{25567140-8B11-47BA-9193-BDECCA23C3E3}"/>
                </a:ext>
              </a:extLst>
            </p:cNvPr>
            <p:cNvSpPr/>
            <p:nvPr/>
          </p:nvSpPr>
          <p:spPr>
            <a:xfrm>
              <a:off x="3702625" y="1686930"/>
              <a:ext cx="45509" cy="51049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070;p83">
              <a:extLst>
                <a:ext uri="{FF2B5EF4-FFF2-40B4-BE49-F238E27FC236}">
                  <a16:creationId xmlns:a16="http://schemas.microsoft.com/office/drawing/2014/main" id="{F4B4A0BE-CB96-4AAC-A9E9-20F633F614FA}"/>
                </a:ext>
              </a:extLst>
            </p:cNvPr>
            <p:cNvSpPr/>
            <p:nvPr/>
          </p:nvSpPr>
          <p:spPr>
            <a:xfrm>
              <a:off x="3702625" y="1686930"/>
              <a:ext cx="31171" cy="50944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071;p83">
              <a:extLst>
                <a:ext uri="{FF2B5EF4-FFF2-40B4-BE49-F238E27FC236}">
                  <a16:creationId xmlns:a16="http://schemas.microsoft.com/office/drawing/2014/main" id="{2E4D9910-19AB-4D36-9672-EF9BA8C89CB8}"/>
                </a:ext>
              </a:extLst>
            </p:cNvPr>
            <p:cNvSpPr/>
            <p:nvPr/>
          </p:nvSpPr>
          <p:spPr>
            <a:xfrm>
              <a:off x="3702625" y="1834196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072;p83">
              <a:extLst>
                <a:ext uri="{FF2B5EF4-FFF2-40B4-BE49-F238E27FC236}">
                  <a16:creationId xmlns:a16="http://schemas.microsoft.com/office/drawing/2014/main" id="{33EBD626-04F9-44F4-A6E3-4C81199E4411}"/>
                </a:ext>
              </a:extLst>
            </p:cNvPr>
            <p:cNvSpPr/>
            <p:nvPr/>
          </p:nvSpPr>
          <p:spPr>
            <a:xfrm>
              <a:off x="3691307" y="1759303"/>
              <a:ext cx="11344" cy="74920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073;p83">
              <a:extLst>
                <a:ext uri="{FF2B5EF4-FFF2-40B4-BE49-F238E27FC236}">
                  <a16:creationId xmlns:a16="http://schemas.microsoft.com/office/drawing/2014/main" id="{3A662FE2-9726-4808-AAB3-E7E45B9EA1DA}"/>
                </a:ext>
              </a:extLst>
            </p:cNvPr>
            <p:cNvSpPr/>
            <p:nvPr/>
          </p:nvSpPr>
          <p:spPr>
            <a:xfrm>
              <a:off x="3748107" y="1759303"/>
              <a:ext cx="11318" cy="74920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074;p83">
              <a:extLst>
                <a:ext uri="{FF2B5EF4-FFF2-40B4-BE49-F238E27FC236}">
                  <a16:creationId xmlns:a16="http://schemas.microsoft.com/office/drawing/2014/main" id="{1B01A188-33A3-4151-AC31-7481950523BB}"/>
                </a:ext>
              </a:extLst>
            </p:cNvPr>
            <p:cNvSpPr/>
            <p:nvPr/>
          </p:nvSpPr>
          <p:spPr>
            <a:xfrm>
              <a:off x="3722477" y="1845514"/>
              <a:ext cx="5803" cy="17095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075;p83">
              <a:extLst>
                <a:ext uri="{FF2B5EF4-FFF2-40B4-BE49-F238E27FC236}">
                  <a16:creationId xmlns:a16="http://schemas.microsoft.com/office/drawing/2014/main" id="{479F3A12-A1C2-42F7-BBFF-932E0BFDF6B2}"/>
                </a:ext>
              </a:extLst>
            </p:cNvPr>
            <p:cNvSpPr/>
            <p:nvPr/>
          </p:nvSpPr>
          <p:spPr>
            <a:xfrm>
              <a:off x="3702625" y="1686930"/>
              <a:ext cx="45509" cy="2266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076;p83">
              <a:extLst>
                <a:ext uri="{FF2B5EF4-FFF2-40B4-BE49-F238E27FC236}">
                  <a16:creationId xmlns:a16="http://schemas.microsoft.com/office/drawing/2014/main" id="{78BFC373-E75F-4D01-82BA-22E665436F5C}"/>
                </a:ext>
              </a:extLst>
            </p:cNvPr>
            <p:cNvSpPr/>
            <p:nvPr/>
          </p:nvSpPr>
          <p:spPr>
            <a:xfrm>
              <a:off x="3702625" y="1686930"/>
              <a:ext cx="31171" cy="20640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3203;p83">
            <a:extLst>
              <a:ext uri="{FF2B5EF4-FFF2-40B4-BE49-F238E27FC236}">
                <a16:creationId xmlns:a16="http://schemas.microsoft.com/office/drawing/2014/main" id="{12E4A88D-39EB-442B-8D0B-C6A2C0362274}"/>
              </a:ext>
            </a:extLst>
          </p:cNvPr>
          <p:cNvGrpSpPr/>
          <p:nvPr/>
        </p:nvGrpSpPr>
        <p:grpSpPr>
          <a:xfrm>
            <a:off x="5007108" y="2186778"/>
            <a:ext cx="722240" cy="675678"/>
            <a:chOff x="6633976" y="2900274"/>
            <a:chExt cx="389803" cy="364673"/>
          </a:xfrm>
        </p:grpSpPr>
        <p:sp>
          <p:nvSpPr>
            <p:cNvPr id="158" name="Google Shape;13204;p83">
              <a:extLst>
                <a:ext uri="{FF2B5EF4-FFF2-40B4-BE49-F238E27FC236}">
                  <a16:creationId xmlns:a16="http://schemas.microsoft.com/office/drawing/2014/main" id="{F7F7894C-EE90-4EB9-89D7-16DDAC3993FE}"/>
                </a:ext>
              </a:extLst>
            </p:cNvPr>
            <p:cNvSpPr/>
            <p:nvPr/>
          </p:nvSpPr>
          <p:spPr>
            <a:xfrm>
              <a:off x="6847838" y="2937957"/>
              <a:ext cx="175942" cy="184109"/>
            </a:xfrm>
            <a:custGeom>
              <a:avLst/>
              <a:gdLst/>
              <a:ahLst/>
              <a:cxnLst/>
              <a:rect l="l" t="t" r="r" b="b"/>
              <a:pathLst>
                <a:path w="6700" h="7011" extrusionOk="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205;p83">
              <a:extLst>
                <a:ext uri="{FF2B5EF4-FFF2-40B4-BE49-F238E27FC236}">
                  <a16:creationId xmlns:a16="http://schemas.microsoft.com/office/drawing/2014/main" id="{E41572A1-35F7-4ACE-92C6-9B2699DB3556}"/>
                </a:ext>
              </a:extLst>
            </p:cNvPr>
            <p:cNvSpPr/>
            <p:nvPr/>
          </p:nvSpPr>
          <p:spPr>
            <a:xfrm>
              <a:off x="6910651" y="2937957"/>
              <a:ext cx="50288" cy="119404"/>
            </a:xfrm>
            <a:custGeom>
              <a:avLst/>
              <a:gdLst/>
              <a:ahLst/>
              <a:cxnLst/>
              <a:rect l="l" t="t" r="r" b="b"/>
              <a:pathLst>
                <a:path w="1915" h="4547" extrusionOk="0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206;p83">
              <a:extLst>
                <a:ext uri="{FF2B5EF4-FFF2-40B4-BE49-F238E27FC236}">
                  <a16:creationId xmlns:a16="http://schemas.microsoft.com/office/drawing/2014/main" id="{965693CF-944F-47BA-8C97-37565961EC6B}"/>
                </a:ext>
              </a:extLst>
            </p:cNvPr>
            <p:cNvSpPr/>
            <p:nvPr/>
          </p:nvSpPr>
          <p:spPr>
            <a:xfrm>
              <a:off x="6923493" y="2900274"/>
              <a:ext cx="24632" cy="100550"/>
            </a:xfrm>
            <a:custGeom>
              <a:avLst/>
              <a:gdLst/>
              <a:ahLst/>
              <a:cxnLst/>
              <a:rect l="l" t="t" r="r" b="b"/>
              <a:pathLst>
                <a:path w="938" h="3829" extrusionOk="0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207;p83">
              <a:extLst>
                <a:ext uri="{FF2B5EF4-FFF2-40B4-BE49-F238E27FC236}">
                  <a16:creationId xmlns:a16="http://schemas.microsoft.com/office/drawing/2014/main" id="{0417927B-9C36-4D1F-94BA-CF784C14A5E4}"/>
                </a:ext>
              </a:extLst>
            </p:cNvPr>
            <p:cNvSpPr/>
            <p:nvPr/>
          </p:nvSpPr>
          <p:spPr>
            <a:xfrm>
              <a:off x="6923230" y="3019652"/>
              <a:ext cx="25157" cy="25157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FF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208;p83">
              <a:extLst>
                <a:ext uri="{FF2B5EF4-FFF2-40B4-BE49-F238E27FC236}">
                  <a16:creationId xmlns:a16="http://schemas.microsoft.com/office/drawing/2014/main" id="{D9218FB4-B6C9-4C1E-9B19-7D3C21912B67}"/>
                </a:ext>
              </a:extLst>
            </p:cNvPr>
            <p:cNvSpPr/>
            <p:nvPr/>
          </p:nvSpPr>
          <p:spPr>
            <a:xfrm>
              <a:off x="6633976" y="3176713"/>
              <a:ext cx="213625" cy="88234"/>
            </a:xfrm>
            <a:custGeom>
              <a:avLst/>
              <a:gdLst/>
              <a:ahLst/>
              <a:cxnLst/>
              <a:rect l="l" t="t" r="r" b="b"/>
              <a:pathLst>
                <a:path w="8135" h="3360" extrusionOk="0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209;p83">
              <a:extLst>
                <a:ext uri="{FF2B5EF4-FFF2-40B4-BE49-F238E27FC236}">
                  <a16:creationId xmlns:a16="http://schemas.microsoft.com/office/drawing/2014/main" id="{CB54CFE1-DC57-4EEC-9FEB-E4F8D509D966}"/>
                </a:ext>
              </a:extLst>
            </p:cNvPr>
            <p:cNvSpPr/>
            <p:nvPr/>
          </p:nvSpPr>
          <p:spPr>
            <a:xfrm>
              <a:off x="6728460" y="3201843"/>
              <a:ext cx="25157" cy="63103"/>
            </a:xfrm>
            <a:custGeom>
              <a:avLst/>
              <a:gdLst/>
              <a:ahLst/>
              <a:cxnLst/>
              <a:rect l="l" t="t" r="r" b="b"/>
              <a:pathLst>
                <a:path w="958" h="2403" extrusionOk="0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210;p83">
              <a:extLst>
                <a:ext uri="{FF2B5EF4-FFF2-40B4-BE49-F238E27FC236}">
                  <a16:creationId xmlns:a16="http://schemas.microsoft.com/office/drawing/2014/main" id="{B6B0FE87-D0CA-4841-8D94-F4FDE005565C}"/>
                </a:ext>
              </a:extLst>
            </p:cNvPr>
            <p:cNvSpPr/>
            <p:nvPr/>
          </p:nvSpPr>
          <p:spPr>
            <a:xfrm>
              <a:off x="6729956" y="3189291"/>
              <a:ext cx="21901" cy="21376"/>
            </a:xfrm>
            <a:custGeom>
              <a:avLst/>
              <a:gdLst/>
              <a:ahLst/>
              <a:cxnLst/>
              <a:rect l="l" t="t" r="r" b="b"/>
              <a:pathLst>
                <a:path w="834" h="814" extrusionOk="0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211;p83">
              <a:extLst>
                <a:ext uri="{FF2B5EF4-FFF2-40B4-BE49-F238E27FC236}">
                  <a16:creationId xmlns:a16="http://schemas.microsoft.com/office/drawing/2014/main" id="{39A330B9-FB31-46F7-832B-E67A88AA8F3F}"/>
                </a:ext>
              </a:extLst>
            </p:cNvPr>
            <p:cNvSpPr/>
            <p:nvPr/>
          </p:nvSpPr>
          <p:spPr>
            <a:xfrm>
              <a:off x="6810128" y="3202605"/>
              <a:ext cx="37736" cy="62341"/>
            </a:xfrm>
            <a:custGeom>
              <a:avLst/>
              <a:gdLst/>
              <a:ahLst/>
              <a:cxnLst/>
              <a:rect l="l" t="t" r="r" b="b"/>
              <a:pathLst>
                <a:path w="1437" h="2374" extrusionOk="0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212;p83">
              <a:extLst>
                <a:ext uri="{FF2B5EF4-FFF2-40B4-BE49-F238E27FC236}">
                  <a16:creationId xmlns:a16="http://schemas.microsoft.com/office/drawing/2014/main" id="{C745C02F-3521-4135-9724-6B4B3DA43189}"/>
                </a:ext>
              </a:extLst>
            </p:cNvPr>
            <p:cNvSpPr/>
            <p:nvPr/>
          </p:nvSpPr>
          <p:spPr>
            <a:xfrm>
              <a:off x="6671922" y="2981942"/>
              <a:ext cx="138233" cy="100550"/>
            </a:xfrm>
            <a:custGeom>
              <a:avLst/>
              <a:gdLst/>
              <a:ahLst/>
              <a:cxnLst/>
              <a:rect l="l" t="t" r="r" b="b"/>
              <a:pathLst>
                <a:path w="5264" h="3829" extrusionOk="0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213;p83">
              <a:extLst>
                <a:ext uri="{FF2B5EF4-FFF2-40B4-BE49-F238E27FC236}">
                  <a16:creationId xmlns:a16="http://schemas.microsoft.com/office/drawing/2014/main" id="{83F11368-F16A-479E-9156-D571CE574041}"/>
                </a:ext>
              </a:extLst>
            </p:cNvPr>
            <p:cNvSpPr/>
            <p:nvPr/>
          </p:nvSpPr>
          <p:spPr>
            <a:xfrm>
              <a:off x="6703066" y="2981942"/>
              <a:ext cx="107088" cy="100550"/>
            </a:xfrm>
            <a:custGeom>
              <a:avLst/>
              <a:gdLst/>
              <a:ahLst/>
              <a:cxnLst/>
              <a:rect l="l" t="t" r="r" b="b"/>
              <a:pathLst>
                <a:path w="4078" h="3829" extrusionOk="0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515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3214;p83">
              <a:extLst>
                <a:ext uri="{FF2B5EF4-FFF2-40B4-BE49-F238E27FC236}">
                  <a16:creationId xmlns:a16="http://schemas.microsoft.com/office/drawing/2014/main" id="{62E7AA57-1C3F-4B17-BE7C-04776E18ABC9}"/>
                </a:ext>
              </a:extLst>
            </p:cNvPr>
            <p:cNvSpPr/>
            <p:nvPr/>
          </p:nvSpPr>
          <p:spPr>
            <a:xfrm>
              <a:off x="6703066" y="3132727"/>
              <a:ext cx="75681" cy="56590"/>
            </a:xfrm>
            <a:custGeom>
              <a:avLst/>
              <a:gdLst/>
              <a:ahLst/>
              <a:cxnLst/>
              <a:rect l="l" t="t" r="r" b="b"/>
              <a:pathLst>
                <a:path w="2882" h="2155" extrusionOk="0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215;p83">
              <a:extLst>
                <a:ext uri="{FF2B5EF4-FFF2-40B4-BE49-F238E27FC236}">
                  <a16:creationId xmlns:a16="http://schemas.microsoft.com/office/drawing/2014/main" id="{764CEE28-416A-46F2-AE44-6992FF84413D}"/>
                </a:ext>
              </a:extLst>
            </p:cNvPr>
            <p:cNvSpPr/>
            <p:nvPr/>
          </p:nvSpPr>
          <p:spPr>
            <a:xfrm>
              <a:off x="6703329" y="3132727"/>
              <a:ext cx="75419" cy="31565"/>
            </a:xfrm>
            <a:custGeom>
              <a:avLst/>
              <a:gdLst/>
              <a:ahLst/>
              <a:cxnLst/>
              <a:rect l="l" t="t" r="r" b="b"/>
              <a:pathLst>
                <a:path w="2872" h="1202" extrusionOk="0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216;p83">
              <a:extLst>
                <a:ext uri="{FF2B5EF4-FFF2-40B4-BE49-F238E27FC236}">
                  <a16:creationId xmlns:a16="http://schemas.microsoft.com/office/drawing/2014/main" id="{735B4A1F-4598-4D6A-A573-20292BE581D5}"/>
                </a:ext>
              </a:extLst>
            </p:cNvPr>
            <p:cNvSpPr/>
            <p:nvPr/>
          </p:nvSpPr>
          <p:spPr>
            <a:xfrm>
              <a:off x="6690750" y="3166314"/>
              <a:ext cx="50288" cy="45036"/>
            </a:xfrm>
            <a:custGeom>
              <a:avLst/>
              <a:gdLst/>
              <a:ahLst/>
              <a:cxnLst/>
              <a:rect l="l" t="t" r="r" b="b"/>
              <a:pathLst>
                <a:path w="1915" h="1715" extrusionOk="0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217;p83">
              <a:extLst>
                <a:ext uri="{FF2B5EF4-FFF2-40B4-BE49-F238E27FC236}">
                  <a16:creationId xmlns:a16="http://schemas.microsoft.com/office/drawing/2014/main" id="{03FBB325-25D9-48D0-BC4D-7FC08C4FD442}"/>
                </a:ext>
              </a:extLst>
            </p:cNvPr>
            <p:cNvSpPr/>
            <p:nvPr/>
          </p:nvSpPr>
          <p:spPr>
            <a:xfrm>
              <a:off x="6741012" y="3166314"/>
              <a:ext cx="50314" cy="45036"/>
            </a:xfrm>
            <a:custGeom>
              <a:avLst/>
              <a:gdLst/>
              <a:ahLst/>
              <a:cxnLst/>
              <a:rect l="l" t="t" r="r" b="b"/>
              <a:pathLst>
                <a:path w="1916" h="1715" extrusionOk="0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218;p83">
              <a:extLst>
                <a:ext uri="{FF2B5EF4-FFF2-40B4-BE49-F238E27FC236}">
                  <a16:creationId xmlns:a16="http://schemas.microsoft.com/office/drawing/2014/main" id="{38A229DC-E0F2-4CEF-A5E4-FBBB36ADDB7E}"/>
                </a:ext>
              </a:extLst>
            </p:cNvPr>
            <p:cNvSpPr/>
            <p:nvPr/>
          </p:nvSpPr>
          <p:spPr>
            <a:xfrm>
              <a:off x="6677935" y="3032887"/>
              <a:ext cx="125943" cy="118721"/>
            </a:xfrm>
            <a:custGeom>
              <a:avLst/>
              <a:gdLst/>
              <a:ahLst/>
              <a:cxnLst/>
              <a:rect l="l" t="t" r="r" b="b"/>
              <a:pathLst>
                <a:path w="4796" h="4521" extrusionOk="0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219;p83">
              <a:extLst>
                <a:ext uri="{FF2B5EF4-FFF2-40B4-BE49-F238E27FC236}">
                  <a16:creationId xmlns:a16="http://schemas.microsoft.com/office/drawing/2014/main" id="{F6BD5DC7-1CE6-4236-98B8-8179154201CA}"/>
                </a:ext>
              </a:extLst>
            </p:cNvPr>
            <p:cNvSpPr/>
            <p:nvPr/>
          </p:nvSpPr>
          <p:spPr>
            <a:xfrm>
              <a:off x="6677935" y="3033044"/>
              <a:ext cx="113391" cy="118328"/>
            </a:xfrm>
            <a:custGeom>
              <a:avLst/>
              <a:gdLst/>
              <a:ahLst/>
              <a:cxnLst/>
              <a:rect l="l" t="t" r="r" b="b"/>
              <a:pathLst>
                <a:path w="4318" h="4506" extrusionOk="0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220;p83">
              <a:extLst>
                <a:ext uri="{FF2B5EF4-FFF2-40B4-BE49-F238E27FC236}">
                  <a16:creationId xmlns:a16="http://schemas.microsoft.com/office/drawing/2014/main" id="{DCD90965-D28D-4BEE-8461-E4A3A97C78D5}"/>
                </a:ext>
              </a:extLst>
            </p:cNvPr>
            <p:cNvSpPr/>
            <p:nvPr/>
          </p:nvSpPr>
          <p:spPr>
            <a:xfrm>
              <a:off x="6633976" y="3202605"/>
              <a:ext cx="37709" cy="62341"/>
            </a:xfrm>
            <a:custGeom>
              <a:avLst/>
              <a:gdLst/>
              <a:ahLst/>
              <a:cxnLst/>
              <a:rect l="l" t="t" r="r" b="b"/>
              <a:pathLst>
                <a:path w="1436" h="2374" extrusionOk="0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1678;p83">
            <a:extLst>
              <a:ext uri="{FF2B5EF4-FFF2-40B4-BE49-F238E27FC236}">
                <a16:creationId xmlns:a16="http://schemas.microsoft.com/office/drawing/2014/main" id="{18B67C4D-883B-49B6-A0DE-4B963584E572}"/>
              </a:ext>
            </a:extLst>
          </p:cNvPr>
          <p:cNvGrpSpPr/>
          <p:nvPr/>
        </p:nvGrpSpPr>
        <p:grpSpPr>
          <a:xfrm>
            <a:off x="4504279" y="449657"/>
            <a:ext cx="714217" cy="596847"/>
            <a:chOff x="849686" y="2909570"/>
            <a:chExt cx="374730" cy="332504"/>
          </a:xfrm>
        </p:grpSpPr>
        <p:sp>
          <p:nvSpPr>
            <p:cNvPr id="176" name="Google Shape;11679;p83">
              <a:extLst>
                <a:ext uri="{FF2B5EF4-FFF2-40B4-BE49-F238E27FC236}">
                  <a16:creationId xmlns:a16="http://schemas.microsoft.com/office/drawing/2014/main" id="{1DED62D2-B06B-4D43-B8AA-6F78F6CE76CE}"/>
                </a:ext>
              </a:extLst>
            </p:cNvPr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80;p83">
              <a:extLst>
                <a:ext uri="{FF2B5EF4-FFF2-40B4-BE49-F238E27FC236}">
                  <a16:creationId xmlns:a16="http://schemas.microsoft.com/office/drawing/2014/main" id="{6EEF80C8-847E-49FB-8C2F-ED894A286403}"/>
                </a:ext>
              </a:extLst>
            </p:cNvPr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81;p83">
              <a:extLst>
                <a:ext uri="{FF2B5EF4-FFF2-40B4-BE49-F238E27FC236}">
                  <a16:creationId xmlns:a16="http://schemas.microsoft.com/office/drawing/2014/main" id="{91E4C456-7B82-4447-9985-7AAD8F462A64}"/>
                </a:ext>
              </a:extLst>
            </p:cNvPr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682;p83">
              <a:extLst>
                <a:ext uri="{FF2B5EF4-FFF2-40B4-BE49-F238E27FC236}">
                  <a16:creationId xmlns:a16="http://schemas.microsoft.com/office/drawing/2014/main" id="{840E9094-02FD-4F3D-9EA7-1E1D09DF0C46}"/>
                </a:ext>
              </a:extLst>
            </p:cNvPr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120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683;p83">
              <a:extLst>
                <a:ext uri="{FF2B5EF4-FFF2-40B4-BE49-F238E27FC236}">
                  <a16:creationId xmlns:a16="http://schemas.microsoft.com/office/drawing/2014/main" id="{B31FF3C1-21EA-46FD-A06A-50217FDF8475}"/>
                </a:ext>
              </a:extLst>
            </p:cNvPr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684;p83">
              <a:extLst>
                <a:ext uri="{FF2B5EF4-FFF2-40B4-BE49-F238E27FC236}">
                  <a16:creationId xmlns:a16="http://schemas.microsoft.com/office/drawing/2014/main" id="{49BF58E3-EC36-4C0D-92E2-E4A4BD2F500A}"/>
                </a:ext>
              </a:extLst>
            </p:cNvPr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685;p83">
              <a:extLst>
                <a:ext uri="{FF2B5EF4-FFF2-40B4-BE49-F238E27FC236}">
                  <a16:creationId xmlns:a16="http://schemas.microsoft.com/office/drawing/2014/main" id="{8E21CFEF-CCB9-4BEC-A220-B631619129DC}"/>
                </a:ext>
              </a:extLst>
            </p:cNvPr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686;p83">
              <a:extLst>
                <a:ext uri="{FF2B5EF4-FFF2-40B4-BE49-F238E27FC236}">
                  <a16:creationId xmlns:a16="http://schemas.microsoft.com/office/drawing/2014/main" id="{21A50B75-5F49-47F0-9B03-25B18339C08D}"/>
                </a:ext>
              </a:extLst>
            </p:cNvPr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687;p83">
              <a:extLst>
                <a:ext uri="{FF2B5EF4-FFF2-40B4-BE49-F238E27FC236}">
                  <a16:creationId xmlns:a16="http://schemas.microsoft.com/office/drawing/2014/main" id="{17820DA0-F906-4659-AB0B-6A0E38E71298}"/>
                </a:ext>
              </a:extLst>
            </p:cNvPr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688;p83">
              <a:extLst>
                <a:ext uri="{FF2B5EF4-FFF2-40B4-BE49-F238E27FC236}">
                  <a16:creationId xmlns:a16="http://schemas.microsoft.com/office/drawing/2014/main" id="{329DC86F-7CF9-4F18-A296-16E4BFA0412A}"/>
                </a:ext>
              </a:extLst>
            </p:cNvPr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689;p83">
              <a:extLst>
                <a:ext uri="{FF2B5EF4-FFF2-40B4-BE49-F238E27FC236}">
                  <a16:creationId xmlns:a16="http://schemas.microsoft.com/office/drawing/2014/main" id="{0EC439D0-8FFE-4D63-A1DC-4E90B7A7F981}"/>
                </a:ext>
              </a:extLst>
            </p:cNvPr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419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D11B3F7-44F5-4F12-BADD-4F54F0FC993B}"/>
              </a:ext>
            </a:extLst>
          </p:cNvPr>
          <p:cNvGrpSpPr/>
          <p:nvPr/>
        </p:nvGrpSpPr>
        <p:grpSpPr>
          <a:xfrm>
            <a:off x="316386" y="1496269"/>
            <a:ext cx="4255614" cy="1320613"/>
            <a:chOff x="4007716" y="100810"/>
            <a:chExt cx="4520999" cy="1402968"/>
          </a:xfrm>
        </p:grpSpPr>
        <p:sp>
          <p:nvSpPr>
            <p:cNvPr id="3" name="Пятиугольник 49">
              <a:extLst>
                <a:ext uri="{FF2B5EF4-FFF2-40B4-BE49-F238E27FC236}">
                  <a16:creationId xmlns:a16="http://schemas.microsoft.com/office/drawing/2014/main" id="{48091C32-F667-4B3E-A8EA-44C9E20FB31B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207D6EDE-ACC3-45EA-A881-D974D517AC17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EF351C28-4CBD-4374-AAD0-F8FF3CBFDF6C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Google Shape;341;p34">
              <a:extLst>
                <a:ext uri="{FF2B5EF4-FFF2-40B4-BE49-F238E27FC236}">
                  <a16:creationId xmlns:a16="http://schemas.microsoft.com/office/drawing/2014/main" id="{660803DE-6E16-4B6A-8DF6-821BAAAD1A9D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39154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Рациональнее использовать имеющееся оборудование</a:t>
              </a:r>
            </a:p>
          </p:txBody>
        </p:sp>
      </p:grpSp>
      <p:sp>
        <p:nvSpPr>
          <p:cNvPr id="7" name="Google Shape;338;p34">
            <a:extLst>
              <a:ext uri="{FF2B5EF4-FFF2-40B4-BE49-F238E27FC236}">
                <a16:creationId xmlns:a16="http://schemas.microsoft.com/office/drawing/2014/main" id="{88158E48-0A93-4E4E-B955-8543FC09D9F4}"/>
              </a:ext>
            </a:extLst>
          </p:cNvPr>
          <p:cNvSpPr txBox="1">
            <a:spLocks/>
          </p:cNvSpPr>
          <p:nvPr/>
        </p:nvSpPr>
        <p:spPr>
          <a:xfrm>
            <a:off x="1798254" y="391384"/>
            <a:ext cx="5547492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РАЗВЕРТЫВАНИЕ</a:t>
            </a:r>
            <a:b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FFBE9D"/>
                </a:solidFill>
                <a:latin typeface="Arial Black" panose="020B0A04020102020204" pitchFamily="34" charset="0"/>
              </a:rPr>
              <a:t>СИСТЕМЫ ТРМ</a:t>
            </a:r>
          </a:p>
        </p:txBody>
      </p:sp>
      <p:sp>
        <p:nvSpPr>
          <p:cNvPr id="8" name="Google Shape;338;p34">
            <a:extLst>
              <a:ext uri="{FF2B5EF4-FFF2-40B4-BE49-F238E27FC236}">
                <a16:creationId xmlns:a16="http://schemas.microsoft.com/office/drawing/2014/main" id="{3728BE08-E327-45A9-ADBE-CB4ABD0DB3F6}"/>
              </a:ext>
            </a:extLst>
          </p:cNvPr>
          <p:cNvSpPr txBox="1">
            <a:spLocks/>
          </p:cNvSpPr>
          <p:nvPr/>
        </p:nvSpPr>
        <p:spPr>
          <a:xfrm>
            <a:off x="2788691" y="-1638"/>
            <a:ext cx="3566617" cy="7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800" spc="100" dirty="0">
                <a:solidFill>
                  <a:srgbClr val="EBEBEB"/>
                </a:solidFill>
                <a:latin typeface="Arial Narrow" panose="020B0606020202030204" pitchFamily="34" charset="0"/>
                <a:ea typeface="+mn-ea"/>
                <a:cs typeface="+mn-cs"/>
              </a:rPr>
              <a:t>ЧТО ПОЗВОЛЯЕТ СДЕЛАТЬ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15DFE24-E93E-4854-A064-1ADED2F66EDB}"/>
              </a:ext>
            </a:extLst>
          </p:cNvPr>
          <p:cNvGrpSpPr/>
          <p:nvPr/>
        </p:nvGrpSpPr>
        <p:grpSpPr>
          <a:xfrm>
            <a:off x="316386" y="3263936"/>
            <a:ext cx="4255614" cy="1320613"/>
            <a:chOff x="4007716" y="100810"/>
            <a:chExt cx="4520999" cy="1402968"/>
          </a:xfrm>
        </p:grpSpPr>
        <p:sp>
          <p:nvSpPr>
            <p:cNvPr id="10" name="Пятиугольник 49">
              <a:extLst>
                <a:ext uri="{FF2B5EF4-FFF2-40B4-BE49-F238E27FC236}">
                  <a16:creationId xmlns:a16="http://schemas.microsoft.com/office/drawing/2014/main" id="{E629D56E-9BEB-4BD6-B78B-FC0D38AAF9E2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3E2A88A-D088-4972-8702-4D6C591F9B98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F2C2BB0-FE8F-420D-B99F-06975B6F92F0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E7B707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Google Shape;341;p34">
              <a:extLst>
                <a:ext uri="{FF2B5EF4-FFF2-40B4-BE49-F238E27FC236}">
                  <a16:creationId xmlns:a16="http://schemas.microsoft.com/office/drawing/2014/main" id="{A4E84EB3-E906-441D-88F3-8C2C7FC9097F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207963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Снизить затраты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на ремонт и обслуживание оборудования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1559771-58E9-4074-BD77-CD416BC12527}"/>
              </a:ext>
            </a:extLst>
          </p:cNvPr>
          <p:cNvGrpSpPr/>
          <p:nvPr/>
        </p:nvGrpSpPr>
        <p:grpSpPr>
          <a:xfrm>
            <a:off x="316386" y="5031602"/>
            <a:ext cx="4255614" cy="1320613"/>
            <a:chOff x="4007716" y="100810"/>
            <a:chExt cx="4520999" cy="1402968"/>
          </a:xfrm>
        </p:grpSpPr>
        <p:sp>
          <p:nvSpPr>
            <p:cNvPr id="15" name="Пятиугольник 49">
              <a:extLst>
                <a:ext uri="{FF2B5EF4-FFF2-40B4-BE49-F238E27FC236}">
                  <a16:creationId xmlns:a16="http://schemas.microsoft.com/office/drawing/2014/main" id="{9C4C3263-FA3A-4B52-99CA-8D19EEC8A11D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84A7D1D-35D7-4E39-9E2A-1FAF6219F996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01DDBB8-CB20-497E-8159-2DCCB1CAFF2E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Google Shape;341;p34">
              <a:extLst>
                <a:ext uri="{FF2B5EF4-FFF2-40B4-BE49-F238E27FC236}">
                  <a16:creationId xmlns:a16="http://schemas.microsoft.com/office/drawing/2014/main" id="{C781102D-93CB-4945-B1B8-86518B13F7B8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12728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Повысить качество выпускаемой продукции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206E9D7-BE1B-46FC-84B4-B419EDB69D5B}"/>
              </a:ext>
            </a:extLst>
          </p:cNvPr>
          <p:cNvGrpSpPr/>
          <p:nvPr/>
        </p:nvGrpSpPr>
        <p:grpSpPr>
          <a:xfrm>
            <a:off x="4749841" y="1496269"/>
            <a:ext cx="4255614" cy="1320613"/>
            <a:chOff x="4007716" y="100810"/>
            <a:chExt cx="4520999" cy="1402968"/>
          </a:xfrm>
        </p:grpSpPr>
        <p:sp>
          <p:nvSpPr>
            <p:cNvPr id="20" name="Пятиугольник 49">
              <a:extLst>
                <a:ext uri="{FF2B5EF4-FFF2-40B4-BE49-F238E27FC236}">
                  <a16:creationId xmlns:a16="http://schemas.microsoft.com/office/drawing/2014/main" id="{B711230D-57FA-43C1-AB33-536278693A90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9073F3B3-AC09-4357-BC97-4229944EE5DA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032CFFF3-1DD1-4AD1-AA07-443FF163F068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F8C81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Google Shape;341;p34">
              <a:extLst>
                <a:ext uri="{FF2B5EF4-FFF2-40B4-BE49-F238E27FC236}">
                  <a16:creationId xmlns:a16="http://schemas.microsoft.com/office/drawing/2014/main" id="{23F1D2F2-FF59-422C-B14E-B1F64C9BC36F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22252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Сократить время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простоя оборудования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D17B36-DA42-4F53-A6EC-4BC3A9597AD8}"/>
              </a:ext>
            </a:extLst>
          </p:cNvPr>
          <p:cNvGrpSpPr/>
          <p:nvPr/>
        </p:nvGrpSpPr>
        <p:grpSpPr>
          <a:xfrm>
            <a:off x="4749841" y="3263936"/>
            <a:ext cx="4255614" cy="1320613"/>
            <a:chOff x="4007716" y="100810"/>
            <a:chExt cx="4520999" cy="1402968"/>
          </a:xfrm>
        </p:grpSpPr>
        <p:sp>
          <p:nvSpPr>
            <p:cNvPr id="25" name="Пятиугольник 49">
              <a:extLst>
                <a:ext uri="{FF2B5EF4-FFF2-40B4-BE49-F238E27FC236}">
                  <a16:creationId xmlns:a16="http://schemas.microsoft.com/office/drawing/2014/main" id="{4EDFF206-0714-4FEF-94E8-3FACD4A024AB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927D7CB-3DB0-4B5B-8594-3D1D177BA0CE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D5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E778A4D-7CA1-44C1-AFC3-3E07A3844ADC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578B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Google Shape;341;p34">
              <a:extLst>
                <a:ext uri="{FF2B5EF4-FFF2-40B4-BE49-F238E27FC236}">
                  <a16:creationId xmlns:a16="http://schemas.microsoft.com/office/drawing/2014/main" id="{DE9B6622-3C51-4252-8A30-BC77A645B19A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44214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Повысить 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производительность труда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28F6274-A233-47BC-94F7-E563792F195C}"/>
              </a:ext>
            </a:extLst>
          </p:cNvPr>
          <p:cNvGrpSpPr/>
          <p:nvPr/>
        </p:nvGrpSpPr>
        <p:grpSpPr>
          <a:xfrm>
            <a:off x="4749841" y="5031602"/>
            <a:ext cx="4255614" cy="1320613"/>
            <a:chOff x="4007716" y="100810"/>
            <a:chExt cx="4520999" cy="1402968"/>
          </a:xfrm>
        </p:grpSpPr>
        <p:sp>
          <p:nvSpPr>
            <p:cNvPr id="30" name="Пятиугольник 49">
              <a:extLst>
                <a:ext uri="{FF2B5EF4-FFF2-40B4-BE49-F238E27FC236}">
                  <a16:creationId xmlns:a16="http://schemas.microsoft.com/office/drawing/2014/main" id="{BFA496E0-9DB0-4054-833B-D3EE3AB799ED}"/>
                </a:ext>
              </a:extLst>
            </p:cNvPr>
            <p:cNvSpPr/>
            <p:nvPr/>
          </p:nvSpPr>
          <p:spPr>
            <a:xfrm>
              <a:off x="4739680" y="237764"/>
              <a:ext cx="3789035" cy="1128421"/>
            </a:xfrm>
            <a:prstGeom prst="homePlate">
              <a:avLst>
                <a:gd name="adj" fmla="val 51952"/>
              </a:avLst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C096371-41B3-44F1-BD19-53B50943FE76}"/>
                </a:ext>
              </a:extLst>
            </p:cNvPr>
            <p:cNvSpPr/>
            <p:nvPr/>
          </p:nvSpPr>
          <p:spPr>
            <a:xfrm>
              <a:off x="4007716" y="100810"/>
              <a:ext cx="1402968" cy="1402968"/>
            </a:xfrm>
            <a:prstGeom prst="ellipse">
              <a:avLst/>
            </a:prstGeom>
            <a:solidFill>
              <a:srgbClr val="FFB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2800" dirty="0">
                <a:solidFill>
                  <a:srgbClr val="75A0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3F6EC1B-4084-4759-8CEF-50F1CFE0750A}"/>
                </a:ext>
              </a:extLst>
            </p:cNvPr>
            <p:cNvSpPr/>
            <p:nvPr/>
          </p:nvSpPr>
          <p:spPr>
            <a:xfrm>
              <a:off x="4106955" y="200806"/>
              <a:ext cx="1202978" cy="1202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dirty="0">
                <a:solidFill>
                  <a:srgbClr val="F8C81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Google Shape;341;p34">
              <a:extLst>
                <a:ext uri="{FF2B5EF4-FFF2-40B4-BE49-F238E27FC236}">
                  <a16:creationId xmlns:a16="http://schemas.microsoft.com/office/drawing/2014/main" id="{87799B0F-92A0-49DF-9852-8A439C31B124}"/>
                </a:ext>
              </a:extLst>
            </p:cNvPr>
            <p:cNvSpPr txBox="1">
              <a:spLocks/>
            </p:cNvSpPr>
            <p:nvPr/>
          </p:nvSpPr>
          <p:spPr>
            <a:xfrm>
              <a:off x="5321483" y="346377"/>
              <a:ext cx="3018381" cy="892146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dirty="0">
                  <a:latin typeface="Arial Narrow" panose="020B0606020202030204" pitchFamily="34" charset="0"/>
                </a:rPr>
                <a:t>Повысить </a:t>
              </a:r>
              <a:br>
                <a:rPr lang="ru-RU" sz="1800" dirty="0">
                  <a:latin typeface="Arial Narrow" panose="020B0606020202030204" pitchFamily="34" charset="0"/>
                </a:rPr>
              </a:br>
              <a:r>
                <a:rPr lang="ru-RU" sz="1800" dirty="0">
                  <a:latin typeface="Arial Narrow" panose="020B0606020202030204" pitchFamily="34" charset="0"/>
                </a:rPr>
                <a:t>безопасность труда</a:t>
              </a:r>
            </a:p>
          </p:txBody>
        </p:sp>
      </p:grpSp>
      <p:grpSp>
        <p:nvGrpSpPr>
          <p:cNvPr id="34" name="Google Shape;11556;p83">
            <a:extLst>
              <a:ext uri="{FF2B5EF4-FFF2-40B4-BE49-F238E27FC236}">
                <a16:creationId xmlns:a16="http://schemas.microsoft.com/office/drawing/2014/main" id="{3347E572-ABF7-41DB-856B-98E0F4B7CD4D}"/>
              </a:ext>
            </a:extLst>
          </p:cNvPr>
          <p:cNvGrpSpPr/>
          <p:nvPr/>
        </p:nvGrpSpPr>
        <p:grpSpPr>
          <a:xfrm>
            <a:off x="516654" y="3522366"/>
            <a:ext cx="858539" cy="818887"/>
            <a:chOff x="3994400" y="4299932"/>
            <a:chExt cx="338281" cy="322657"/>
          </a:xfrm>
        </p:grpSpPr>
        <p:sp>
          <p:nvSpPr>
            <p:cNvPr id="35" name="Google Shape;11557;p83">
              <a:extLst>
                <a:ext uri="{FF2B5EF4-FFF2-40B4-BE49-F238E27FC236}">
                  <a16:creationId xmlns:a16="http://schemas.microsoft.com/office/drawing/2014/main" id="{0BAE30BA-1A20-4823-9817-7A4E7AEF5E7A}"/>
                </a:ext>
              </a:extLst>
            </p:cNvPr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58;p83">
              <a:extLst>
                <a:ext uri="{FF2B5EF4-FFF2-40B4-BE49-F238E27FC236}">
                  <a16:creationId xmlns:a16="http://schemas.microsoft.com/office/drawing/2014/main" id="{DED924FB-BF27-4216-826C-B1BC4B86238D}"/>
                </a:ext>
              </a:extLst>
            </p:cNvPr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59;p83">
              <a:extLst>
                <a:ext uri="{FF2B5EF4-FFF2-40B4-BE49-F238E27FC236}">
                  <a16:creationId xmlns:a16="http://schemas.microsoft.com/office/drawing/2014/main" id="{BCA445B4-FC14-4F9D-89B6-46E0E9984AC6}"/>
                </a:ext>
              </a:extLst>
            </p:cNvPr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60;p83">
              <a:extLst>
                <a:ext uri="{FF2B5EF4-FFF2-40B4-BE49-F238E27FC236}">
                  <a16:creationId xmlns:a16="http://schemas.microsoft.com/office/drawing/2014/main" id="{D15149C2-D213-4AB0-81A7-BC2B0FA7E33C}"/>
                </a:ext>
              </a:extLst>
            </p:cNvPr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61;p83">
              <a:extLst>
                <a:ext uri="{FF2B5EF4-FFF2-40B4-BE49-F238E27FC236}">
                  <a16:creationId xmlns:a16="http://schemas.microsoft.com/office/drawing/2014/main" id="{E54D90F0-E8F0-4F6D-A98B-9F2AAB021319}"/>
                </a:ext>
              </a:extLst>
            </p:cNvPr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562;p83">
              <a:extLst>
                <a:ext uri="{FF2B5EF4-FFF2-40B4-BE49-F238E27FC236}">
                  <a16:creationId xmlns:a16="http://schemas.microsoft.com/office/drawing/2014/main" id="{5FCAE98F-3909-4BD0-BF9A-006E8E08B486}"/>
                </a:ext>
              </a:extLst>
            </p:cNvPr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563;p83">
              <a:extLst>
                <a:ext uri="{FF2B5EF4-FFF2-40B4-BE49-F238E27FC236}">
                  <a16:creationId xmlns:a16="http://schemas.microsoft.com/office/drawing/2014/main" id="{CD9E6AD1-33FE-4E2C-BB95-EF6AD6E407F7}"/>
                </a:ext>
              </a:extLst>
            </p:cNvPr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564;p83">
              <a:extLst>
                <a:ext uri="{FF2B5EF4-FFF2-40B4-BE49-F238E27FC236}">
                  <a16:creationId xmlns:a16="http://schemas.microsoft.com/office/drawing/2014/main" id="{FF0E5A82-A595-4ABD-BF3A-0D76031BA3D1}"/>
                </a:ext>
              </a:extLst>
            </p:cNvPr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3823;p84">
            <a:extLst>
              <a:ext uri="{FF2B5EF4-FFF2-40B4-BE49-F238E27FC236}">
                <a16:creationId xmlns:a16="http://schemas.microsoft.com/office/drawing/2014/main" id="{F9765760-DAD7-4DA7-81DA-1C1FE272F95A}"/>
              </a:ext>
            </a:extLst>
          </p:cNvPr>
          <p:cNvGrpSpPr/>
          <p:nvPr/>
        </p:nvGrpSpPr>
        <p:grpSpPr>
          <a:xfrm>
            <a:off x="4989817" y="1793802"/>
            <a:ext cx="728980" cy="764650"/>
            <a:chOff x="3999894" y="1500197"/>
            <a:chExt cx="342474" cy="359232"/>
          </a:xfrm>
        </p:grpSpPr>
        <p:sp>
          <p:nvSpPr>
            <p:cNvPr id="44" name="Google Shape;13824;p84">
              <a:extLst>
                <a:ext uri="{FF2B5EF4-FFF2-40B4-BE49-F238E27FC236}">
                  <a16:creationId xmlns:a16="http://schemas.microsoft.com/office/drawing/2014/main" id="{0ED3BB7A-CBFA-484D-8038-54DB36BD4091}"/>
                </a:ext>
              </a:extLst>
            </p:cNvPr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25;p84">
              <a:extLst>
                <a:ext uri="{FF2B5EF4-FFF2-40B4-BE49-F238E27FC236}">
                  <a16:creationId xmlns:a16="http://schemas.microsoft.com/office/drawing/2014/main" id="{95FA96FC-BC30-4F18-A51E-AF6C9CA5F615}"/>
                </a:ext>
              </a:extLst>
            </p:cNvPr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26;p84">
              <a:extLst>
                <a:ext uri="{FF2B5EF4-FFF2-40B4-BE49-F238E27FC236}">
                  <a16:creationId xmlns:a16="http://schemas.microsoft.com/office/drawing/2014/main" id="{4D00F27E-6DDE-4750-A8A6-794965846B46}"/>
                </a:ext>
              </a:extLst>
            </p:cNvPr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27;p84">
              <a:extLst>
                <a:ext uri="{FF2B5EF4-FFF2-40B4-BE49-F238E27FC236}">
                  <a16:creationId xmlns:a16="http://schemas.microsoft.com/office/drawing/2014/main" id="{9246F03B-B668-4F78-9475-8C3FCAE1AAF1}"/>
                </a:ext>
              </a:extLst>
            </p:cNvPr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28;p84">
              <a:extLst>
                <a:ext uri="{FF2B5EF4-FFF2-40B4-BE49-F238E27FC236}">
                  <a16:creationId xmlns:a16="http://schemas.microsoft.com/office/drawing/2014/main" id="{5C33A5C6-EC4F-477F-889A-CA8065DA397A}"/>
                </a:ext>
              </a:extLst>
            </p:cNvPr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829;p84">
              <a:extLst>
                <a:ext uri="{FF2B5EF4-FFF2-40B4-BE49-F238E27FC236}">
                  <a16:creationId xmlns:a16="http://schemas.microsoft.com/office/drawing/2014/main" id="{4B369692-5FEA-4B35-91C4-CA470D4411A0}"/>
                </a:ext>
              </a:extLst>
            </p:cNvPr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3830;p84">
              <a:extLst>
                <a:ext uri="{FF2B5EF4-FFF2-40B4-BE49-F238E27FC236}">
                  <a16:creationId xmlns:a16="http://schemas.microsoft.com/office/drawing/2014/main" id="{9F0D2801-8198-4A22-A9AA-2721FE58FDA8}"/>
                </a:ext>
              </a:extLst>
            </p:cNvPr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831;p84">
              <a:extLst>
                <a:ext uri="{FF2B5EF4-FFF2-40B4-BE49-F238E27FC236}">
                  <a16:creationId xmlns:a16="http://schemas.microsoft.com/office/drawing/2014/main" id="{F4E7227C-34C8-4F7E-AD32-E68815631345}"/>
                </a:ext>
              </a:extLst>
            </p:cNvPr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832;p84">
              <a:extLst>
                <a:ext uri="{FF2B5EF4-FFF2-40B4-BE49-F238E27FC236}">
                  <a16:creationId xmlns:a16="http://schemas.microsoft.com/office/drawing/2014/main" id="{E65EB22E-1197-4DDC-9BA9-71C148E0DA3E}"/>
                </a:ext>
              </a:extLst>
            </p:cNvPr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833;p84">
              <a:extLst>
                <a:ext uri="{FF2B5EF4-FFF2-40B4-BE49-F238E27FC236}">
                  <a16:creationId xmlns:a16="http://schemas.microsoft.com/office/drawing/2014/main" id="{1D1D1043-BA47-44AA-A266-578A1A4078AD}"/>
                </a:ext>
              </a:extLst>
            </p:cNvPr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F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1456;p83">
            <a:extLst>
              <a:ext uri="{FF2B5EF4-FFF2-40B4-BE49-F238E27FC236}">
                <a16:creationId xmlns:a16="http://schemas.microsoft.com/office/drawing/2014/main" id="{B1B0DBD7-3E46-4F4B-A7D5-9535664AEF90}"/>
              </a:ext>
            </a:extLst>
          </p:cNvPr>
          <p:cNvGrpSpPr/>
          <p:nvPr/>
        </p:nvGrpSpPr>
        <p:grpSpPr>
          <a:xfrm>
            <a:off x="5028108" y="3559169"/>
            <a:ext cx="710512" cy="707542"/>
            <a:chOff x="3545301" y="2423523"/>
            <a:chExt cx="358134" cy="356637"/>
          </a:xfrm>
        </p:grpSpPr>
        <p:sp>
          <p:nvSpPr>
            <p:cNvPr id="55" name="Google Shape;11457;p83">
              <a:extLst>
                <a:ext uri="{FF2B5EF4-FFF2-40B4-BE49-F238E27FC236}">
                  <a16:creationId xmlns:a16="http://schemas.microsoft.com/office/drawing/2014/main" id="{ADDFB629-4552-4A33-82B6-14149178334B}"/>
                </a:ext>
              </a:extLst>
            </p:cNvPr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458;p83">
              <a:extLst>
                <a:ext uri="{FF2B5EF4-FFF2-40B4-BE49-F238E27FC236}">
                  <a16:creationId xmlns:a16="http://schemas.microsoft.com/office/drawing/2014/main" id="{93D88BD6-9BB8-4406-BF15-E3BD43039F9B}"/>
                </a:ext>
              </a:extLst>
            </p:cNvPr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459;p83">
              <a:extLst>
                <a:ext uri="{FF2B5EF4-FFF2-40B4-BE49-F238E27FC236}">
                  <a16:creationId xmlns:a16="http://schemas.microsoft.com/office/drawing/2014/main" id="{32633CA7-5D27-4258-8A83-E323CF9F5D28}"/>
                </a:ext>
              </a:extLst>
            </p:cNvPr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460;p83">
              <a:extLst>
                <a:ext uri="{FF2B5EF4-FFF2-40B4-BE49-F238E27FC236}">
                  <a16:creationId xmlns:a16="http://schemas.microsoft.com/office/drawing/2014/main" id="{2F4DD8B1-90E0-40CC-B377-B178E1D2FBD0}"/>
                </a:ext>
              </a:extLst>
            </p:cNvPr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461;p83">
              <a:extLst>
                <a:ext uri="{FF2B5EF4-FFF2-40B4-BE49-F238E27FC236}">
                  <a16:creationId xmlns:a16="http://schemas.microsoft.com/office/drawing/2014/main" id="{D69F21EB-533B-4ED2-802C-87335107215D}"/>
                </a:ext>
              </a:extLst>
            </p:cNvPr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462;p83">
              <a:extLst>
                <a:ext uri="{FF2B5EF4-FFF2-40B4-BE49-F238E27FC236}">
                  <a16:creationId xmlns:a16="http://schemas.microsoft.com/office/drawing/2014/main" id="{A08CCAA6-1628-482C-89E2-69C54C9BAE02}"/>
                </a:ext>
              </a:extLst>
            </p:cNvPr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463;p83">
              <a:extLst>
                <a:ext uri="{FF2B5EF4-FFF2-40B4-BE49-F238E27FC236}">
                  <a16:creationId xmlns:a16="http://schemas.microsoft.com/office/drawing/2014/main" id="{0B2C5546-79F3-4669-88BA-2BCBE8958C2D}"/>
                </a:ext>
              </a:extLst>
            </p:cNvPr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464;p83">
              <a:extLst>
                <a:ext uri="{FF2B5EF4-FFF2-40B4-BE49-F238E27FC236}">
                  <a16:creationId xmlns:a16="http://schemas.microsoft.com/office/drawing/2014/main" id="{EEF7D238-6634-4651-BD31-F412DD5C5016}"/>
                </a:ext>
              </a:extLst>
            </p:cNvPr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465;p83">
              <a:extLst>
                <a:ext uri="{FF2B5EF4-FFF2-40B4-BE49-F238E27FC236}">
                  <a16:creationId xmlns:a16="http://schemas.microsoft.com/office/drawing/2014/main" id="{3C33022D-64E4-4216-9B17-2C15FB0E068D}"/>
                </a:ext>
              </a:extLst>
            </p:cNvPr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13603;p84">
            <a:extLst>
              <a:ext uri="{FF2B5EF4-FFF2-40B4-BE49-F238E27FC236}">
                <a16:creationId xmlns:a16="http://schemas.microsoft.com/office/drawing/2014/main" id="{1D65F871-6E0C-4862-954F-DEDBE5369242}"/>
              </a:ext>
            </a:extLst>
          </p:cNvPr>
          <p:cNvGrpSpPr/>
          <p:nvPr/>
        </p:nvGrpSpPr>
        <p:grpSpPr>
          <a:xfrm>
            <a:off x="4957819" y="5365633"/>
            <a:ext cx="785861" cy="669519"/>
            <a:chOff x="2223059" y="3818172"/>
            <a:chExt cx="359232" cy="306050"/>
          </a:xfrm>
        </p:grpSpPr>
        <p:sp>
          <p:nvSpPr>
            <p:cNvPr id="65" name="Google Shape;13604;p84">
              <a:extLst>
                <a:ext uri="{FF2B5EF4-FFF2-40B4-BE49-F238E27FC236}">
                  <a16:creationId xmlns:a16="http://schemas.microsoft.com/office/drawing/2014/main" id="{4F350861-3EE2-456D-A8FB-AB9DF8540236}"/>
                </a:ext>
              </a:extLst>
            </p:cNvPr>
            <p:cNvSpPr/>
            <p:nvPr/>
          </p:nvSpPr>
          <p:spPr>
            <a:xfrm>
              <a:off x="2271763" y="3818172"/>
              <a:ext cx="310528" cy="155146"/>
            </a:xfrm>
            <a:custGeom>
              <a:avLst/>
              <a:gdLst/>
              <a:ahLst/>
              <a:cxnLst/>
              <a:rect l="l" t="t" r="r" b="b"/>
              <a:pathLst>
                <a:path w="11859" h="5925" extrusionOk="0">
                  <a:moveTo>
                    <a:pt x="5925" y="1"/>
                  </a:moveTo>
                  <a:cubicBezTo>
                    <a:pt x="2653" y="1"/>
                    <a:pt x="1" y="2653"/>
                    <a:pt x="1" y="5925"/>
                  </a:cubicBezTo>
                  <a:lnTo>
                    <a:pt x="11859" y="5925"/>
                  </a:lnTo>
                  <a:cubicBezTo>
                    <a:pt x="11859" y="2653"/>
                    <a:pt x="9197" y="1"/>
                    <a:pt x="5925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605;p84">
              <a:extLst>
                <a:ext uri="{FF2B5EF4-FFF2-40B4-BE49-F238E27FC236}">
                  <a16:creationId xmlns:a16="http://schemas.microsoft.com/office/drawing/2014/main" id="{35E2ED88-2708-42D9-B9B0-F0D1E70EDCA0}"/>
                </a:ext>
              </a:extLst>
            </p:cNvPr>
            <p:cNvSpPr/>
            <p:nvPr/>
          </p:nvSpPr>
          <p:spPr>
            <a:xfrm>
              <a:off x="2326725" y="3862895"/>
              <a:ext cx="248339" cy="110422"/>
            </a:xfrm>
            <a:custGeom>
              <a:avLst/>
              <a:gdLst/>
              <a:ahLst/>
              <a:cxnLst/>
              <a:rect l="l" t="t" r="r" b="b"/>
              <a:pathLst>
                <a:path w="9484" h="4217" extrusionOk="0">
                  <a:moveTo>
                    <a:pt x="4742" y="0"/>
                  </a:moveTo>
                  <a:cubicBezTo>
                    <a:pt x="2319" y="0"/>
                    <a:pt x="287" y="1813"/>
                    <a:pt x="0" y="4217"/>
                  </a:cubicBezTo>
                  <a:lnTo>
                    <a:pt x="9483" y="4217"/>
                  </a:lnTo>
                  <a:cubicBezTo>
                    <a:pt x="9206" y="1813"/>
                    <a:pt x="7165" y="0"/>
                    <a:pt x="4742" y="0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606;p84">
              <a:extLst>
                <a:ext uri="{FF2B5EF4-FFF2-40B4-BE49-F238E27FC236}">
                  <a16:creationId xmlns:a16="http://schemas.microsoft.com/office/drawing/2014/main" id="{BCD638B6-CE07-41C8-B523-B3D317C0CC90}"/>
                </a:ext>
              </a:extLst>
            </p:cNvPr>
            <p:cNvSpPr/>
            <p:nvPr/>
          </p:nvSpPr>
          <p:spPr>
            <a:xfrm>
              <a:off x="2343955" y="3877376"/>
              <a:ext cx="213853" cy="95942"/>
            </a:xfrm>
            <a:custGeom>
              <a:avLst/>
              <a:gdLst/>
              <a:ahLst/>
              <a:cxnLst/>
              <a:rect l="l" t="t" r="r" b="b"/>
              <a:pathLst>
                <a:path w="8167" h="3664" extrusionOk="0">
                  <a:moveTo>
                    <a:pt x="4084" y="1"/>
                  </a:moveTo>
                  <a:cubicBezTo>
                    <a:pt x="1985" y="1"/>
                    <a:pt x="230" y="1575"/>
                    <a:pt x="1" y="3664"/>
                  </a:cubicBezTo>
                  <a:lnTo>
                    <a:pt x="8167" y="3664"/>
                  </a:lnTo>
                  <a:cubicBezTo>
                    <a:pt x="7947" y="1575"/>
                    <a:pt x="6182" y="1"/>
                    <a:pt x="4084" y="1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607;p84">
              <a:extLst>
                <a:ext uri="{FF2B5EF4-FFF2-40B4-BE49-F238E27FC236}">
                  <a16:creationId xmlns:a16="http://schemas.microsoft.com/office/drawing/2014/main" id="{E5A05171-1397-4986-9DDE-16E4814E02D2}"/>
                </a:ext>
              </a:extLst>
            </p:cNvPr>
            <p:cNvSpPr/>
            <p:nvPr/>
          </p:nvSpPr>
          <p:spPr>
            <a:xfrm>
              <a:off x="2470114" y="4050878"/>
              <a:ext cx="10762" cy="73344"/>
            </a:xfrm>
            <a:custGeom>
              <a:avLst/>
              <a:gdLst/>
              <a:ahLst/>
              <a:cxnLst/>
              <a:rect l="l" t="t" r="r" b="b"/>
              <a:pathLst>
                <a:path w="411" h="2801" extrusionOk="0">
                  <a:moveTo>
                    <a:pt x="205" y="0"/>
                  </a:moveTo>
                  <a:cubicBezTo>
                    <a:pt x="108" y="0"/>
                    <a:pt x="10" y="62"/>
                    <a:pt x="0" y="186"/>
                  </a:cubicBezTo>
                  <a:lnTo>
                    <a:pt x="0" y="2590"/>
                  </a:lnTo>
                  <a:cubicBezTo>
                    <a:pt x="0" y="2705"/>
                    <a:pt x="86" y="2800"/>
                    <a:pt x="201" y="2800"/>
                  </a:cubicBezTo>
                  <a:cubicBezTo>
                    <a:pt x="315" y="2800"/>
                    <a:pt x="410" y="2705"/>
                    <a:pt x="410" y="2600"/>
                  </a:cubicBezTo>
                  <a:lnTo>
                    <a:pt x="410" y="186"/>
                  </a:lnTo>
                  <a:cubicBezTo>
                    <a:pt x="401" y="62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608;p84">
              <a:extLst>
                <a:ext uri="{FF2B5EF4-FFF2-40B4-BE49-F238E27FC236}">
                  <a16:creationId xmlns:a16="http://schemas.microsoft.com/office/drawing/2014/main" id="{D0ABEDC3-D8E4-4B62-BAD1-5A35EB8A9E87}"/>
                </a:ext>
              </a:extLst>
            </p:cNvPr>
            <p:cNvSpPr/>
            <p:nvPr/>
          </p:nvSpPr>
          <p:spPr>
            <a:xfrm>
              <a:off x="2412114" y="3988426"/>
              <a:ext cx="118147" cy="72847"/>
            </a:xfrm>
            <a:custGeom>
              <a:avLst/>
              <a:gdLst/>
              <a:ahLst/>
              <a:cxnLst/>
              <a:rect l="l" t="t" r="r" b="b"/>
              <a:pathLst>
                <a:path w="4512" h="2782" extrusionOk="0">
                  <a:moveTo>
                    <a:pt x="283" y="1"/>
                  </a:moveTo>
                  <a:cubicBezTo>
                    <a:pt x="133" y="1"/>
                    <a:pt x="0" y="186"/>
                    <a:pt x="116" y="339"/>
                  </a:cubicBezTo>
                  <a:lnTo>
                    <a:pt x="2263" y="2714"/>
                  </a:lnTo>
                  <a:cubicBezTo>
                    <a:pt x="2301" y="2752"/>
                    <a:pt x="2358" y="2781"/>
                    <a:pt x="2416" y="2781"/>
                  </a:cubicBezTo>
                  <a:cubicBezTo>
                    <a:pt x="2473" y="2781"/>
                    <a:pt x="2521" y="2762"/>
                    <a:pt x="2559" y="2724"/>
                  </a:cubicBezTo>
                  <a:lnTo>
                    <a:pt x="4333" y="1131"/>
                  </a:lnTo>
                  <a:cubicBezTo>
                    <a:pt x="4511" y="982"/>
                    <a:pt x="4372" y="753"/>
                    <a:pt x="4202" y="753"/>
                  </a:cubicBezTo>
                  <a:cubicBezTo>
                    <a:pt x="4154" y="753"/>
                    <a:pt x="4103" y="771"/>
                    <a:pt x="4056" y="816"/>
                  </a:cubicBezTo>
                  <a:lnTo>
                    <a:pt x="2435" y="2285"/>
                  </a:lnTo>
                  <a:lnTo>
                    <a:pt x="422" y="62"/>
                  </a:lnTo>
                  <a:cubicBezTo>
                    <a:pt x="378" y="19"/>
                    <a:pt x="330" y="1"/>
                    <a:pt x="283" y="1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609;p84">
              <a:extLst>
                <a:ext uri="{FF2B5EF4-FFF2-40B4-BE49-F238E27FC236}">
                  <a16:creationId xmlns:a16="http://schemas.microsoft.com/office/drawing/2014/main" id="{7A9DC807-CE31-45D2-9E25-9CD1ED335405}"/>
                </a:ext>
              </a:extLst>
            </p:cNvPr>
            <p:cNvSpPr/>
            <p:nvPr/>
          </p:nvSpPr>
          <p:spPr>
            <a:xfrm>
              <a:off x="2452623" y="4045248"/>
              <a:ext cx="45483" cy="24012"/>
            </a:xfrm>
            <a:custGeom>
              <a:avLst/>
              <a:gdLst/>
              <a:ahLst/>
              <a:cxnLst/>
              <a:rect l="l" t="t" r="r" b="b"/>
              <a:pathLst>
                <a:path w="1737" h="91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97"/>
                  </a:lnTo>
                  <a:cubicBezTo>
                    <a:pt x="0" y="821"/>
                    <a:pt x="96" y="916"/>
                    <a:pt x="220" y="916"/>
                  </a:cubicBezTo>
                  <a:lnTo>
                    <a:pt x="1517" y="916"/>
                  </a:lnTo>
                  <a:cubicBezTo>
                    <a:pt x="1641" y="916"/>
                    <a:pt x="1737" y="821"/>
                    <a:pt x="1737" y="697"/>
                  </a:cubicBezTo>
                  <a:lnTo>
                    <a:pt x="1737" y="220"/>
                  </a:lnTo>
                  <a:cubicBezTo>
                    <a:pt x="1737" y="96"/>
                    <a:pt x="1641" y="1"/>
                    <a:pt x="1517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610;p84">
              <a:extLst>
                <a:ext uri="{FF2B5EF4-FFF2-40B4-BE49-F238E27FC236}">
                  <a16:creationId xmlns:a16="http://schemas.microsoft.com/office/drawing/2014/main" id="{D6C5240A-31CF-4467-98B5-66991EE907B8}"/>
                </a:ext>
              </a:extLst>
            </p:cNvPr>
            <p:cNvSpPr/>
            <p:nvPr/>
          </p:nvSpPr>
          <p:spPr>
            <a:xfrm>
              <a:off x="2491586" y="3993532"/>
              <a:ext cx="90469" cy="40508"/>
            </a:xfrm>
            <a:custGeom>
              <a:avLst/>
              <a:gdLst/>
              <a:ahLst/>
              <a:cxnLst/>
              <a:rect l="l" t="t" r="r" b="b"/>
              <a:pathLst>
                <a:path w="3455" h="1547" extrusionOk="0">
                  <a:moveTo>
                    <a:pt x="1" y="1"/>
                  </a:moveTo>
                  <a:lnTo>
                    <a:pt x="1088" y="1460"/>
                  </a:lnTo>
                  <a:cubicBezTo>
                    <a:pt x="1126" y="1518"/>
                    <a:pt x="1193" y="1546"/>
                    <a:pt x="1269" y="1546"/>
                  </a:cubicBezTo>
                  <a:lnTo>
                    <a:pt x="3235" y="1546"/>
                  </a:lnTo>
                  <a:cubicBezTo>
                    <a:pt x="3359" y="1546"/>
                    <a:pt x="3454" y="1451"/>
                    <a:pt x="3454" y="1327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611;p84">
              <a:extLst>
                <a:ext uri="{FF2B5EF4-FFF2-40B4-BE49-F238E27FC236}">
                  <a16:creationId xmlns:a16="http://schemas.microsoft.com/office/drawing/2014/main" id="{5C7C63E5-4682-4787-8562-250348061FE3}"/>
                </a:ext>
              </a:extLst>
            </p:cNvPr>
            <p:cNvSpPr/>
            <p:nvPr/>
          </p:nvSpPr>
          <p:spPr>
            <a:xfrm>
              <a:off x="2223059" y="3971066"/>
              <a:ext cx="359232" cy="32993"/>
            </a:xfrm>
            <a:custGeom>
              <a:avLst/>
              <a:gdLst/>
              <a:ahLst/>
              <a:cxnLst/>
              <a:rect l="l" t="t" r="r" b="b"/>
              <a:pathLst>
                <a:path w="13719" h="1260" extrusionOk="0">
                  <a:moveTo>
                    <a:pt x="1861" y="0"/>
                  </a:moveTo>
                  <a:lnTo>
                    <a:pt x="153" y="611"/>
                  </a:lnTo>
                  <a:cubicBezTo>
                    <a:pt x="57" y="639"/>
                    <a:pt x="0" y="725"/>
                    <a:pt x="0" y="821"/>
                  </a:cubicBezTo>
                  <a:lnTo>
                    <a:pt x="0" y="1040"/>
                  </a:lnTo>
                  <a:cubicBezTo>
                    <a:pt x="0" y="1164"/>
                    <a:pt x="105" y="1259"/>
                    <a:pt x="220" y="1259"/>
                  </a:cubicBezTo>
                  <a:lnTo>
                    <a:pt x="13719" y="1259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612;p84">
              <a:extLst>
                <a:ext uri="{FF2B5EF4-FFF2-40B4-BE49-F238E27FC236}">
                  <a16:creationId xmlns:a16="http://schemas.microsoft.com/office/drawing/2014/main" id="{F0BB5C7B-2C79-4F27-BC03-4ED7A8CA3836}"/>
                </a:ext>
              </a:extLst>
            </p:cNvPr>
            <p:cNvSpPr/>
            <p:nvPr/>
          </p:nvSpPr>
          <p:spPr>
            <a:xfrm>
              <a:off x="2461107" y="3933595"/>
              <a:ext cx="60723" cy="21760"/>
            </a:xfrm>
            <a:custGeom>
              <a:avLst/>
              <a:gdLst/>
              <a:ahLst/>
              <a:cxnLst/>
              <a:rect l="l" t="t" r="r" b="b"/>
              <a:pathLst>
                <a:path w="2319" h="831" extrusionOk="0">
                  <a:moveTo>
                    <a:pt x="421" y="0"/>
                  </a:moveTo>
                  <a:cubicBezTo>
                    <a:pt x="192" y="0"/>
                    <a:pt x="1" y="181"/>
                    <a:pt x="1" y="420"/>
                  </a:cubicBezTo>
                  <a:cubicBezTo>
                    <a:pt x="1" y="649"/>
                    <a:pt x="192" y="830"/>
                    <a:pt x="421" y="830"/>
                  </a:cubicBezTo>
                  <a:lnTo>
                    <a:pt x="1909" y="830"/>
                  </a:lnTo>
                  <a:cubicBezTo>
                    <a:pt x="2138" y="830"/>
                    <a:pt x="2319" y="649"/>
                    <a:pt x="2319" y="420"/>
                  </a:cubicBezTo>
                  <a:cubicBezTo>
                    <a:pt x="2319" y="181"/>
                    <a:pt x="2138" y="0"/>
                    <a:pt x="1909" y="0"/>
                  </a:cubicBezTo>
                  <a:close/>
                </a:path>
              </a:pathLst>
            </a:custGeom>
            <a:solidFill>
              <a:srgbClr val="100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764;p84">
            <a:extLst>
              <a:ext uri="{FF2B5EF4-FFF2-40B4-BE49-F238E27FC236}">
                <a16:creationId xmlns:a16="http://schemas.microsoft.com/office/drawing/2014/main" id="{C94E18F8-997C-4053-AF48-0F9F50BBB879}"/>
              </a:ext>
            </a:extLst>
          </p:cNvPr>
          <p:cNvGrpSpPr/>
          <p:nvPr/>
        </p:nvGrpSpPr>
        <p:grpSpPr>
          <a:xfrm>
            <a:off x="561600" y="5386599"/>
            <a:ext cx="813593" cy="568329"/>
            <a:chOff x="1330255" y="3845718"/>
            <a:chExt cx="358996" cy="250774"/>
          </a:xfrm>
        </p:grpSpPr>
        <p:sp>
          <p:nvSpPr>
            <p:cNvPr id="75" name="Google Shape;13765;p84">
              <a:extLst>
                <a:ext uri="{FF2B5EF4-FFF2-40B4-BE49-F238E27FC236}">
                  <a16:creationId xmlns:a16="http://schemas.microsoft.com/office/drawing/2014/main" id="{90C47D04-82C1-4134-BD67-B3976179A4EB}"/>
                </a:ext>
              </a:extLst>
            </p:cNvPr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766;p84">
              <a:extLst>
                <a:ext uri="{FF2B5EF4-FFF2-40B4-BE49-F238E27FC236}">
                  <a16:creationId xmlns:a16="http://schemas.microsoft.com/office/drawing/2014/main" id="{7B5CC3A4-1862-4AF5-B2DD-98111F995E9E}"/>
                </a:ext>
              </a:extLst>
            </p:cNvPr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67;p84">
              <a:extLst>
                <a:ext uri="{FF2B5EF4-FFF2-40B4-BE49-F238E27FC236}">
                  <a16:creationId xmlns:a16="http://schemas.microsoft.com/office/drawing/2014/main" id="{3DD8D00B-0004-4930-8B2A-5EE92F003414}"/>
                </a:ext>
              </a:extLst>
            </p:cNvPr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768;p84">
              <a:extLst>
                <a:ext uri="{FF2B5EF4-FFF2-40B4-BE49-F238E27FC236}">
                  <a16:creationId xmlns:a16="http://schemas.microsoft.com/office/drawing/2014/main" id="{EAC3BE9D-EE27-4FA8-AC54-1547E4BA59AC}"/>
                </a:ext>
              </a:extLst>
            </p:cNvPr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9FB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69;p84">
              <a:extLst>
                <a:ext uri="{FF2B5EF4-FFF2-40B4-BE49-F238E27FC236}">
                  <a16:creationId xmlns:a16="http://schemas.microsoft.com/office/drawing/2014/main" id="{0C83B8D2-A746-420C-B9DD-9CF8111CEF90}"/>
                </a:ext>
              </a:extLst>
            </p:cNvPr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70;p84">
              <a:extLst>
                <a:ext uri="{FF2B5EF4-FFF2-40B4-BE49-F238E27FC236}">
                  <a16:creationId xmlns:a16="http://schemas.microsoft.com/office/drawing/2014/main" id="{E0A8E1D0-C5C6-4B33-A33F-B71D563A48B8}"/>
                </a:ext>
              </a:extLst>
            </p:cNvPr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424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71;p84">
              <a:extLst>
                <a:ext uri="{FF2B5EF4-FFF2-40B4-BE49-F238E27FC236}">
                  <a16:creationId xmlns:a16="http://schemas.microsoft.com/office/drawing/2014/main" id="{56D75492-6878-4984-9E5B-9083D92E3243}"/>
                </a:ext>
              </a:extLst>
            </p:cNvPr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72;p84">
              <a:extLst>
                <a:ext uri="{FF2B5EF4-FFF2-40B4-BE49-F238E27FC236}">
                  <a16:creationId xmlns:a16="http://schemas.microsoft.com/office/drawing/2014/main" id="{B2B104F7-B008-4C76-8491-A919F5DEDCD5}"/>
                </a:ext>
              </a:extLst>
            </p:cNvPr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73;p84">
              <a:extLst>
                <a:ext uri="{FF2B5EF4-FFF2-40B4-BE49-F238E27FC236}">
                  <a16:creationId xmlns:a16="http://schemas.microsoft.com/office/drawing/2014/main" id="{F1A7E7A6-E01E-469D-B6DF-0934FC1C2A96}"/>
                </a:ext>
              </a:extLst>
            </p:cNvPr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74;p84">
              <a:extLst>
                <a:ext uri="{FF2B5EF4-FFF2-40B4-BE49-F238E27FC236}">
                  <a16:creationId xmlns:a16="http://schemas.microsoft.com/office/drawing/2014/main" id="{2F65D0B4-90B0-4815-A1ED-6CC5D3D3B1C3}"/>
                </a:ext>
              </a:extLst>
            </p:cNvPr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4123;p84">
            <a:extLst>
              <a:ext uri="{FF2B5EF4-FFF2-40B4-BE49-F238E27FC236}">
                <a16:creationId xmlns:a16="http://schemas.microsoft.com/office/drawing/2014/main" id="{88FB4451-01AD-4C7F-81D2-E0F23C7CBFA9}"/>
              </a:ext>
            </a:extLst>
          </p:cNvPr>
          <p:cNvGrpSpPr/>
          <p:nvPr/>
        </p:nvGrpSpPr>
        <p:grpSpPr>
          <a:xfrm>
            <a:off x="578862" y="1671090"/>
            <a:ext cx="751594" cy="932541"/>
            <a:chOff x="2663464" y="3346815"/>
            <a:chExt cx="289528" cy="359232"/>
          </a:xfrm>
        </p:grpSpPr>
        <p:sp>
          <p:nvSpPr>
            <p:cNvPr id="86" name="Google Shape;14124;p84">
              <a:extLst>
                <a:ext uri="{FF2B5EF4-FFF2-40B4-BE49-F238E27FC236}">
                  <a16:creationId xmlns:a16="http://schemas.microsoft.com/office/drawing/2014/main" id="{69544465-CC66-40FA-82C1-B4B8F26AA411}"/>
                </a:ext>
              </a:extLst>
            </p:cNvPr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125;p84">
              <a:extLst>
                <a:ext uri="{FF2B5EF4-FFF2-40B4-BE49-F238E27FC236}">
                  <a16:creationId xmlns:a16="http://schemas.microsoft.com/office/drawing/2014/main" id="{DBF3EAE8-BD48-4A90-87B9-1C8897FE9868}"/>
                </a:ext>
              </a:extLst>
            </p:cNvPr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126;p84">
              <a:extLst>
                <a:ext uri="{FF2B5EF4-FFF2-40B4-BE49-F238E27FC236}">
                  <a16:creationId xmlns:a16="http://schemas.microsoft.com/office/drawing/2014/main" id="{4E606652-3DA8-4189-8917-47C2F2B42EA7}"/>
                </a:ext>
              </a:extLst>
            </p:cNvPr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127;p84">
              <a:extLst>
                <a:ext uri="{FF2B5EF4-FFF2-40B4-BE49-F238E27FC236}">
                  <a16:creationId xmlns:a16="http://schemas.microsoft.com/office/drawing/2014/main" id="{48C302CE-5437-4FDC-943B-7AA0C17D8524}"/>
                </a:ext>
              </a:extLst>
            </p:cNvPr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FFA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128;p84">
              <a:extLst>
                <a:ext uri="{FF2B5EF4-FFF2-40B4-BE49-F238E27FC236}">
                  <a16:creationId xmlns:a16="http://schemas.microsoft.com/office/drawing/2014/main" id="{6F794EE3-E023-4216-B891-1C91DC66A633}"/>
                </a:ext>
              </a:extLst>
            </p:cNvPr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129;p84">
              <a:extLst>
                <a:ext uri="{FF2B5EF4-FFF2-40B4-BE49-F238E27FC236}">
                  <a16:creationId xmlns:a16="http://schemas.microsoft.com/office/drawing/2014/main" id="{AEC111FC-764C-4BD4-8806-8680F54CBCFB}"/>
                </a:ext>
              </a:extLst>
            </p:cNvPr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130;p84">
              <a:extLst>
                <a:ext uri="{FF2B5EF4-FFF2-40B4-BE49-F238E27FC236}">
                  <a16:creationId xmlns:a16="http://schemas.microsoft.com/office/drawing/2014/main" id="{08237E23-EFE3-4554-AB3B-1C0BA2CDCA6B}"/>
                </a:ext>
              </a:extLst>
            </p:cNvPr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131;p84">
              <a:extLst>
                <a:ext uri="{FF2B5EF4-FFF2-40B4-BE49-F238E27FC236}">
                  <a16:creationId xmlns:a16="http://schemas.microsoft.com/office/drawing/2014/main" id="{7BB91A5E-D61D-496F-A547-63B920F38A97}"/>
                </a:ext>
              </a:extLst>
            </p:cNvPr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32;p84">
              <a:extLst>
                <a:ext uri="{FF2B5EF4-FFF2-40B4-BE49-F238E27FC236}">
                  <a16:creationId xmlns:a16="http://schemas.microsoft.com/office/drawing/2014/main" id="{995D4885-9BF3-4A00-BEA7-1B744A3BAF65}"/>
                </a:ext>
              </a:extLst>
            </p:cNvPr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133;p84">
              <a:extLst>
                <a:ext uri="{FF2B5EF4-FFF2-40B4-BE49-F238E27FC236}">
                  <a16:creationId xmlns:a16="http://schemas.microsoft.com/office/drawing/2014/main" id="{874A8970-1A9E-433D-897A-2DC05FB659BD}"/>
                </a:ext>
              </a:extLst>
            </p:cNvPr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170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134;p84">
              <a:extLst>
                <a:ext uri="{FF2B5EF4-FFF2-40B4-BE49-F238E27FC236}">
                  <a16:creationId xmlns:a16="http://schemas.microsoft.com/office/drawing/2014/main" id="{6B9E9F64-A4A8-4874-84AD-F87295A07C77}"/>
                </a:ext>
              </a:extLst>
            </p:cNvPr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rgbClr val="626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7365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9695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562</TotalTime>
  <Words>637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Calibri Light</vt:lpstr>
      <vt:lpstr>Тема Office</vt:lpstr>
      <vt:lpstr>1_Тема Office</vt:lpstr>
      <vt:lpstr>Office Theme</vt:lpstr>
      <vt:lpstr>Презентация PowerPoint</vt:lpstr>
      <vt:lpstr>ИНСТРУМЕНТЫ БЕРЕЖЛИВОГО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Дарья</dc:creator>
  <cp:lastModifiedBy>анастасия сорокина</cp:lastModifiedBy>
  <cp:revision>149</cp:revision>
  <dcterms:created xsi:type="dcterms:W3CDTF">2021-04-18T20:05:15Z</dcterms:created>
  <dcterms:modified xsi:type="dcterms:W3CDTF">2022-02-17T12:46:47Z</dcterms:modified>
</cp:coreProperties>
</file>